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77" r:id="rId4"/>
    <p:sldId id="274" r:id="rId5"/>
    <p:sldId id="272" r:id="rId6"/>
    <p:sldId id="271" r:id="rId7"/>
    <p:sldId id="27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49E61EF-4AE6-42E0-8723-F67520988611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D4AFF3-C515-4407-A25C-A1EA6C37A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93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</a:t>
            </a:r>
          </a:p>
          <a:p>
            <a:r>
              <a:rPr lang="en-US" dirty="0" smtClean="0"/>
              <a:t>1 --- 1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D4AFF3-C515-4407-A25C-A1EA6C37A3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</a:p>
          <a:p>
            <a:r>
              <a:rPr lang="en-US" dirty="0" smtClean="0"/>
              <a:t>01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D4AFF3-C515-4407-A25C-A1EA6C37A30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4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4CC34-091C-4CA6-9B34-F0D53B14E3B7}" type="datetime1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10/19/2015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CDA3100 week08-5.ppt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877F1D-4528-46B4-B786-6C3DCD70228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B81A-2723-408C-B88D-14E737E3F798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7CCD8-59F3-4272-8145-7D9FBD39A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8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1BB8C-939D-4AD3-8295-DA84D37F3055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10DC-1728-4CCD-89A0-F33E8F66A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9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0872-E6A8-4EEC-B503-A5339B2C8B9D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4646-2F83-45E9-9A73-4D769257B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7FB57-E76B-4132-8F76-EB13DA2162C3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B5DA-1188-45BF-BF20-070A3D913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B039-AA8D-43B8-BA6D-BDB683DE5244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C4FD1-36E1-470F-A3A9-981E000E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9002-18FB-469D-B38A-480A0C4C3FE6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137E5-4E42-4A53-953E-11685CE8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30C86-3D8C-4534-B23D-7984BE133B98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5392C-93F2-4681-89DE-373AAE28A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4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F35DB-DB53-4326-9491-5ABA0FDD3890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FC9A1-335E-4C6C-B87E-2F8A0E6DA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CA5D-D2B2-4CB6-8793-E92303BE6597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4C39F-6344-4FA9-B0DE-A049AAE1B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C5E7-EA5C-4288-82A6-A461A00C8B28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6F69-8586-4AA7-B71F-30660C6BF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9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5CDD-6797-4B13-B71B-3783F93A585E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6C6A-E1E6-4B0D-8A85-C2C357944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055FC3-C59B-4BEE-8841-9C2B5FE8E7B9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EFBC8C-3B8E-417D-881F-228DB725D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Digital Circuits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1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= x2x1x0’ + x2x1’x0 + x2’x1x0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2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Assume that X consists of 3 bits, x2 x1 x0. Write a logic functions that is true if and only if X contains an even number of 0s.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981325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= x2x1’x0’ + x2’x1’x0 + x2’x1x0’+ x2x1x0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3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Assume that X consists of 3 bits, x2 x1 x0. Write a logic functions that is true if and only if X when interpreted as an unsigned binary number is no less than 5.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9718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3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= x2x1’x0 + x2x1x0’+ x2x1x0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8475" y="2920206"/>
            <a:ext cx="30670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0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class exercises 1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Assume that X consists of 3 bits, x2 x1 x0. Write a logic functions that is true if and only if X when interpreted as an unsigned binary number is less than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class exercises 2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 a circuit with three inputs (X2, X1, X0), and one output O. O should be 1 only when X2, X1, X0 are representing an odd  binary number.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69784" y="1600200"/>
            <a:ext cx="280443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9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 – Getting the truth table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first step in designing a digital circuit usually is to get the truth table. </a:t>
            </a:r>
          </a:p>
          <a:p>
            <a:pPr eaLnBrk="1" hangingPunct="1"/>
            <a:r>
              <a:rPr lang="en-US" altLang="en-US" smtClean="0"/>
              <a:t>That is, for </a:t>
            </a:r>
            <a:r>
              <a:rPr lang="en-US" altLang="en-US" b="1" smtClean="0"/>
              <a:t>every </a:t>
            </a:r>
            <a:r>
              <a:rPr lang="en-US" altLang="en-US" smtClean="0"/>
              <a:t>input combination,  figure out what an output bit should be, and write them down in a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 – From the truth table to circuits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Any truth table can be translated into a circuits consisting of several </a:t>
            </a:r>
            <a:r>
              <a:rPr lang="en-US" altLang="en-US" sz="2000" b="1" smtClean="0"/>
              <a:t>and</a:t>
            </a:r>
            <a:r>
              <a:rPr lang="en-US" altLang="en-US" sz="2000" smtClean="0"/>
              <a:t> gates followed by one </a:t>
            </a:r>
            <a:r>
              <a:rPr lang="en-US" altLang="en-US" sz="2000" b="1" smtClean="0"/>
              <a:t>or</a:t>
            </a:r>
            <a:r>
              <a:rPr lang="en-US" altLang="en-US" sz="2000" smtClean="0"/>
              <a:t> gate.  </a:t>
            </a:r>
          </a:p>
          <a:p>
            <a:pPr lvl="1" eaLnBrk="1" hangingPunct="1"/>
            <a:r>
              <a:rPr lang="en-US" altLang="en-US" sz="1600" smtClean="0"/>
              <a:t>It means that any function can be implemented in this way</a:t>
            </a:r>
          </a:p>
          <a:p>
            <a:pPr eaLnBrk="1" hangingPunct="1"/>
            <a:r>
              <a:rPr lang="en-US" altLang="en-US" sz="2000" smtClean="0"/>
              <a:t>Call a row in the truth table  in which the output is `1’ a ``true row’’ and the input combination in this row a ``true input combination’’ or just a ``true combination.’’</a:t>
            </a:r>
          </a:p>
          <a:p>
            <a:pPr eaLnBrk="1" hangingPunct="1"/>
            <a:r>
              <a:rPr lang="en-US" altLang="en-US" sz="2000" smtClean="0"/>
              <a:t>Each </a:t>
            </a:r>
            <a:r>
              <a:rPr lang="en-US" altLang="en-US" sz="2000" b="1" smtClean="0"/>
              <a:t>and</a:t>
            </a:r>
            <a:r>
              <a:rPr lang="en-US" altLang="en-US" sz="2000" smtClean="0"/>
              <a:t> gate corresponds to one ``true row’’ in the truth table. The </a:t>
            </a:r>
            <a:r>
              <a:rPr lang="en-US" altLang="en-US" sz="2000" b="1" smtClean="0"/>
              <a:t>and</a:t>
            </a:r>
            <a:r>
              <a:rPr lang="en-US" altLang="en-US" sz="2000" smtClean="0"/>
              <a:t> gate should output a `1’ if and only if the input combination is the same as this row. If all other cases, the output of this </a:t>
            </a:r>
            <a:r>
              <a:rPr lang="en-US" altLang="en-US" sz="2000" b="1" smtClean="0"/>
              <a:t>and</a:t>
            </a:r>
            <a:r>
              <a:rPr lang="en-US" altLang="en-US" sz="2000" smtClean="0"/>
              <a:t> gate is `0.’</a:t>
            </a:r>
          </a:p>
          <a:p>
            <a:pPr lvl="1" eaLnBrk="1" hangingPunct="1"/>
            <a:r>
              <a:rPr lang="en-US" altLang="en-US" sz="1600" smtClean="0"/>
              <a:t>So, whenever the input combination is the same as one of the ``true combinations,’’ one of the </a:t>
            </a:r>
            <a:r>
              <a:rPr lang="en-US" altLang="en-US" sz="1600" b="1" smtClean="0"/>
              <a:t>and </a:t>
            </a:r>
            <a:r>
              <a:rPr lang="en-US" altLang="en-US" sz="1600" smtClean="0"/>
              <a:t>gates outputs ``1’’, so the output of the </a:t>
            </a:r>
            <a:r>
              <a:rPr lang="en-US" altLang="en-US" sz="1600" b="1" smtClean="0"/>
              <a:t>or</a:t>
            </a:r>
            <a:r>
              <a:rPr lang="en-US" altLang="en-US" sz="1600" smtClean="0"/>
              <a:t> gate is 1.</a:t>
            </a:r>
          </a:p>
          <a:p>
            <a:pPr lvl="1" eaLnBrk="1" hangingPunct="1"/>
            <a:r>
              <a:rPr lang="en-US" altLang="en-US" sz="1600" smtClean="0"/>
              <a:t>If the input combination is not the same as any of the ``true combinations,’’ none of the </a:t>
            </a:r>
            <a:r>
              <a:rPr lang="en-US" altLang="en-US" sz="1600" b="1" smtClean="0"/>
              <a:t>and</a:t>
            </a:r>
            <a:r>
              <a:rPr lang="en-US" altLang="en-US" sz="1600" smtClean="0"/>
              <a:t> gates will output a ``1’’, so the output of the </a:t>
            </a:r>
            <a:r>
              <a:rPr lang="en-US" altLang="en-US" sz="1600" b="1" smtClean="0"/>
              <a:t>or</a:t>
            </a:r>
            <a:r>
              <a:rPr lang="en-US" altLang="en-US" sz="1600" smtClean="0"/>
              <a:t> gate is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C70F59-BE3E-4676-9F4C-8E179C33ED4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Logic Functions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Drawing circuits is … Usually we express logic functions using logic equations which are more succinct and carry the same information</a:t>
            </a:r>
          </a:p>
          <a:p>
            <a:pPr lvl="1" eaLnBrk="1" hangingPunct="1"/>
            <a:r>
              <a:rPr lang="en-US" altLang="en-US" smtClean="0"/>
              <a:t>The OR operator is written as +, as in A + B.</a:t>
            </a:r>
          </a:p>
          <a:p>
            <a:pPr lvl="1" eaLnBrk="1" hangingPunct="1"/>
            <a:r>
              <a:rPr lang="en-US" altLang="en-US" smtClean="0"/>
              <a:t>The AND operator is written as </a:t>
            </a:r>
            <a:r>
              <a:rPr lang="en-US" altLang="en-US" smtClean="0">
                <a:cs typeface="Times New Roman" panose="02020603050405020304" pitchFamily="18" charset="0"/>
              </a:rPr>
              <a:t>·, as A · B.</a:t>
            </a:r>
          </a:p>
          <a:p>
            <a:pPr lvl="1" eaLnBrk="1" hangingPunct="1"/>
            <a:r>
              <a:rPr lang="en-US" altLang="en-US" smtClean="0"/>
              <a:t>The unary operator NOT is written as     or A’. </a:t>
            </a:r>
          </a:p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Remember: </a:t>
            </a:r>
            <a:r>
              <a:rPr lang="en-US" altLang="en-US" sz="2800" smtClean="0">
                <a:solidFill>
                  <a:srgbClr val="FF0000"/>
                </a:solidFill>
                <a:cs typeface="Times New Roman" panose="02020603050405020304" pitchFamily="18" charset="0"/>
              </a:rPr>
              <a:t> This is </a:t>
            </a:r>
            <a:r>
              <a:rPr lang="en-US" altLang="en-US" sz="28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NOT</a:t>
            </a:r>
            <a:r>
              <a:rPr lang="en-US" altLang="en-US" sz="2800" smtClean="0">
                <a:solidFill>
                  <a:srgbClr val="FF0000"/>
                </a:solidFill>
                <a:cs typeface="Times New Roman" panose="02020603050405020304" pitchFamily="18" charset="0"/>
              </a:rPr>
              <a:t> the binary field. Here 0+0=0, 0+1=1+0=1,</a:t>
            </a:r>
            <a:r>
              <a:rPr lang="en-US" altLang="en-US" sz="28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 1+1=1.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10000"/>
            <a:ext cx="24288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 functions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For example, the sum in the one-bit full adder is </a:t>
            </a:r>
          </a:p>
          <a:p>
            <a:pPr eaLnBrk="1" hangingPunct="1"/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From a logic function you can immediately know what the circuit looks like. </a:t>
            </a: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Truth table == Circuits == Logic function, equivalent. </a:t>
            </a: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So we are going to get familiar with getting the logic functions from the truth table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7000"/>
            <a:ext cx="75692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1. Assume that X consists of 3 bits, x2 x1 x0. Write a logic function that is true if and only if X contains only one 0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816</Words>
  <Application>Microsoft Office PowerPoint</Application>
  <PresentationFormat>On-screen Show (4:3)</PresentationFormat>
  <Paragraphs>250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Digital Circuits</vt:lpstr>
      <vt:lpstr>Question</vt:lpstr>
      <vt:lpstr>Question</vt:lpstr>
      <vt:lpstr>Review – Getting the truth table</vt:lpstr>
      <vt:lpstr>Review – From the truth table to circuits</vt:lpstr>
      <vt:lpstr>Logic Functions</vt:lpstr>
      <vt:lpstr>Logic functions</vt:lpstr>
      <vt:lpstr>Problems</vt:lpstr>
      <vt:lpstr>EX 1</vt:lpstr>
      <vt:lpstr>EX 1</vt:lpstr>
      <vt:lpstr>Ex 1</vt:lpstr>
      <vt:lpstr>Ex 2</vt:lpstr>
      <vt:lpstr>EX 2</vt:lpstr>
      <vt:lpstr>EX 2</vt:lpstr>
      <vt:lpstr>Ex 2</vt:lpstr>
      <vt:lpstr>Ex 3</vt:lpstr>
      <vt:lpstr>Ex 3</vt:lpstr>
      <vt:lpstr>Ex 3</vt:lpstr>
      <vt:lpstr>Ex 3</vt:lpstr>
      <vt:lpstr>In class exercises 1</vt:lpstr>
      <vt:lpstr>In class exercises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zhenghao</dc:creator>
  <cp:lastModifiedBy>Zhenghao Zhang</cp:lastModifiedBy>
  <cp:revision>25</cp:revision>
  <dcterms:created xsi:type="dcterms:W3CDTF">2009-10-15T20:44:34Z</dcterms:created>
  <dcterms:modified xsi:type="dcterms:W3CDTF">2015-10-19T18:17:14Z</dcterms:modified>
</cp:coreProperties>
</file>