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73" r:id="rId7"/>
    <p:sldId id="280" r:id="rId8"/>
    <p:sldId id="281" r:id="rId9"/>
    <p:sldId id="282" r:id="rId10"/>
    <p:sldId id="262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C20B7-1E2B-4572-BCB7-D01A97889DF7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DB4D1-F360-4A6C-9898-730F3ECDD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8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145153-D73D-4DF9-B0C1-C329F5EBB98B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10/2/2015</a:t>
            </a:fld>
            <a:endParaRPr lang="en-US" smtClean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week04-3.ppt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88C511-2B8E-4825-AD01-61A7611E9393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78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5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2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1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3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2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4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01488-6E11-45C6-AF60-2500A9E2E46A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BC2B3-38AF-4D8D-9F3E-5B9629A5F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8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function continued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14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918853" y="1132610"/>
            <a:ext cx="8721437" cy="4525963"/>
          </a:xfrm>
        </p:spPr>
        <p:txBody>
          <a:bodyPr>
            <a:no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What happens if we call </a:t>
            </a:r>
            <a:r>
              <a:rPr lang="en-US" altLang="en-US" dirty="0" smtClean="0"/>
              <a:t>fact(3)?</a:t>
            </a:r>
            <a:endParaRPr lang="en-US" altLang="en-US" dirty="0"/>
          </a:p>
          <a:p>
            <a:pPr eaLnBrk="1" hangingPunct="1"/>
            <a:r>
              <a:rPr lang="en-US" altLang="en-US" dirty="0"/>
              <a:t>F</a:t>
            </a:r>
            <a:r>
              <a:rPr lang="en-US" altLang="en-US" dirty="0" smtClean="0"/>
              <a:t>irst call,  </a:t>
            </a:r>
            <a:r>
              <a:rPr lang="en-US" altLang="en-US" dirty="0"/>
              <a:t>compare 3 with 1</a:t>
            </a:r>
            <a:r>
              <a:rPr lang="en-US" altLang="en-US" dirty="0" smtClean="0"/>
              <a:t>, </a:t>
            </a:r>
            <a:r>
              <a:rPr lang="en-US" altLang="en-US" b="1" dirty="0"/>
              <a:t>call</a:t>
            </a:r>
            <a:r>
              <a:rPr lang="en-US" altLang="en-US" dirty="0"/>
              <a:t> fact again – fact(2).</a:t>
            </a:r>
          </a:p>
          <a:p>
            <a:pPr eaLnBrk="1" hangingPunct="1"/>
            <a:r>
              <a:rPr lang="en-US" altLang="en-US" dirty="0" smtClean="0"/>
              <a:t>Second call, </a:t>
            </a:r>
            <a:r>
              <a:rPr lang="en-US" altLang="en-US" dirty="0"/>
              <a:t>compare 2 with 1, </a:t>
            </a:r>
            <a:r>
              <a:rPr lang="en-US" altLang="en-US" b="1" dirty="0" smtClean="0"/>
              <a:t>call</a:t>
            </a:r>
            <a:r>
              <a:rPr lang="en-US" altLang="en-US" dirty="0" smtClean="0"/>
              <a:t> </a:t>
            </a:r>
            <a:r>
              <a:rPr lang="en-US" altLang="en-US" dirty="0"/>
              <a:t>fact again – fact(1).</a:t>
            </a:r>
          </a:p>
          <a:p>
            <a:pPr eaLnBrk="1" hangingPunct="1"/>
            <a:r>
              <a:rPr lang="en-US" altLang="en-US" dirty="0" smtClean="0"/>
              <a:t>Third call, </a:t>
            </a:r>
            <a:r>
              <a:rPr lang="en-US" altLang="en-US" dirty="0"/>
              <a:t>compare 1 with 1, </a:t>
            </a:r>
            <a:r>
              <a:rPr lang="en-US" altLang="en-US" dirty="0" smtClean="0"/>
              <a:t> </a:t>
            </a:r>
            <a:r>
              <a:rPr lang="en-US" altLang="en-US" b="1" dirty="0"/>
              <a:t>return 1.</a:t>
            </a:r>
          </a:p>
          <a:p>
            <a:pPr eaLnBrk="1" hangingPunct="1"/>
            <a:r>
              <a:rPr lang="en-US" altLang="en-US" dirty="0"/>
              <a:t>Return to the </a:t>
            </a:r>
            <a:r>
              <a:rPr lang="en-US" altLang="en-US" dirty="0" smtClean="0"/>
              <a:t>state when </a:t>
            </a:r>
            <a:r>
              <a:rPr lang="en-US" altLang="en-US" dirty="0" smtClean="0"/>
              <a:t>fact(2) </a:t>
            </a:r>
            <a:r>
              <a:rPr lang="en-US" altLang="en-US" dirty="0"/>
              <a:t>was </a:t>
            </a:r>
            <a:r>
              <a:rPr lang="en-US" altLang="en-US" dirty="0" smtClean="0"/>
              <a:t>called. </a:t>
            </a:r>
            <a:r>
              <a:rPr lang="en-US" altLang="en-US" dirty="0"/>
              <a:t>Multiply </a:t>
            </a:r>
            <a:r>
              <a:rPr lang="en-US" altLang="en-US" dirty="0" smtClean="0"/>
              <a:t>2 </a:t>
            </a:r>
            <a:r>
              <a:rPr lang="en-US" altLang="en-US" dirty="0"/>
              <a:t>with 1, </a:t>
            </a:r>
            <a:r>
              <a:rPr lang="en-US" altLang="en-US" b="1" dirty="0"/>
              <a:t>return </a:t>
            </a:r>
            <a:r>
              <a:rPr lang="en-US" altLang="en-US" b="1" dirty="0" smtClean="0"/>
              <a:t>2.</a:t>
            </a:r>
            <a:endParaRPr lang="en-US" altLang="en-US" b="1" dirty="0"/>
          </a:p>
          <a:p>
            <a:pPr eaLnBrk="1" hangingPunct="1"/>
            <a:r>
              <a:rPr lang="en-US" altLang="en-US" dirty="0"/>
              <a:t>Return to the </a:t>
            </a:r>
            <a:r>
              <a:rPr lang="en-US" altLang="en-US" dirty="0" smtClean="0"/>
              <a:t>state</a:t>
            </a:r>
            <a:r>
              <a:rPr lang="en-US" altLang="en-US" dirty="0" smtClean="0"/>
              <a:t> </a:t>
            </a:r>
            <a:r>
              <a:rPr lang="en-US" altLang="en-US" dirty="0"/>
              <a:t>when </a:t>
            </a:r>
            <a:r>
              <a:rPr lang="en-US" altLang="en-US" dirty="0" smtClean="0"/>
              <a:t>fact(3) </a:t>
            </a:r>
            <a:r>
              <a:rPr lang="en-US" altLang="en-US" dirty="0"/>
              <a:t>was </a:t>
            </a:r>
            <a:r>
              <a:rPr lang="en-US" altLang="en-US" dirty="0" smtClean="0"/>
              <a:t>called. </a:t>
            </a:r>
            <a:r>
              <a:rPr lang="en-US" altLang="en-US" dirty="0"/>
              <a:t>Multiply </a:t>
            </a:r>
            <a:r>
              <a:rPr lang="en-US" altLang="en-US" dirty="0" smtClean="0"/>
              <a:t>3 </a:t>
            </a:r>
            <a:r>
              <a:rPr lang="en-US" altLang="en-US" dirty="0"/>
              <a:t>with </a:t>
            </a:r>
            <a:r>
              <a:rPr lang="en-US" altLang="en-US" dirty="0" smtClean="0"/>
              <a:t>3, </a:t>
            </a:r>
            <a:r>
              <a:rPr lang="en-US" altLang="en-US" b="1" dirty="0"/>
              <a:t>return </a:t>
            </a:r>
            <a:r>
              <a:rPr lang="en-US" altLang="en-US" b="1" dirty="0" smtClean="0"/>
              <a:t>6.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28339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6B6169-9C62-47F6-AEC7-3FE9284B4EBB}" type="datetime1">
              <a:rPr lang="en-US"/>
              <a:pPr>
                <a:defRPr/>
              </a:pPr>
              <a:t>10/2/2015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week04-3.ppt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5F02AF-7FE3-4D85-BFF4-825598D2E50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The Stack During Recursion</a:t>
            </a:r>
          </a:p>
        </p:txBody>
      </p:sp>
      <p:pic>
        <p:nvPicPr>
          <p:cNvPr id="184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9" y="1335089"/>
            <a:ext cx="4611687" cy="440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91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other MIPS pointers</a:t>
            </a:r>
          </a:p>
        </p:txBody>
      </p:sp>
      <p:sp>
        <p:nvSpPr>
          <p:cNvPr id="20483" name="Content Placeholder 2"/>
          <p:cNvSpPr txBox="1">
            <a:spLocks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$fp: </a:t>
            </a:r>
            <a:r>
              <a:rPr lang="en-US" altLang="en-US" sz="2800"/>
              <a:t>When you call a C function, the function may declare an array of size 100 like int A[100]. It is on the stack. You would want to access it, but the stack pointer may keep changing, so you need a fixed reference. </a:t>
            </a:r>
            <a:r>
              <a:rPr lang="en-US" alt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$fp </a:t>
            </a:r>
            <a:r>
              <a:rPr lang="en-US" altLang="en-US" sz="2800"/>
              <a:t>is the  “frame pointer,” which should always point to the first word that is used by this function.</a:t>
            </a:r>
          </a:p>
          <a:p>
            <a:pPr eaLnBrk="1" hangingPunct="1"/>
            <a:r>
              <a:rPr lang="en-US" alt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$gp:</a:t>
            </a:r>
            <a:r>
              <a:rPr lang="en-US" altLang="en-US" sz="2800"/>
              <a:t> the “global pointer.” A reference to access the static data.</a:t>
            </a:r>
          </a:p>
        </p:txBody>
      </p:sp>
    </p:spTree>
    <p:extLst>
      <p:ext uri="{BB962C8B-B14F-4D97-AF65-F5344CB8AC3E}">
        <p14:creationId xmlns:p14="http://schemas.microsoft.com/office/powerpoint/2010/main" val="13342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Recursive functions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So far, we have seen how to write</a:t>
            </a:r>
          </a:p>
          <a:p>
            <a:pPr lvl="1"/>
            <a:r>
              <a:rPr lang="en-US" altLang="en-US" dirty="0" smtClean="0"/>
              <a:t>A simple function</a:t>
            </a:r>
          </a:p>
          <a:p>
            <a:pPr lvl="1"/>
            <a:r>
              <a:rPr lang="en-US" altLang="en-US" dirty="0" smtClean="0"/>
              <a:t>A simple function that have to use the stack to save values</a:t>
            </a:r>
          </a:p>
          <a:p>
            <a:pPr lvl="1"/>
            <a:r>
              <a:rPr lang="en-US" altLang="en-US" dirty="0" smtClean="0"/>
              <a:t>A function that calls another function</a:t>
            </a:r>
          </a:p>
          <a:p>
            <a:r>
              <a:rPr lang="en-US" altLang="en-US" dirty="0" smtClean="0"/>
              <a:t>We are going to see how to write a recursive function</a:t>
            </a: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527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Recursive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Recursive relations naturally exist, such as calculating the factorial of a number:</a:t>
            </a:r>
          </a:p>
          <a:p>
            <a:pPr marL="0" indent="0">
              <a:buNone/>
              <a:defRPr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n! = n * (n-1) * (n-2) … *2 * 1 = n* (n-1)!</a:t>
            </a:r>
          </a:p>
        </p:txBody>
      </p:sp>
    </p:spTree>
    <p:extLst>
      <p:ext uri="{BB962C8B-B14F-4D97-AF65-F5344CB8AC3E}">
        <p14:creationId xmlns:p14="http://schemas.microsoft.com/office/powerpoint/2010/main" val="38041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Recursive functions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How do we write the recursive relation down in programs?</a:t>
            </a:r>
          </a:p>
          <a:p>
            <a:r>
              <a:rPr lang="en-US" altLang="en-US" dirty="0" smtClean="0"/>
              <a:t>In C, it will look like:</a:t>
            </a:r>
          </a:p>
          <a:p>
            <a:endParaRPr lang="en-US" alt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3048000" y="3429001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fact(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n) 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res;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(n &lt;= 1)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res = 1;</a:t>
            </a:r>
          </a:p>
          <a:p>
            <a:pPr eaLnBrk="1" hangingPunct="1"/>
            <a:r>
              <a:rPr lang="en-US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 </a:t>
            </a:r>
          </a:p>
          <a:p>
            <a:pPr eaLnBrk="1" hangingPunct="1"/>
            <a:r>
              <a:rPr lang="en-US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res = n * fact(n-1);</a:t>
            </a:r>
          </a:p>
          <a:p>
            <a:pPr eaLnBrk="1" hangingPunct="1"/>
            <a:r>
              <a:rPr lang="en-US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res; </a:t>
            </a:r>
            <a:br>
              <a:rPr lang="en-US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187960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Implementing a Recursive Function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is a </a:t>
            </a:r>
            <a:r>
              <a:rPr lang="en-US" altLang="en-US" b="1" smtClean="0"/>
              <a:t>recursive</a:t>
            </a:r>
            <a:r>
              <a:rPr lang="en-US" altLang="en-US" smtClean="0"/>
              <a:t> function – a function that calls itself. </a:t>
            </a:r>
          </a:p>
          <a:p>
            <a:pPr eaLnBrk="1" hangingPunct="1"/>
            <a:r>
              <a:rPr lang="en-US" altLang="en-US" smtClean="0"/>
              <a:t>It will keep on calling itself, with different parameters, until a terminating condition is met.</a:t>
            </a:r>
          </a:p>
          <a:p>
            <a:pPr eaLnBrk="1" hangingPunct="1"/>
            <a:r>
              <a:rPr lang="en-US" altLang="en-US" smtClean="0"/>
              <a:t>It’s like writing a loop. You can also write a loop to do something over and over again, until some exiting condition is met.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26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Recursive Function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5867400" cy="4525963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Let’s first pretend that we have a function that can calculate the factorial of numbers, called fact_nm1, and we just need to implement the recursive step.</a:t>
            </a:r>
          </a:p>
          <a:p>
            <a:pPr eaLnBrk="1" hangingPunct="1"/>
            <a:r>
              <a:rPr lang="en-US" altLang="en-US" sz="2000" dirty="0" smtClean="0"/>
              <a:t>So our job is easy: subtract n by 1, call fact_nm1, then multiply n by $v0 (which should have (n-1)!).</a:t>
            </a:r>
            <a:endParaRPr lang="en-US" altLang="en-US" sz="2000" dirty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577013" y="1617663"/>
            <a:ext cx="3206327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fact:	</a:t>
            </a:r>
            <a:r>
              <a:rPr lang="en-US" altLang="en-US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 $a0, $a0,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altLang="en-US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fact_nm1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altLang="en-US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$v0, $v0, $a0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endParaRPr lang="en-US" altLang="en-US" sz="16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691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Recursive Function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5867400" cy="4525963"/>
          </a:xfrm>
        </p:spPr>
        <p:txBody>
          <a:bodyPr/>
          <a:lstStyle/>
          <a:p>
            <a:r>
              <a:rPr lang="en-US" altLang="en-US" sz="2000" dirty="0" smtClean="0"/>
              <a:t>Not going to work because we changed </a:t>
            </a:r>
            <a:r>
              <a:rPr lang="en-US" altLang="en-US" sz="20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altLang="en-US" sz="20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20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smtClean="0"/>
              <a:t>and </a:t>
            </a:r>
            <a:r>
              <a:rPr lang="en-US" altLang="en-US" sz="20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$a0 </a:t>
            </a:r>
            <a:r>
              <a:rPr lang="en-US" altLang="en-US" sz="2000" dirty="0" smtClean="0"/>
              <a:t>with calling the function, but we still need them after the call</a:t>
            </a:r>
            <a:endParaRPr lang="en-US" altLang="en-US" sz="2000" dirty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577013" y="1617663"/>
            <a:ext cx="3206327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fact:	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 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-8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$a0, 0($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addi $a0, $a0,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fact_nm1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 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 $a0, 0($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addi 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$v0, $v0, $a0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511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Recursive Function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5867400" cy="4525963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Hold on, we also can solve the problem in a special case, when n&lt;2</a:t>
            </a:r>
            <a:endParaRPr lang="en-US" altLang="en-US" sz="2000" dirty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867958" y="1690688"/>
            <a:ext cx="357662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fact:	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addi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-8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$a0, 0($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slti</a:t>
            </a: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$t0, $a0,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$t0, $0, fact_L1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</a:t>
            </a: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$v0, $0, 1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 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lw $a0, 0($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addi 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8</a:t>
            </a:r>
            <a:endParaRPr lang="en-US" altLang="en-US" sz="1600" dirty="0" smtClean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fact_L1: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addi $a0, $a0,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fact_nm1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lw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lw $a0, 0($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addi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$v0, $v0, $a0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032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Recursive Function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5867400" cy="4525963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Changing fact_nm1 to fact will make it work!</a:t>
            </a:r>
            <a:endParaRPr lang="en-US" altLang="en-US" sz="2000" dirty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6867958" y="1690688"/>
            <a:ext cx="357662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fact:	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addi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-8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$a0, 0($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slti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$t0, $a0,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$t0, $0, fact_L1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ori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$v0, $0, 1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lw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lw $a0, 0($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addi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8</a:t>
            </a:r>
            <a:endParaRPr lang="en-US" alt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fact_L1: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addi $a0, $a0, 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jal</a:t>
            </a:r>
            <a:r>
              <a:rPr lang="en-US" altLang="en-US" sz="1600" dirty="0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fact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lw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4($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lw $a0, 0($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addi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$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$v0, $v0, $a0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049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515</Words>
  <Application>Microsoft Office PowerPoint</Application>
  <PresentationFormat>Widescreen</PresentationFormat>
  <Paragraphs>98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Office Theme</vt:lpstr>
      <vt:lpstr>MIPS function continued</vt:lpstr>
      <vt:lpstr>Recursive functions</vt:lpstr>
      <vt:lpstr>Recursive functions</vt:lpstr>
      <vt:lpstr>Recursive functions</vt:lpstr>
      <vt:lpstr>Implementing a Recursive Function</vt:lpstr>
      <vt:lpstr>The Recursive Function</vt:lpstr>
      <vt:lpstr>The Recursive Function</vt:lpstr>
      <vt:lpstr>The Recursive Function</vt:lpstr>
      <vt:lpstr>The Recursive Function</vt:lpstr>
      <vt:lpstr>PowerPoint Presentation</vt:lpstr>
      <vt:lpstr>The Stack During Recursion</vt:lpstr>
      <vt:lpstr>Two other MIPS pointers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Zhenghao Zhang</dc:creator>
  <cp:lastModifiedBy>Zhenghao Zhang</cp:lastModifiedBy>
  <cp:revision>14</cp:revision>
  <dcterms:created xsi:type="dcterms:W3CDTF">2015-10-01T20:19:48Z</dcterms:created>
  <dcterms:modified xsi:type="dcterms:W3CDTF">2015-10-04T00:03:35Z</dcterms:modified>
</cp:coreProperties>
</file>