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6EBB6-F068-4B12-931C-DD91503A0661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F1D56-5C6A-43E8-8DE2-D2DA03C53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202793-40E6-4532-B012-B51E5DE132E9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10/1/2015</a:t>
            </a:fld>
            <a:endParaRPr lang="en-US" smtClean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week04-3.ppt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493A21-E50F-4534-93A2-FE49E11EB8CC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840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DEA81C-1271-4854-8F93-9971E437D796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10/1/2015</a:t>
            </a:fld>
            <a:endParaRPr lang="en-US" smtClean="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week04-3.ppt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34ABF3-5DC9-4493-AC23-1528CEED294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444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3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3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9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9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5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8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0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26799-BC4E-496B-AE52-64ADE9DBEA0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C50BF-17A6-44AB-8560-10DE8650F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1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MIPS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6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EAF257A-29AB-4125-A249-11A10AD23E60}" type="datetime1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0223F2-56A6-48D7-85FB-51A5821C873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Character and String Operations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9948" y="1662049"/>
            <a:ext cx="8001000" cy="4694301"/>
          </a:xfrm>
        </p:spPr>
        <p:txBody>
          <a:bodyPr/>
          <a:lstStyle/>
          <a:p>
            <a:pPr eaLnBrk="1" hangingPunct="1"/>
            <a:r>
              <a:rPr lang="en-US" altLang="en-US" dirty="0"/>
              <a:t>Characters are encoded as 0’s and 1’s using ASCII most commonly</a:t>
            </a:r>
          </a:p>
          <a:p>
            <a:pPr lvl="1" eaLnBrk="1" hangingPunct="1"/>
            <a:r>
              <a:rPr lang="en-US" altLang="en-US" dirty="0"/>
              <a:t>American Standard Code for Information Interchange</a:t>
            </a:r>
          </a:p>
          <a:p>
            <a:pPr lvl="1" eaLnBrk="1" hangingPunct="1"/>
            <a:r>
              <a:rPr lang="en-US" altLang="en-US" dirty="0"/>
              <a:t>Each character is represented using 8 bits (or a byte)</a:t>
            </a:r>
          </a:p>
          <a:p>
            <a:pPr eaLnBrk="1" hangingPunct="1"/>
            <a:r>
              <a:rPr lang="en-US" altLang="en-US" dirty="0"/>
              <a:t>MIPS provides instructions to move bytes</a:t>
            </a:r>
          </a:p>
          <a:p>
            <a:pPr lvl="1" eaLnBrk="1" hangingPunct="1"/>
            <a:r>
              <a:rPr lang="en-US" altLang="en-US" dirty="0"/>
              <a:t>Load byte 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lb</a:t>
            </a:r>
            <a:r>
              <a:rPr lang="en-US" altLang="en-US" dirty="0"/>
              <a:t>) loads a byte to the rightmost 8 bits of a register</a:t>
            </a:r>
          </a:p>
          <a:p>
            <a:pPr lvl="1" eaLnBrk="1" hangingPunct="1"/>
            <a:r>
              <a:rPr lang="en-US" altLang="en-US" dirty="0"/>
              <a:t>Store byte 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</a:t>
            </a:r>
            <a:r>
              <a:rPr lang="en-US" altLang="en-US" dirty="0"/>
              <a:t>) write the rightmost 8 bits of a register to memory</a:t>
            </a:r>
          </a:p>
        </p:txBody>
      </p:sp>
    </p:spTree>
    <p:extLst>
      <p:ext uri="{BB962C8B-B14F-4D97-AF65-F5344CB8AC3E}">
        <p14:creationId xmlns:p14="http://schemas.microsoft.com/office/powerpoint/2010/main" val="291072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SPIM </a:t>
            </a:r>
            <a:r>
              <a:rPr lang="en-US" altLang="en-US" dirty="0" err="1" smtClean="0"/>
              <a:t>syscalls</a:t>
            </a:r>
            <a:endParaRPr lang="en-US" altLang="en-US" dirty="0" smtClean="0"/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3600" y="1752601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$v0,1	# print an integer in $a0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$a0,100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syscall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$v0,5	# read an integer into $v0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syscall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$v0,4	# print an ASCIIZ string at $a0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la $a0,msg_hello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syscall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$v0,10 	#exit</a:t>
            </a:r>
          </a:p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syscall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7057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B41E63E-804D-4F9D-8370-2485B6AE42BA}" type="datetime1">
              <a:rPr lang="en-US"/>
              <a:pPr>
                <a:defRPr/>
              </a:pPr>
              <a:t>10/1/2015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584271-D2B1-4342-B9A8-AD893DAA652F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String Copy Procedure</a:t>
            </a:r>
          </a:p>
        </p:txBody>
      </p:sp>
      <p:pic>
        <p:nvPicPr>
          <p:cNvPr id="133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38" y="1633539"/>
            <a:ext cx="76708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47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733800" y="304801"/>
            <a:ext cx="45720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	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msg_hello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.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asciiz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"Hello\n“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msg_empty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.space 400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Main:	li $v0,4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la $a0,msg_hello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li $v0,4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la $a0,msg_empty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la $a0,msg_empty #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la $a1,msg_hello #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li $v0,4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la $a0,msg_empty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li $v0,10 #exit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lb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$t0, 0($a1)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$t0, 0($a0)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$a0, $a0,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$a1, $a1,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$t0, $0,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38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Stack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905000" y="1600201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200"/>
              <a:t>Key things to keep in mind: </a:t>
            </a:r>
          </a:p>
          <a:p>
            <a:pPr lvl="1" eaLnBrk="1" hangingPunct="1"/>
            <a:r>
              <a:rPr lang="en-US" altLang="en-US" sz="2200"/>
              <a:t>Stack is a software concept – last in first out, that’s it.</a:t>
            </a:r>
          </a:p>
          <a:p>
            <a:pPr lvl="1" eaLnBrk="1" hangingPunct="1"/>
            <a:r>
              <a:rPr lang="en-US" altLang="en-US" sz="2200"/>
              <a:t>In MIPS, you implement the stack by yourself by keeping </a:t>
            </a:r>
            <a:r>
              <a:rPr lang="en-US" altLang="en-US" sz="2200">
                <a:latin typeface="Courier New" panose="02070309020205020404" pitchFamily="49" charset="0"/>
                <a:cs typeface="Courier New" panose="02070309020205020404" pitchFamily="49" charset="0"/>
              </a:rPr>
              <a:t>$sp </a:t>
            </a:r>
            <a:r>
              <a:rPr lang="en-US" altLang="en-US" sz="2200"/>
              <a:t>always pointing to the top element on the stack</a:t>
            </a:r>
          </a:p>
          <a:p>
            <a:pPr lvl="1" eaLnBrk="1" hangingPunct="1"/>
            <a:r>
              <a:rPr lang="en-US" altLang="en-US" sz="2200"/>
              <a:t>Stack can be used in functions to save register values, and is the standard approach to save  register values. But</a:t>
            </a:r>
          </a:p>
          <a:p>
            <a:pPr lvl="2" eaLnBrk="1" hangingPunct="1"/>
            <a:r>
              <a:rPr lang="en-US" altLang="en-US" sz="2200"/>
              <a:t>You can also  use stack for other purposes</a:t>
            </a:r>
          </a:p>
          <a:p>
            <a:pPr lvl="2" eaLnBrk="1" hangingPunct="1"/>
            <a:r>
              <a:rPr lang="en-US" altLang="en-US" sz="2200"/>
              <a:t>This is not the only way to save register values. </a:t>
            </a:r>
          </a:p>
          <a:p>
            <a:pPr lvl="1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416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2362200" y="457201"/>
            <a:ext cx="3276600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	</a:t>
            </a: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.data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msg:  	.asciiz "hello world"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endl: 	.asciiz "\n"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.text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   	.globl main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main:	addi $sp,$sp,-1	sb $0,0($sp)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la $t1, msg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L0:	lb $t0,0($t1)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beq $t0,$0, L1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addi $sp,$sp,-1	sb $t0,0($sp)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addi $t1,$t1,1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j L0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6172200" y="457201"/>
            <a:ext cx="2954338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	</a:t>
            </a:r>
            <a:endParaRPr lang="en-US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L1:	la $t1,msg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L2:	lb $t0,0($sp)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addi $sp,$sp,1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sb $t0,0($t1)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beq $t0, $0, L3	addi $t1,$t1,1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j L2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L3:	la $a0,msg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li $v0,4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la $a0,endl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li $v0,4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syscall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li $v0,10 #exit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syscall	</a:t>
            </a:r>
            <a:r>
              <a:rPr lang="en-US" altLang="en-US" sz="10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8162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176</Words>
  <Application>Microsoft Office PowerPoint</Application>
  <PresentationFormat>Widescreen</PresentationFormat>
  <Paragraphs>105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MIPS Functions</vt:lpstr>
      <vt:lpstr>Character and String Operations</vt:lpstr>
      <vt:lpstr>SPIM syscalls</vt:lpstr>
      <vt:lpstr>String Copy Procedure</vt:lpstr>
      <vt:lpstr>PowerPoint Presentation</vt:lpstr>
      <vt:lpstr>Stack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Zhenghao Zhang</dc:creator>
  <cp:lastModifiedBy>Zhenghao Zhang</cp:lastModifiedBy>
  <cp:revision>9</cp:revision>
  <dcterms:created xsi:type="dcterms:W3CDTF">2015-09-30T18:01:34Z</dcterms:created>
  <dcterms:modified xsi:type="dcterms:W3CDTF">2015-10-01T20:19:41Z</dcterms:modified>
</cp:coreProperties>
</file>