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9" r:id="rId3"/>
    <p:sldId id="284" r:id="rId4"/>
    <p:sldId id="283" r:id="rId5"/>
    <p:sldId id="285" r:id="rId6"/>
    <p:sldId id="286" r:id="rId7"/>
    <p:sldId id="289" r:id="rId8"/>
    <p:sldId id="287" r:id="rId9"/>
    <p:sldId id="288" r:id="rId10"/>
    <p:sldId id="29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767" autoAdjust="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24979-E912-49E3-AA38-BE01D89FEFF9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F1F45-8FAC-41FF-9CF9-25218F640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79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False, does not pass arguments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F1F45-8FAC-41FF-9CF9-25218F64023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045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BD50B9-9A85-48AD-AE2B-7AF695E9901C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9/25/2015</a:t>
            </a:fld>
            <a:endParaRPr lang="en-US" smtClean="0"/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 week04-3.ppt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A3081D6-F99D-40E8-9D57-4FCA58431967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2359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F1F45-8FAC-41FF-9CF9-25218F64023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435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F1F45-8FAC-41FF-9CF9-25218F64023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98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False. No</a:t>
            </a:r>
            <a:r>
              <a:rPr lang="en-US" baseline="0" dirty="0" smtClean="0"/>
              <a:t> such list is explicitly maintained.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F1F45-8FAC-41FF-9CF9-25218F64023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73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F1F45-8FAC-41FF-9CF9-25218F64023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727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F1F45-8FAC-41FF-9CF9-25218F64023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14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False. The next one into $</a:t>
            </a:r>
            <a:r>
              <a:rPr lang="en-US" dirty="0" err="1" smtClean="0"/>
              <a:t>ra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F1F45-8FAC-41FF-9CF9-25218F64023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99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F1F45-8FAC-41FF-9CF9-25218F64023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054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8B9689-49CA-47E4-9036-9A738AC6706A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8284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0D16-9270-4800-AA47-D9D29963D97C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4656-2E6D-4715-90F0-C00251C53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33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0D16-9270-4800-AA47-D9D29963D97C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4656-2E6D-4715-90F0-C00251C53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77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0D16-9270-4800-AA47-D9D29963D97C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4656-2E6D-4715-90F0-C00251C53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8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0D16-9270-4800-AA47-D9D29963D97C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4656-2E6D-4715-90F0-C00251C53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09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0D16-9270-4800-AA47-D9D29963D97C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4656-2E6D-4715-90F0-C00251C53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456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0D16-9270-4800-AA47-D9D29963D97C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4656-2E6D-4715-90F0-C00251C53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22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0D16-9270-4800-AA47-D9D29963D97C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4656-2E6D-4715-90F0-C00251C53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78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0D16-9270-4800-AA47-D9D29963D97C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4656-2E6D-4715-90F0-C00251C53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861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0D16-9270-4800-AA47-D9D29963D97C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4656-2E6D-4715-90F0-C00251C53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0D16-9270-4800-AA47-D9D29963D97C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4656-2E6D-4715-90F0-C00251C53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77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0D16-9270-4800-AA47-D9D29963D97C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4656-2E6D-4715-90F0-C00251C53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10D16-9270-4800-AA47-D9D29963D97C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14656-2E6D-4715-90F0-C00251C53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6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MIPS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02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11" y="929641"/>
            <a:ext cx="11021313" cy="527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174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D41C691-7579-467F-BDC0-B86D08CDC01B}" type="datetime1">
              <a:rPr lang="en-US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week04-3.ppt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ED4A2F-36F7-4890-BE7C-BE5C143255DD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MIPS Calling Conventions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MIPS assembly follows the following convention in using registers</a:t>
            </a:r>
          </a:p>
          <a:p>
            <a:pPr lvl="1" eaLnBrk="1" hangingPunct="1"/>
            <a:r>
              <a:rPr lang="en-US" altLang="en-US"/>
              <a:t>$a0 - $a3: four argument registers in which to pass parameters</a:t>
            </a:r>
          </a:p>
          <a:p>
            <a:pPr lvl="1" eaLnBrk="1" hangingPunct="1"/>
            <a:r>
              <a:rPr lang="en-US" altLang="en-US"/>
              <a:t>$v0 - $v1: two value registers in which to return values</a:t>
            </a:r>
          </a:p>
          <a:p>
            <a:pPr lvl="1" eaLnBrk="1" hangingPunct="1"/>
            <a:r>
              <a:rPr lang="en-US" altLang="en-US"/>
              <a:t>$ra: one return address register to return to the point of origin</a:t>
            </a:r>
          </a:p>
        </p:txBody>
      </p:sp>
    </p:spTree>
    <p:extLst>
      <p:ext uri="{BB962C8B-B14F-4D97-AF65-F5344CB8AC3E}">
        <p14:creationId xmlns:p14="http://schemas.microsoft.com/office/powerpoint/2010/main" val="144500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MIPS Conventions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 smtClean="0"/>
              <a:t>Quite often, our function needs to use some registers to do dome calculation. So we will modify the values of them.</a:t>
            </a:r>
          </a:p>
          <a:p>
            <a:pPr>
              <a:defRPr/>
            </a:pPr>
            <a:r>
              <a:rPr lang="en-US" dirty="0" smtClean="0"/>
              <a:t>We can use $t0-$t9 freely inside a function, because the caller does not expect the values inside $t0-$t9 to stay the same after the function call.</a:t>
            </a:r>
          </a:p>
          <a:p>
            <a:pPr>
              <a:defRPr/>
            </a:pPr>
            <a:r>
              <a:rPr lang="en-US" dirty="0" smtClean="0"/>
              <a:t>But, the caller do expect the values in $s0 to $s7 to be the same after a function call.</a:t>
            </a:r>
          </a:p>
          <a:p>
            <a:pPr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244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MIPS Conventions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So, just try to avoid using $s0 and $s7 inside a function whenever possible.</a:t>
            </a:r>
          </a:p>
          <a:p>
            <a:pPr eaLnBrk="1" hangingPunct="1"/>
            <a:r>
              <a:rPr lang="en-US" altLang="en-US" smtClean="0"/>
              <a:t>But what if do need it? Such occasions will arise…</a:t>
            </a:r>
          </a:p>
        </p:txBody>
      </p:sp>
    </p:spTree>
    <p:extLst>
      <p:ext uri="{BB962C8B-B14F-4D97-AF65-F5344CB8AC3E}">
        <p14:creationId xmlns:p14="http://schemas.microsoft.com/office/powerpoint/2010/main" val="17073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3657600" cy="4525963"/>
          </a:xfrm>
        </p:spPr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dirty="0" smtClean="0"/>
              <a:t>So, if we do have to use $s0 - $s7, we MUST save it somewhere before entering the main part of the function, and restore it before we return (before we execute “</a:t>
            </a:r>
            <a:r>
              <a:rPr lang="en-US" dirty="0" err="1" smtClean="0"/>
              <a:t>jr</a:t>
            </a:r>
            <a:r>
              <a:rPr lang="en-US" dirty="0" smtClean="0"/>
              <a:t> $</a:t>
            </a:r>
            <a:r>
              <a:rPr lang="en-US" dirty="0" err="1" smtClean="0"/>
              <a:t>ra</a:t>
            </a:r>
            <a:r>
              <a:rPr lang="en-US" dirty="0" smtClean="0"/>
              <a:t>”).</a:t>
            </a:r>
          </a:p>
          <a:p>
            <a:pPr>
              <a:defRPr/>
            </a:pPr>
            <a:r>
              <a:rPr lang="en-US" dirty="0" smtClean="0"/>
              <a:t>In MIPS, we save them in the </a:t>
            </a:r>
            <a:r>
              <a:rPr lang="en-US" b="1" dirty="0" smtClean="0"/>
              <a:t>stack</a:t>
            </a:r>
            <a:r>
              <a:rPr lang="en-US" dirty="0" smtClean="0"/>
              <a:t>.</a:t>
            </a:r>
          </a:p>
          <a:p>
            <a:pPr>
              <a:defRPr/>
            </a:pPr>
            <a:r>
              <a:rPr lang="en-US" dirty="0" smtClean="0"/>
              <a:t>Stack is a part in the memory allocated for functions. It starts at 0x7ffffffc and grows </a:t>
            </a:r>
            <a:r>
              <a:rPr lang="en-US" b="1" dirty="0" smtClean="0"/>
              <a:t>down</a:t>
            </a:r>
            <a:r>
              <a:rPr lang="en-US" dirty="0" smtClean="0"/>
              <a:t> as we add more stuffs to it.</a:t>
            </a:r>
          </a:p>
          <a:p>
            <a:pPr>
              <a:defRPr/>
            </a:pPr>
            <a:r>
              <a:rPr lang="en-US" dirty="0" smtClean="0"/>
              <a:t>Stack is “first in last out.”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589" y="1676401"/>
            <a:ext cx="4746625" cy="362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076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$sp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 smtClean="0"/>
              <a:t>The top address  of the stack, the address of the first word that is storing value, is (should be) always stored in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$sp</a:t>
            </a:r>
            <a:r>
              <a:rPr lang="en-US" dirty="0" smtClean="0"/>
              <a:t>.</a:t>
            </a:r>
          </a:p>
          <a:p>
            <a:pPr>
              <a:defRPr/>
            </a:pPr>
            <a:r>
              <a:rPr lang="en-US" dirty="0" smtClean="0"/>
              <a:t>So, adding a word into the stack (pushing a word onto the stack) is a two-step thing, because </a:t>
            </a:r>
            <a:r>
              <a:rPr lang="en-US" b="1" dirty="0" smtClean="0"/>
              <a:t>you</a:t>
            </a:r>
            <a:r>
              <a:rPr lang="en-US" dirty="0" smtClean="0"/>
              <a:t> have to maintain the correctness of $sp:</a:t>
            </a:r>
          </a:p>
          <a:p>
            <a:pPr lvl="1"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$sp, $sp, -4</a:t>
            </a:r>
          </a:p>
          <a:p>
            <a:pPr lvl="1"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$s0, 0($sp)</a:t>
            </a:r>
          </a:p>
        </p:txBody>
      </p:sp>
    </p:spTree>
    <p:extLst>
      <p:ext uri="{BB962C8B-B14F-4D97-AF65-F5344CB8AC3E}">
        <p14:creationId xmlns:p14="http://schemas.microsoft.com/office/powerpoint/2010/main" val="428667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Suppose we want to </a:t>
            </a: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514" y="1905000"/>
            <a:ext cx="4154487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76" y="4362451"/>
            <a:ext cx="5495925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132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Stack and $sp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Suppose we want to store a/2 in $s0. </a:t>
            </a:r>
          </a:p>
          <a:p>
            <a:pPr lvl="1" eaLnBrk="1" hangingPunct="1"/>
            <a:r>
              <a:rPr lang="en-US" altLang="en-US" smtClean="0"/>
              <a:t>How do we get a/2? </a:t>
            </a:r>
          </a:p>
          <a:p>
            <a:pPr eaLnBrk="1" hangingPunct="1"/>
            <a:r>
              <a:rPr lang="en-US" altLang="en-US" smtClean="0"/>
              <a:t>At the beginning, we do</a:t>
            </a:r>
          </a:p>
          <a:p>
            <a:pPr lvl="1"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addi $sp, $sp, -4</a:t>
            </a:r>
          </a:p>
          <a:p>
            <a:pPr lvl="1"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sw $s0, 0($sp)</a:t>
            </a:r>
          </a:p>
          <a:p>
            <a:pPr eaLnBrk="1" hangingPunct="1"/>
            <a:r>
              <a:rPr lang="en-US" altLang="en-US" smtClean="0"/>
              <a:t>At the end, we do</a:t>
            </a:r>
          </a:p>
          <a:p>
            <a:pPr lvl="1"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lw $s0, 0($sp)</a:t>
            </a:r>
          </a:p>
          <a:p>
            <a:pPr lvl="1"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addi $sp, $sp, 4</a:t>
            </a:r>
          </a:p>
          <a:p>
            <a:pPr lvl="1"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0321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3"/>
          <p:cNvSpPr txBox="1">
            <a:spLocks noChangeArrowheads="1"/>
          </p:cNvSpPr>
          <p:nvPr/>
        </p:nvSpPr>
        <p:spPr bwMode="auto">
          <a:xfrm>
            <a:off x="2057400" y="533400"/>
            <a:ext cx="2992438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.data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A:	.word 12, 34, 67, 1, 45, 90, 11, 33, 67, 19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.text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.globl main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main: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la $s7, 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li $s0, 0 #i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li $s1, 0 #res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li $s6, 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loop:	sll $t0, $s0,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add $t0, $t0, $s7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lw $a0, 0($t0)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lw $a1, 4($t0)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jal weirdfun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add $s1, $s1, $v0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addi $s0, $s0,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blt $s0, $s6, loop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done:	li $v0,10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syscall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weirdfun:	addi $sp, $sp, -4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sw $s0, 0($sp)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srl $s0, $a0,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add $t0, $a0, $a0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add $t0, $t0, $a1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sub $t0, $t0, $s0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ori $v0, $t0,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lw $s0, 0($sp)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addi $sp, $sp,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	jr $ra</a:t>
            </a:r>
          </a:p>
        </p:txBody>
      </p:sp>
    </p:spTree>
    <p:extLst>
      <p:ext uri="{BB962C8B-B14F-4D97-AF65-F5344CB8AC3E}">
        <p14:creationId xmlns:p14="http://schemas.microsoft.com/office/powerpoint/2010/main" val="284016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</a:t>
            </a:r>
            <a:r>
              <a:rPr lang="en-US" dirty="0" smtClean="0"/>
              <a:t>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MIPS function is called by the </a:t>
            </a:r>
            <a:r>
              <a:rPr lang="en-US" dirty="0" err="1" smtClean="0"/>
              <a:t>jal</a:t>
            </a:r>
            <a:r>
              <a:rPr lang="en-US" dirty="0" smtClean="0"/>
              <a:t> instruction, which does two things: 1) going to the address of the first instruction in the function, 2) passing the arguments in $a0 to $a3.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38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</a:t>
            </a:r>
            <a:r>
              <a:rPr lang="en-US" dirty="0" smtClean="0"/>
              <a:t>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MIPS function must be ended by the </a:t>
            </a:r>
            <a:r>
              <a:rPr lang="en-US" dirty="0" err="1" smtClean="0"/>
              <a:t>jr</a:t>
            </a:r>
            <a:r>
              <a:rPr lang="en-US" dirty="0" smtClean="0"/>
              <a:t> $</a:t>
            </a:r>
            <a:r>
              <a:rPr lang="en-US" dirty="0" err="1" smtClean="0"/>
              <a:t>ra</a:t>
            </a:r>
            <a:r>
              <a:rPr lang="en-US" dirty="0" smtClean="0"/>
              <a:t> instruction.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96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MIPS functions are stored in a different part in the memory and not in the same part as the main function.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62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MIPS function has explicitly declare a name along with the list of arguments to be passed to it, including the names and the types.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6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function in MIPS cannot have loops.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2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MIPS, the name of a function is a special data type.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60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err="1" smtClean="0"/>
              <a:t>jal</a:t>
            </a:r>
            <a:r>
              <a:rPr lang="en-US" dirty="0" smtClean="0"/>
              <a:t> L1 instruction jumps to L1, and saves the address of L1 into $</a:t>
            </a:r>
            <a:r>
              <a:rPr lang="en-US" dirty="0" err="1" smtClean="0"/>
              <a:t>ra.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62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dirty="0"/>
              <a:t>Suppose $s0, $v0, and $a0 are holding 60, 0, and 35, respectively. After the program executes till p9L2, what will be the value in $v0?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jal</a:t>
            </a:r>
            <a:r>
              <a:rPr lang="en-US" dirty="0"/>
              <a:t> p9L1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/>
              <a:t>		j p9L2 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 smtClean="0"/>
              <a:t>	p9L1</a:t>
            </a:r>
            <a:r>
              <a:rPr lang="en-US" dirty="0"/>
              <a:t>:	add $v0, $v0, $a0 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blt</a:t>
            </a:r>
            <a:r>
              <a:rPr lang="en-US" dirty="0"/>
              <a:t> $v0, $s0, p9L1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jr</a:t>
            </a:r>
            <a:r>
              <a:rPr lang="en-US" dirty="0"/>
              <a:t> $</a:t>
            </a:r>
            <a:r>
              <a:rPr lang="en-US" dirty="0" err="1"/>
              <a:t>ra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 smtClean="0"/>
              <a:t>	p9L2</a:t>
            </a:r>
            <a:r>
              <a:rPr lang="en-US" dirty="0"/>
              <a:t>:	  </a:t>
            </a:r>
            <a:endParaRPr lang="en-US" dirty="0" smtClean="0">
              <a:effectLst/>
            </a:endParaRPr>
          </a:p>
          <a:p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/>
              <a:t>(a) 100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/>
              <a:t>(b) 70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/>
              <a:t>(c) The program will never run to p9L2.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/>
              <a:t>(d) None of the above.</a:t>
            </a:r>
          </a:p>
        </p:txBody>
      </p:sp>
    </p:spTree>
    <p:extLst>
      <p:ext uri="{BB962C8B-B14F-4D97-AF65-F5344CB8AC3E}">
        <p14:creationId xmlns:p14="http://schemas.microsoft.com/office/powerpoint/2010/main" val="388612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1681</TotalTime>
  <Words>641</Words>
  <Application>Microsoft Office PowerPoint</Application>
  <PresentationFormat>Widescreen</PresentationFormat>
  <Paragraphs>123</Paragraphs>
  <Slides>18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Office Theme</vt:lpstr>
      <vt:lpstr>MIPS Functions</vt:lpstr>
      <vt:lpstr>Questions</vt:lpstr>
      <vt:lpstr>Questions</vt:lpstr>
      <vt:lpstr>Questions</vt:lpstr>
      <vt:lpstr>Questions</vt:lpstr>
      <vt:lpstr>Questions</vt:lpstr>
      <vt:lpstr>Questions</vt:lpstr>
      <vt:lpstr>Questions</vt:lpstr>
      <vt:lpstr>Questions</vt:lpstr>
      <vt:lpstr>PowerPoint Presentation</vt:lpstr>
      <vt:lpstr>MIPS Calling Conventions</vt:lpstr>
      <vt:lpstr>MIPS Conventions</vt:lpstr>
      <vt:lpstr>MIPS Conventions</vt:lpstr>
      <vt:lpstr>Stack</vt:lpstr>
      <vt:lpstr>$sp</vt:lpstr>
      <vt:lpstr>Suppose we want to </vt:lpstr>
      <vt:lpstr>Stack and $sp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MIPS Functions</dc:title>
  <dc:creator>Zhenghao Zhang</dc:creator>
  <cp:lastModifiedBy>Zhenghao Zhang</cp:lastModifiedBy>
  <cp:revision>28</cp:revision>
  <dcterms:created xsi:type="dcterms:W3CDTF">2014-09-24T15:38:02Z</dcterms:created>
  <dcterms:modified xsi:type="dcterms:W3CDTF">2015-09-26T17:02:07Z</dcterms:modified>
</cp:coreProperties>
</file>