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91999-7BDE-4CB9-AE2F-E12940AC969C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3BD96-2820-4B1C-965C-F1637092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4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So, first write the loop. Then, write codes to read the elements. Then, compare with if else. Then, write back.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076C47-748B-4FF2-BC4E-2B40C0A1675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34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3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5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7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1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3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5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4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8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73569-07F4-4DE2-8F75-641F0E07A2CA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6238-55B2-4CB1-8802-00CC14A64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MIPS Coding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27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bubble sort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Need two loops – just encapsulate one in the other</a:t>
            </a:r>
          </a:p>
          <a:p>
            <a:pPr eaLnBrk="1" hangingPunct="1"/>
            <a:r>
              <a:rPr lang="en-US" altLang="en-US" smtClean="0"/>
              <a:t>Need to read the elements – done before.</a:t>
            </a:r>
          </a:p>
          <a:p>
            <a:pPr eaLnBrk="1" hangingPunct="1"/>
            <a:r>
              <a:rPr lang="en-US" altLang="en-US" smtClean="0"/>
              <a:t>Need to compare two numbers – done before</a:t>
            </a:r>
          </a:p>
          <a:p>
            <a:pPr eaLnBrk="1" hangingPunct="1"/>
            <a:r>
              <a:rPr lang="en-US" altLang="en-US" smtClean="0"/>
              <a:t>Need to swap – not that hard</a:t>
            </a:r>
          </a:p>
        </p:txBody>
      </p:sp>
    </p:spTree>
    <p:extLst>
      <p:ext uri="{BB962C8B-B14F-4D97-AF65-F5344CB8AC3E}">
        <p14:creationId xmlns:p14="http://schemas.microsoft.com/office/powerpoint/2010/main" val="14201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1752601" y="381001"/>
            <a:ext cx="67595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	</a:t>
            </a: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la $s7, A			# getting the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$s6, 9 		# N-1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 $s0, 0 		# i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LOOP1:	addi $s0, $s0, 1		# i = i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bne $s0, $s6, LOOP1		# if i != N-1, outer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done:	li $v0,10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057400" y="3810000"/>
            <a:ext cx="282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Getting the first loop done</a:t>
            </a:r>
          </a:p>
        </p:txBody>
      </p:sp>
    </p:spTree>
    <p:extLst>
      <p:ext uri="{BB962C8B-B14F-4D97-AF65-F5344CB8AC3E}">
        <p14:creationId xmlns:p14="http://schemas.microsoft.com/office/powerpoint/2010/main" val="25854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1752600" y="381000"/>
            <a:ext cx="69469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	</a:t>
            </a: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la $s7, A			# getting the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$s6, 9 		# N-1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$s0, 0 		# i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LOOP1:	</a:t>
            </a:r>
            <a:r>
              <a:rPr lang="it-IT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 $s1, 0			# j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LOOP2:	addi $s1, $s1, 1		# j = j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sub $t7, $s6, $s0		# $t7 will get N-1-i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bne $s1, $t7, LOOP2		# if j != N-1-i, inner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addi $s0, $s0, 1		# i = i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bne $s0, $s6, LOOP1		# if i != N-1, outer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done:	li $v0,10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590801" y="6096000"/>
            <a:ext cx="2519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Getting both loop done</a:t>
            </a:r>
          </a:p>
        </p:txBody>
      </p:sp>
    </p:spTree>
    <p:extLst>
      <p:ext uri="{BB962C8B-B14F-4D97-AF65-F5344CB8AC3E}">
        <p14:creationId xmlns:p14="http://schemas.microsoft.com/office/powerpoint/2010/main" val="2777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1752600" y="381001"/>
            <a:ext cx="69469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	</a:t>
            </a: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la $s7, A			# getting the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$s6, 9 		# N-1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li $s0, 0 		# i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LOOP1:	</a:t>
            </a:r>
            <a:r>
              <a:rPr lang="it-IT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li $s1, 0			# j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LOOP2:	</a:t>
            </a: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 $t0, $s1, 2		# $t0 = j *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 $t0, $t0, $s7		# $t0 is the address of  A[j]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$t1, 0($t0)		# $t1 = A[j]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2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$t2, 4($t0)		# $t2 = A[j+1]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addi $s1, $s1, 1		# j = j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sub $t7, $s6, $s0		# $t7 will get N-1-i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bne $s1, $t7, LOOP2		# if j != N-1-i, inner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addi $s0, $s0, 1		# i = i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bne $s0, $s6, LOOP1		# if i != N-1, outer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done:	li $v0,10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514600" y="5791200"/>
            <a:ext cx="5500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Adding the code to read the elements A[j] and A[j+1]</a:t>
            </a:r>
          </a:p>
        </p:txBody>
      </p:sp>
    </p:spTree>
    <p:extLst>
      <p:ext uri="{BB962C8B-B14F-4D97-AF65-F5344CB8AC3E}">
        <p14:creationId xmlns:p14="http://schemas.microsoft.com/office/powerpoint/2010/main" val="1383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1752601" y="381001"/>
            <a:ext cx="8340725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	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la $s7, A			# getting the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li $s6, 9 		# N-1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li $s0, 0 		#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LOOP1:	</a:t>
            </a:r>
            <a:r>
              <a:rPr lang="it-IT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li $s1, 0			# j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LOOP2: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$t0, $s1, 2		# $t0 = j *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add $t0, $t0, $s7		# $t0 is the address of  A[j]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fr-FR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$t1, 0($t0)		# $t1 = A[j]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fr-FR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$t2, 4($t0)		# $t2 = A[j+1]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bgt</a:t>
            </a: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$t1, $t2, L1		# if A[j] &gt; A[j+1] </a:t>
            </a:r>
            <a:r>
              <a:rPr lang="en-US" altLang="en-US" sz="1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L1, bypass the swapping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$t1,	4($t0)		# do the swap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$t2,	0($t0)		# do the swap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L1: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$s1, $s1, 1		# j = j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sub $t7, $s6, $s0		# $t7 will get N-1-i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$s1, $t7, LOOP2		# if j != N-1-i, inner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$s0, $s0, 1		#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$s0, $s6, LOOP1		# if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!= N-1, outer loop again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done:	li $v0,10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/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590800" y="5638800"/>
            <a:ext cx="4032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Adding the comparison and swapping</a:t>
            </a:r>
          </a:p>
        </p:txBody>
      </p:sp>
    </p:spTree>
    <p:extLst>
      <p:ext uri="{BB962C8B-B14F-4D97-AF65-F5344CB8AC3E}">
        <p14:creationId xmlns:p14="http://schemas.microsoft.com/office/powerpoint/2010/main" val="11538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Pseudo instruction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A pseudo instruction is not a real instruction supported by the hardware. It is created to make the coding easier. It is mapped to a </a:t>
            </a:r>
            <a:r>
              <a:rPr lang="en-US" altLang="en-US" sz="2000" b="1"/>
              <a:t>unique </a:t>
            </a:r>
            <a:r>
              <a:rPr lang="en-US" altLang="en-US" sz="2000"/>
              <a:t>sequence of real instructions by the assembler.</a:t>
            </a:r>
          </a:p>
          <a:p>
            <a:r>
              <a:rPr lang="en-US" altLang="en-US" sz="2000"/>
              <a:t>We have seen some: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li $s0, 0 		# load immediate number, often mapped to ori.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la $s7, A		# load the address of label A into $s7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bgt $t1, $t2, L1 	# branch if $t1 is greater than $t2. ``blt’’ also exits. </a:t>
            </a:r>
          </a:p>
          <a:p>
            <a:endParaRPr lang="en-US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9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In-class exercise -- Loop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66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segment and code segment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The code has a </a:t>
            </a:r>
            <a:r>
              <a:rPr lang="en-US" altLang="en-US" sz="2000" b="1"/>
              <a:t>data</a:t>
            </a:r>
            <a:r>
              <a:rPr lang="en-US" altLang="en-US" sz="2000"/>
              <a:t> segment and a </a:t>
            </a:r>
            <a:r>
              <a:rPr lang="en-US" altLang="en-US" sz="2000" b="1"/>
              <a:t>code (text)</a:t>
            </a:r>
            <a:r>
              <a:rPr lang="en-US" altLang="en-US" sz="2000"/>
              <a:t> segment. </a:t>
            </a:r>
          </a:p>
          <a:p>
            <a:pPr eaLnBrk="1" hangingPunct="1"/>
            <a:r>
              <a:rPr lang="en-US" altLang="en-US" sz="2000"/>
              <a:t>The beginning of the data segment in the assembly source code is indicated as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/>
              <a:t>		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.data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/>
              <a:t>	and followed by several declarations such as </a:t>
            </a:r>
          </a:p>
          <a:p>
            <a:pPr lvl="1" eaLnBrk="1" hangingPunct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A:  .word 0,1,2,3,4,5,6,7,8,9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/>
              <a:t>	meaning an array of words whose starting address is associated with label ``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000"/>
              <a:t>.’’  </a:t>
            </a:r>
          </a:p>
          <a:p>
            <a:pPr lvl="1"/>
            <a:r>
              <a:rPr lang="en-US" altLang="en-US" sz="2000"/>
              <a:t>Several notes: </a:t>
            </a:r>
          </a:p>
          <a:p>
            <a:pPr lvl="2"/>
            <a:r>
              <a:rPr lang="en-US" altLang="en-US"/>
              <a:t>It will allocate continuous spaces in the memory for the data</a:t>
            </a:r>
          </a:p>
          <a:p>
            <a:pPr lvl="2"/>
            <a:r>
              <a:rPr lang="en-US" altLang="en-US"/>
              <a:t>.word means everything is 4 bytes</a:t>
            </a:r>
          </a:p>
          <a:p>
            <a:pPr lvl="2"/>
            <a:r>
              <a:rPr lang="en-US" altLang="en-US"/>
              <a:t>save:  is a </a:t>
            </a:r>
            <a:r>
              <a:rPr lang="en-US" altLang="en-US" b="1"/>
              <a:t>label </a:t>
            </a:r>
            <a:r>
              <a:rPr lang="en-US" altLang="en-US"/>
              <a:t>associated with the address of the first byte allocated. Like the label for the instructions, label for an address is also an address.</a:t>
            </a:r>
            <a:endParaRPr lang="en-US" altLang="en-US" b="1"/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000"/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00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3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Loop example 4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2CC1E9-042E-4AC1-8EF8-F05EDFA7FA1A}" type="datetime1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week04-3.ppt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5ECE6E-D88B-4377-8928-D604CF49E05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Rectangle 3"/>
          <p:cNvSpPr txBox="1">
            <a:spLocks noChangeArrowheads="1"/>
          </p:cNvSpPr>
          <p:nvPr/>
        </p:nvSpPr>
        <p:spPr bwMode="auto">
          <a:xfrm>
            <a:off x="1076325" y="1814512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Suppose we have three arrays,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A, B, C</a:t>
            </a:r>
            <a:r>
              <a:rPr lang="en-US" altLang="en-US" sz="2000" dirty="0"/>
              <a:t>, all of size 10. Now we want to set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 min(A[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], B[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r>
              <a:rPr lang="en-US" altLang="en-US" sz="2000" dirty="0"/>
              <a:t> for all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0&lt;=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&lt;= 9</a:t>
            </a:r>
            <a:r>
              <a:rPr lang="en-US" altLang="en-US" sz="2000" dirty="0"/>
              <a:t>. 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3780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Loop example 4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2CC1E9-042E-4AC1-8EF8-F05EDFA7FA1A}" type="datetime1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week04-3.ppt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EF97ED-FD82-4A7A-8927-B06E703C2B1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1085850" y="1690688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000"/>
              <a:t>Suppose we have three arrays, 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A, B, C</a:t>
            </a:r>
            <a:r>
              <a:rPr lang="en-US" altLang="en-US" sz="2000"/>
              <a:t>, all of size 10. Now we want to set 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C[i] = min(A[i], B[i]) </a:t>
            </a:r>
            <a:r>
              <a:rPr lang="en-US" altLang="en-US" sz="2000"/>
              <a:t> for all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0&lt;= i &lt;= 9</a:t>
            </a:r>
            <a:r>
              <a:rPr lang="en-US" altLang="en-US" sz="2000"/>
              <a:t>.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/>
              <a:t>First, we need a loop to walk through the elements (done before)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/>
              <a:t>Second, we need to be able to read the elements (done before)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/>
              <a:t>Third, we need to be able to compare two numbers (done before)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000"/>
              <a:t>Fourth, we need to write back to the memory (easy)</a:t>
            </a:r>
          </a:p>
          <a:p>
            <a:pPr eaLnBrk="1" hangingPunct="1"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47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248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/>
              <a:t>	.</a:t>
            </a: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B:	.word 90, 2, 93, 66, 8, 120, 121,11, 33, 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C:	.word 0, 0, 0, 0, 0, 0, 0, 0, 0, 0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$s0, 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$s1, B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$s2, C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$s3, 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done:li $v0,10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248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/>
              <a:t>	.</a:t>
            </a: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B:	.word 90, 2, 93, 66, 8, 120, 121,11, 33, 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C:	.word 0, 0, 0, 0, 0, 0, 0, 0, 0, 0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$s0, 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$s1, B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$s2, C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$s3, 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li $t0, 0		# using $t0 as 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 $t0, $t0, 1		# i ++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bne $t0, $s3, LOOP	# go back if not yet 10 times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done:li $v0,10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2484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/>
              <a:t>	.</a:t>
            </a: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B:	.word 90, 2, 93, 66, 8, 120, 121,11, 33, 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C:	.word 0, 0, 0, 0, 0, 0, 0, 0, 0, 0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$s0, 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$s1, B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$s2, C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$s3, 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$t0, 0		# using $t0 as 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  <a:r>
              <a:rPr lang="fr-FR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 $t4, $t0, 2		# $t4 = i * 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 $t5, $t4,$s0		# $t5 will have the address of A[i]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$t1, 0($t5)		# $t1 has A[i]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 $t6, $t4,$s1		# $t6 will have the address of B[i]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$t2, 0($t6)		# $t2 has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addi $t0, $t0, 1		# i ++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bne $t0, $s3, LOOP	# go back if not yet 10 times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done:li $v0,10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2484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/>
              <a:t>	.</a:t>
            </a: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B:	.word 90, 2, 93, 66, 8, 120, 121,11, 33, 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C:	.word 0, 0, 0, 0, 0, 0, 0, 0, 0, 0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$s0, 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$s1, B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$s2, C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$s3, 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$t0, 0		# using $t0 as 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LOOP:sll $t4, $t0, 2		# $t4 = i * 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 $t5, $t4,$s0		# $t5 will have the address of A[i]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lw $t1, 0($t5)		# $t1 has A[i]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 $t6, $t4,$s1		# $t6 will have the address of B[i]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lw $t2, 0($t6)		# $t2 has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slt $t5, $t1, $t2		# set $t5 to be 1 if A[i] &lt;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beq $t5, $0, L1		# if $t5 == 0, goto L1. in this case, A[i] &gt;=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ori $t8, $t1, 0		# setting $t8 to be A[i]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 L2			# always remember to jump in an if else!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L1: 	ori $t8, $t2, 0		# setting $t8 to be B[i]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L2: </a:t>
            </a: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addi $t0, $t0, 1		# i ++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bne $t0, $s3, LOOP	# go back if not yet 10 times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done:li $v0,10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39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2484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/>
              <a:t>	.</a:t>
            </a: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A:	.word 12, 34, 67, 1, 45, 90, 11, 33, 67, 19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B:	.word 90, 2, 93, 66, 8, 120, 121,11, 33, 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C:	.word 0, 0, 0, 0, 0, 0, 0, 0, 0, 0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$s0, 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$s1, B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la $s2, C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$s3, 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li $t0, 0		# using $t0 as 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LOOP:sll $t4, $t0, 2		# $t4 = i * 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 $t5, $t4,$s0		# $t5 will have the address of A[i]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lw $t1, 0($t5)		# $t1 has A[i]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 $t6, $t4,$s1		# $t6 will have the address of B[i]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lw $t2, 0($t6)		# $t2 has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slt $t5, $t1, $t2		# set $t5 to be 1 if A[i] &lt;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beq $t5, $0, L1		# if $t5 == 0, goto L1. in this case, A[i] &gt;=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ori $t8, $t1, 0		# setting $t8 to be A[i]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j L2			# always remember to jump in an if else!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L1: 	ori $t8, $t2, 0		# setting $t8 to be B[i]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L2: </a:t>
            </a: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 $t6, $t4, $s2		# now $t6 has the address of C[i]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sw $t8, 0($t6)		# now C[i] has the minimum of A[i] and B[i]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addi $t0, $t0, 1		# i ++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bne $t0, $s3, LOOP	# go back if not yet 10 times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done:li $v0,10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9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Loop Example 5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2CC1E9-042E-4AC1-8EF8-F05EDFA7FA1A}" type="datetime1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week04-3.ppt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423588-C91A-4368-9217-AC941E114285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2438401"/>
            <a:ext cx="6588125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Box 1"/>
          <p:cNvSpPr txBox="1">
            <a:spLocks noChangeArrowheads="1"/>
          </p:cNvSpPr>
          <p:nvPr/>
        </p:nvSpPr>
        <p:spPr bwMode="auto">
          <a:xfrm>
            <a:off x="2743200" y="1654175"/>
            <a:ext cx="3030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The bubble sort</a:t>
            </a:r>
          </a:p>
        </p:txBody>
      </p:sp>
    </p:spTree>
    <p:extLst>
      <p:ext uri="{BB962C8B-B14F-4D97-AF65-F5344CB8AC3E}">
        <p14:creationId xmlns:p14="http://schemas.microsoft.com/office/powerpoint/2010/main" val="4424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</Words>
  <Application>Microsoft Office PowerPoint</Application>
  <PresentationFormat>Widescreen</PresentationFormat>
  <Paragraphs>251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Office Theme</vt:lpstr>
      <vt:lpstr>MIPS Coding</vt:lpstr>
      <vt:lpstr>Loop example 4</vt:lpstr>
      <vt:lpstr>Loop example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Loop Example 5</vt:lpstr>
      <vt:lpstr>The bubble sort</vt:lpstr>
      <vt:lpstr>PowerPoint Presentation</vt:lpstr>
      <vt:lpstr>PowerPoint Presentation</vt:lpstr>
      <vt:lpstr>PowerPoint Presentation</vt:lpstr>
      <vt:lpstr>PowerPoint Presentation</vt:lpstr>
      <vt:lpstr>Pseudo instruction</vt:lpstr>
      <vt:lpstr>In-class exercise -- Loop</vt:lpstr>
      <vt:lpstr>Data segment and code segment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Zhenghao Zhang</dc:creator>
  <cp:lastModifiedBy>Zhenghao Zhang</cp:lastModifiedBy>
  <cp:revision>3</cp:revision>
  <dcterms:created xsi:type="dcterms:W3CDTF">2015-09-19T19:51:45Z</dcterms:created>
  <dcterms:modified xsi:type="dcterms:W3CDTF">2015-09-19T19:54:42Z</dcterms:modified>
</cp:coreProperties>
</file>