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E40C0-C285-483E-AAF3-B6CA15AAE1DF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2398D-EBEB-4E72-BBEF-6BD7EC0CD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97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No, should</a:t>
            </a:r>
            <a:r>
              <a:rPr lang="en-US" baseline="0" dirty="0" smtClean="0"/>
              <a:t> be the index of $t0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2F6B4D-7111-40E3-A57D-64005D6A1B6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613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3972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FFDF17-522E-4D8C-8462-37F14FC5D5F8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9/18/2015</a:t>
            </a:fld>
            <a:endParaRPr lang="en-US" smtClean="0"/>
          </a:p>
        </p:txBody>
      </p:sp>
      <p:sp>
        <p:nvSpPr>
          <p:cNvPr id="8397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0FA20A-86FE-4F77-BC50-0857A44D40EA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53023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6020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37F7A3-0629-4209-A8AF-96AAF8F9C8FE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9/18/2015</a:t>
            </a:fld>
            <a:endParaRPr lang="en-US" smtClean="0"/>
          </a:p>
        </p:txBody>
      </p:sp>
      <p:sp>
        <p:nvSpPr>
          <p:cNvPr id="8602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0AE9B3-EB1F-4442-BAA9-D66BB69E14B3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8258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2F6B4D-7111-40E3-A57D-64005D6A1B6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40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No, the number is too large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2F6B4D-7111-40E3-A57D-64005D6A1B6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3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2F6B4D-7111-40E3-A57D-64005D6A1B6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86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2F6B4D-7111-40E3-A57D-64005D6A1B6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37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Does not have it. Cannot fit in </a:t>
            </a:r>
            <a:r>
              <a:rPr lang="en-US" smtClean="0"/>
              <a:t>two immediate numbers.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2F6B4D-7111-40E3-A57D-64005D6A1B6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89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1924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F6BDE4-3D42-4F4B-BEF2-195C81BC94C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9/18/2015</a:t>
            </a:fld>
            <a:endParaRPr lang="en-US" smtClean="0"/>
          </a:p>
        </p:txBody>
      </p:sp>
      <p:sp>
        <p:nvSpPr>
          <p:cNvPr id="81925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BEC6B6-B466-4656-B33D-0B14BE8F5975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7759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2948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830C19-F192-42FE-92E4-E68E6F731D94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9/18/2015</a:t>
            </a:fld>
            <a:endParaRPr lang="en-US" smtClean="0"/>
          </a:p>
        </p:txBody>
      </p:sp>
      <p:sp>
        <p:nvSpPr>
          <p:cNvPr id="8294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39AC3A-F6D1-424F-A8E5-08603F456793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57951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2948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830C19-F192-42FE-92E4-E68E6F731D94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9/18/2015</a:t>
            </a:fld>
            <a:endParaRPr lang="en-US" smtClean="0"/>
          </a:p>
        </p:txBody>
      </p:sp>
      <p:sp>
        <p:nvSpPr>
          <p:cNvPr id="8294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6E6071-8926-4890-B4B9-79B57F5A2985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3560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C047B-3F2E-4D14-AE73-111355621E32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68A6-3C05-463C-951D-1721B7510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53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C047B-3F2E-4D14-AE73-111355621E32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68A6-3C05-463C-951D-1721B7510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4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C047B-3F2E-4D14-AE73-111355621E32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68A6-3C05-463C-951D-1721B7510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8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C047B-3F2E-4D14-AE73-111355621E32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68A6-3C05-463C-951D-1721B7510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92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C047B-3F2E-4D14-AE73-111355621E32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68A6-3C05-463C-951D-1721B7510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4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C047B-3F2E-4D14-AE73-111355621E32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68A6-3C05-463C-951D-1721B7510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3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C047B-3F2E-4D14-AE73-111355621E32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68A6-3C05-463C-951D-1721B7510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442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C047B-3F2E-4D14-AE73-111355621E32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68A6-3C05-463C-951D-1721B7510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47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C047B-3F2E-4D14-AE73-111355621E32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68A6-3C05-463C-951D-1721B7510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0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C047B-3F2E-4D14-AE73-111355621E32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68A6-3C05-463C-951D-1721B7510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88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C047B-3F2E-4D14-AE73-111355621E32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168A6-3C05-463C-951D-1721B7510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3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C047B-3F2E-4D14-AE73-111355621E32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168A6-3C05-463C-951D-1721B7510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659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MIPS coding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48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A3EA93C-EE97-404F-8C27-4963E958A997}" type="datetime1">
              <a:rPr lang="en-US"/>
              <a:pPr>
                <a:defRPr/>
              </a:pPr>
              <a:t>9/18/2015</a:t>
            </a:fld>
            <a:endParaRPr lang="en-US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week04-3.ppt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677594-52B0-4039-827A-6386E5B1CBFD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Compiling a while loop in C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8338" y="1198564"/>
            <a:ext cx="8469312" cy="4897437"/>
          </a:xfrm>
        </p:spPr>
        <p:txBody>
          <a:bodyPr/>
          <a:lstStyle/>
          <a:p>
            <a:pPr eaLnBrk="1" hangingPunct="1"/>
            <a:r>
              <a:rPr lang="en-US" altLang="en-US" smtClean="0"/>
              <a:t>Assume that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mtClean="0"/>
              <a:t> and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altLang="en-US" smtClean="0"/>
              <a:t> correspond to registers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$s3</a:t>
            </a:r>
            <a:r>
              <a:rPr lang="en-US" altLang="en-US" smtClean="0"/>
              <a:t> and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$s5</a:t>
            </a:r>
            <a:r>
              <a:rPr lang="en-US" altLang="en-US" smtClean="0"/>
              <a:t> and starting address of array save is in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$s6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pic>
        <p:nvPicPr>
          <p:cNvPr id="1843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239" y="2916238"/>
            <a:ext cx="35083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1" y="2824164"/>
            <a:ext cx="4551363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1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789" y="3962400"/>
            <a:ext cx="7761287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020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236CC7D-9822-4CCF-AD06-B0E3075AA43A}" type="datetime1">
              <a:rPr lang="en-US"/>
              <a:pPr>
                <a:defRPr/>
              </a:pPr>
              <a:t>9/18/2015</a:t>
            </a:fld>
            <a:endParaRPr lang="en-US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week04-3.ppt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89E0D6-B20E-4E54-990E-3179D1EAA54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While Loop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30313"/>
            <a:ext cx="8001000" cy="4724400"/>
          </a:xfrm>
        </p:spPr>
        <p:txBody>
          <a:bodyPr/>
          <a:lstStyle/>
          <a:p>
            <a:pPr eaLnBrk="1" hangingPunct="1"/>
            <a:r>
              <a:rPr lang="en-US" altLang="en-US" dirty="0"/>
              <a:t>How many instructions will be executed for the following array save?</a:t>
            </a:r>
          </a:p>
          <a:p>
            <a:pPr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Assume that k = 10 and </a:t>
            </a:r>
            <a:r>
              <a:rPr lang="en-US" altLang="en-US" dirty="0" err="1"/>
              <a:t>i</a:t>
            </a:r>
            <a:r>
              <a:rPr lang="en-US" altLang="en-US" dirty="0"/>
              <a:t> = 0 initially</a:t>
            </a:r>
          </a:p>
          <a:p>
            <a:pPr lvl="1" eaLnBrk="1" hangingPunct="1"/>
            <a:endParaRPr lang="en-US" altLang="en-US" dirty="0"/>
          </a:p>
        </p:txBody>
      </p:sp>
      <p:pic>
        <p:nvPicPr>
          <p:cNvPr id="2048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4" y="3403600"/>
            <a:ext cx="7761287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351" y="2185988"/>
            <a:ext cx="550862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42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31C0391-058A-4845-B506-40D1DB69F7CE}" type="datetime1">
              <a:rPr lang="en-US"/>
              <a:pPr>
                <a:defRPr/>
              </a:pPr>
              <a:t>9/18/2015</a:t>
            </a:fld>
            <a:endParaRPr lang="en-US"/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week04-3.ppt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69DEC5B-6CED-49AB-B0F7-90394B71932C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Optimized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4659314"/>
            <a:ext cx="8001000" cy="1436687"/>
          </a:xfrm>
        </p:spPr>
        <p:txBody>
          <a:bodyPr/>
          <a:lstStyle/>
          <a:p>
            <a:pPr eaLnBrk="1" hangingPunct="1"/>
            <a:r>
              <a:rPr lang="en-US" altLang="en-US" sz="2400"/>
              <a:t>How many instructions now?</a:t>
            </a:r>
          </a:p>
          <a:p>
            <a:pPr lvl="1" eaLnBrk="1" hangingPunct="1"/>
            <a:r>
              <a:rPr lang="en-US" altLang="en-US" sz="2000"/>
              <a:t>Assume k = 10 and i = 0 initially</a:t>
            </a:r>
          </a:p>
        </p:txBody>
      </p:sp>
      <p:pic>
        <p:nvPicPr>
          <p:cNvPr id="2253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6" y="5507038"/>
            <a:ext cx="550862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800" y="1406526"/>
            <a:ext cx="7970838" cy="290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02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loop code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	.data</a:t>
            </a: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save:.word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10, 10, 10, 10, 10, 11, 12,</a:t>
            </a:r>
          </a:p>
          <a:p>
            <a:pPr>
              <a:lnSpc>
                <a:spcPts val="0"/>
              </a:lnSpc>
              <a:buNone/>
              <a:defRPr/>
            </a:pP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	.text</a:t>
            </a: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	.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globl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main</a:t>
            </a: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main:</a:t>
            </a: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$s3, 0</a:t>
            </a: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$s5, 10</a:t>
            </a: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	la $s6, save</a:t>
            </a: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Loop: </a:t>
            </a: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sll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$t1, $s3, 2</a:t>
            </a: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	add $t1, $t1, $s6</a:t>
            </a: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$t0, 0($t1)</a:t>
            </a: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$t0, $s5, Exit</a:t>
            </a: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$s3, $s3, 1</a:t>
            </a: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	j Loop</a:t>
            </a: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Exit:	</a:t>
            </a:r>
          </a:p>
          <a:p>
            <a:pPr>
              <a:lnSpc>
                <a:spcPts val="0"/>
              </a:lnSpc>
              <a:buNone/>
              <a:defRPr/>
            </a:pP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done:	</a:t>
            </a: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 $v0, 10 # these two lines are to tell the simulator to stop</a:t>
            </a:r>
          </a:p>
          <a:p>
            <a:pPr>
              <a:lnSpc>
                <a:spcPts val="0"/>
              </a:lnSpc>
              <a:buNone/>
              <a:defRPr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syscall</a:t>
            </a:r>
            <a:endParaRPr lang="en-US" sz="1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25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 the largest element in an array</a:t>
            </a:r>
          </a:p>
          <a:p>
            <a:r>
              <a:rPr lang="en-US" dirty="0" smtClean="0"/>
              <a:t>The idea is to use a register, say, $t9,  to keep the largest number we have seen so far, go through the array, if encounter a number larger than the one in $t9, replace $t9 with this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25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ex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ts val="100"/>
              </a:lnSpc>
              <a:buNone/>
            </a:pPr>
            <a:r>
              <a:rPr lang="en-US" dirty="0"/>
              <a:t>	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A:	.word 12, 34, 67, 1, 45, 90, 11, 33, 67, 19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.text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.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globl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la $s0, A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li $s1, 10			# number of elements in the array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li $t0, 0			# $t0 as 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li $t9, 0			# $t9 as the max number 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LOOP:	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sll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$t1, $t0, 2		# these 3 instructions read A[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into $t1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add $t1, $t1, $s0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$t1, 0($t1)	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slt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$t2, $t9, $t1		# compare $t1 with $t9, $t2 should be 1 if $t9 is smaller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$t2, $0, LOOP_NEXT		# if $t2 is 0, means $t9 is larger than $t1, nothing needs to be done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	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ori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$t9, $t1, 0		# if came here, $t2 is 1, replace $t9 with $t1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LOOP_NEXT:	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$t0, $t0, 1		# increment 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by 1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$t0, $s1, LOOP		# if 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!=$s1, continue to the next element in the array	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done:					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li $v0,10			# these two lines tell the simulator to stop </a:t>
            </a:r>
          </a:p>
          <a:p>
            <a:pPr marL="0" indent="0">
              <a:lnSpc>
                <a:spcPts val="100"/>
              </a:lnSpc>
              <a:buNone/>
            </a:pP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494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$t0 is holding 30, in the binary of instruction add $t2, $t0, $t1, the </a:t>
            </a:r>
            <a:r>
              <a:rPr lang="en-US" dirty="0" err="1" smtClean="0"/>
              <a:t>rs</a:t>
            </a:r>
            <a:r>
              <a:rPr lang="en-US" dirty="0" smtClean="0"/>
              <a:t> field should be 30?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77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it true that because the j instruction has to specify the entire address, it has a smaller </a:t>
            </a:r>
            <a:r>
              <a:rPr lang="en-US" dirty="0" err="1" smtClean="0"/>
              <a:t>opcode</a:t>
            </a:r>
            <a:r>
              <a:rPr lang="en-US" dirty="0" smtClean="0"/>
              <a:t> field?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77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Is it correct to write an </a:t>
            </a:r>
            <a:r>
              <a:rPr lang="en-US" dirty="0"/>
              <a:t>instruction </a:t>
            </a:r>
            <a:r>
              <a:rPr lang="en-US" dirty="0" err="1"/>
              <a:t>addi</a:t>
            </a:r>
            <a:r>
              <a:rPr lang="en-US" dirty="0"/>
              <a:t> $t0, $t0, </a:t>
            </a:r>
            <a:r>
              <a:rPr lang="en-US" dirty="0" smtClean="0"/>
              <a:t>100000?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2400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it true that instruction </a:t>
            </a:r>
            <a:r>
              <a:rPr lang="en-US" dirty="0" err="1" smtClean="0"/>
              <a:t>beq</a:t>
            </a:r>
            <a:r>
              <a:rPr lang="en-US" dirty="0" smtClean="0"/>
              <a:t> $t0, $t1, L1 does not store the entire address associated with L1 but the offset with respect to its own address?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94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it true that the PC (program counter) always stores the address of the current instruction, except when encountering  </a:t>
            </a:r>
            <a:r>
              <a:rPr lang="en-US" dirty="0" err="1" smtClean="0"/>
              <a:t>beq</a:t>
            </a:r>
            <a:r>
              <a:rPr lang="en-US" dirty="0" smtClean="0"/>
              <a:t>, </a:t>
            </a:r>
            <a:r>
              <a:rPr lang="en-US" dirty="0" err="1" smtClean="0"/>
              <a:t>bne</a:t>
            </a:r>
            <a:r>
              <a:rPr lang="en-US" dirty="0" smtClean="0"/>
              <a:t>, and j?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67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It would be nice if we have an instruction like 	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$t0, 5, L1</a:t>
            </a:r>
          </a:p>
          <a:p>
            <a:pPr marL="0" indent="0">
              <a:buNone/>
            </a:pPr>
            <a:r>
              <a:rPr lang="en-US" dirty="0" smtClean="0"/>
              <a:t>which compares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$t0 </a:t>
            </a:r>
            <a:r>
              <a:rPr lang="en-US" dirty="0" smtClean="0"/>
              <a:t>with the constant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</a:t>
            </a:r>
            <a:r>
              <a:rPr lang="en-US" dirty="0" smtClean="0"/>
              <a:t>and jumps if they are the same. Does MIPS have this instruction? Why?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12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68DB048-FF5A-476F-8B4D-11E1C5DF26C2}" type="datetime1">
              <a:rPr lang="en-US"/>
              <a:pPr>
                <a:defRPr/>
              </a:pPr>
              <a:t>9/18/2015</a:t>
            </a:fld>
            <a:endParaRPr lang="en-US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week04-3.ppt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ED0914-BEEC-47DF-8936-835D0B9DF686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Loop example 2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1838" y="1250950"/>
            <a:ext cx="8001000" cy="4724400"/>
          </a:xfrm>
        </p:spPr>
        <p:txBody>
          <a:bodyPr/>
          <a:lstStyle/>
          <a:p>
            <a:pPr eaLnBrk="1" hangingPunct="1"/>
            <a:r>
              <a:rPr lang="en-US" altLang="en-US" dirty="0"/>
              <a:t>How to translate the following to MIPS assembly?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We first translate into a C program using if and </a:t>
            </a:r>
            <a:r>
              <a:rPr lang="en-US" altLang="en-US" dirty="0" err="1"/>
              <a:t>goto</a:t>
            </a:r>
            <a:endParaRPr lang="en-US" altLang="en-US" dirty="0"/>
          </a:p>
        </p:txBody>
      </p:sp>
      <p:pic>
        <p:nvPicPr>
          <p:cNvPr id="1434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3478213"/>
            <a:ext cx="5788025" cy="145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1862138"/>
            <a:ext cx="418306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897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A3EA93C-EE97-404F-8C27-4963E958A997}" type="datetime1">
              <a:rPr lang="en-US"/>
              <a:pPr>
                <a:defRPr/>
              </a:pPr>
              <a:t>9/18/2015</a:t>
            </a:fld>
            <a:endParaRPr lang="en-US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week04-3.ppt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F19755-0000-4EC4-8ABE-331C20537354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Compiling a while loop in C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8338" y="1198564"/>
            <a:ext cx="8469312" cy="4897437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Assume that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altLang="en-US" dirty="0" smtClean="0"/>
              <a:t> correspond to registers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$s3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$s5</a:t>
            </a:r>
            <a:r>
              <a:rPr lang="en-US" altLang="en-US" dirty="0" smtClean="0"/>
              <a:t> and starting address of array save is in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$s6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  <p:pic>
        <p:nvPicPr>
          <p:cNvPr id="1639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239" y="2916238"/>
            <a:ext cx="35083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256" y="2916239"/>
            <a:ext cx="4551363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428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</TotalTime>
  <Words>396</Words>
  <Application>Microsoft Office PowerPoint</Application>
  <PresentationFormat>Widescreen</PresentationFormat>
  <Paragraphs>130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Office Theme</vt:lpstr>
      <vt:lpstr>MIPS coding</vt:lpstr>
      <vt:lpstr>Questions</vt:lpstr>
      <vt:lpstr>Questions</vt:lpstr>
      <vt:lpstr>Questions</vt:lpstr>
      <vt:lpstr>Questions</vt:lpstr>
      <vt:lpstr>Questions</vt:lpstr>
      <vt:lpstr>Questions</vt:lpstr>
      <vt:lpstr>Loop example 2</vt:lpstr>
      <vt:lpstr>Compiling a while loop in C</vt:lpstr>
      <vt:lpstr>Compiling a while loop in C</vt:lpstr>
      <vt:lpstr>While Loop</vt:lpstr>
      <vt:lpstr>Optimized</vt:lpstr>
      <vt:lpstr>The loop code</vt:lpstr>
      <vt:lpstr>Loop Example 3</vt:lpstr>
      <vt:lpstr>Loop ex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coding</dc:title>
  <dc:creator>Zhenghao Zhang</dc:creator>
  <cp:lastModifiedBy>Zhenghao Zhang</cp:lastModifiedBy>
  <cp:revision>8</cp:revision>
  <dcterms:created xsi:type="dcterms:W3CDTF">2015-09-18T18:18:04Z</dcterms:created>
  <dcterms:modified xsi:type="dcterms:W3CDTF">2015-09-19T19:50:50Z</dcterms:modified>
</cp:coreProperties>
</file>