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2" r:id="rId3"/>
    <p:sldId id="299" r:id="rId4"/>
    <p:sldId id="302" r:id="rId5"/>
    <p:sldId id="303" r:id="rId6"/>
    <p:sldId id="294" r:id="rId7"/>
    <p:sldId id="308" r:id="rId8"/>
    <p:sldId id="306" r:id="rId9"/>
    <p:sldId id="30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703" autoAdjust="0"/>
  </p:normalViewPr>
  <p:slideViewPr>
    <p:cSldViewPr>
      <p:cViewPr varScale="1">
        <p:scale>
          <a:sx n="83" d="100"/>
          <a:sy n="83" d="100"/>
        </p:scale>
        <p:origin x="5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9196B2-48C1-4F7D-B9FD-A464655101E6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744BCD1-DB70-4DE7-A3F4-318DC89FF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04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C9882-B8E3-48BC-9B45-7313B0BD04BF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B8C08-C66A-4E97-84DC-EFEBDFFB2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60FAE-38C0-430F-8A35-071574A0721C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8EAC5-1278-41BB-9ADA-CD76B9E1A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3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441C5-6050-4F7D-87B5-43FD01C39AD6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2062-AB0E-4A30-8EA2-A5F1F2D86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8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7109-693A-42A7-87D0-A45C36E0C142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F66D-DAD2-419E-970F-050099E1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9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48964-FD1A-4AE8-B0FA-2DC4B9E04554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C5CFE-362A-48FF-9F6A-2F043D4D4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7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FF6A3-EFEB-4BB5-8B99-68BEC163281D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8E041-D3F1-403D-BD57-16B2BC94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FAF9C-9ECF-431B-87E9-486CC22B95B7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3F1C6-D9B7-46BE-A57A-C11088554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8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56D22-09E4-4705-BB90-EEFEE951164A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AF19E-73EC-4D5C-8157-8F0D58FD9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0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C83DE-8BCE-45F0-B4B3-0F6D9027102D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E9E5B-6333-4CFA-98F2-587BC61BD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5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93D62-B01B-439F-86DD-755B663ED9BB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0A111-382D-4BFA-AD51-FC5DB4242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7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AB693-EBBA-4471-B7BE-10875A71CCEC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56025-FA4D-4F46-9BE2-187108926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6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372F64-9805-47B4-BCB6-FC2F6CDB7CDB}" type="datetimeFigureOut">
              <a:rPr lang="en-US"/>
              <a:pPr>
                <a:defRPr/>
              </a:pPr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62A6F2F-06E1-4845-B127-4FC28361A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tcd.ie/~waldroj/itral/spim_ref.html" TargetMode="External"/><Relationship Id="rId2" Type="http://schemas.openxmlformats.org/officeDocument/2006/relationships/hyperlink" Target="http://spimsimulator.sourceforge.ne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coding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slt, slti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slt $t3, $t1, $t2 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 set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$t3 </a:t>
            </a:r>
            <a:r>
              <a:rPr lang="en-US" altLang="en-US" smtClean="0"/>
              <a:t>to be 1 if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$t1 &lt; $t2</a:t>
            </a:r>
            <a:r>
              <a:rPr lang="en-US" altLang="en-US" smtClean="0"/>
              <a:t>; else clear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$t3 </a:t>
            </a:r>
            <a:r>
              <a:rPr lang="en-US" altLang="en-US" smtClean="0"/>
              <a:t>to be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smtClean="0"/>
              <a:t>. </a:t>
            </a:r>
          </a:p>
          <a:p>
            <a:pPr lvl="1" eaLnBrk="1" hangingPunct="1"/>
            <a:r>
              <a:rPr lang="en-US" altLang="en-US" smtClean="0"/>
              <a:t>“Set Less Than.” </a:t>
            </a: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slti $t3, $t1, 100 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set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$t3 </a:t>
            </a:r>
            <a:r>
              <a:rPr lang="en-US" altLang="en-US" smtClean="0"/>
              <a:t>to be 1 if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$t1 &lt; 100</a:t>
            </a:r>
            <a:r>
              <a:rPr lang="en-US" altLang="en-US" smtClean="0"/>
              <a:t>;  else clear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$t3</a:t>
            </a:r>
            <a:r>
              <a:rPr lang="en-US" altLang="en-US" smtClean="0"/>
              <a:t> to be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smtClean="0"/>
              <a:t>.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Complete MIPS code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/>
              <a:t>The text segment in the source code usually starts with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smtClean="0"/>
              <a:t>	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.text	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	.globl main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main: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smtClean="0"/>
              <a:t>	where  ``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sz="2000" smtClean="0"/>
              <a:t>’’  is the label associated with the address of the first instruction of the code. </a:t>
            </a:r>
          </a:p>
          <a:p>
            <a:pPr eaLnBrk="1" hangingPunct="1"/>
            <a:r>
              <a:rPr lang="en-US" altLang="en-US" sz="2000" smtClean="0"/>
              <a:t>And the code usually ends with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smtClean="0"/>
              <a:t>		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li $v0,10 # telling the simulator to stop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	syscall		</a:t>
            </a:r>
          </a:p>
          <a:p>
            <a:pPr eaLnBrk="1" hangingPunct="1"/>
            <a:r>
              <a:rPr lang="en-US" altLang="en-US" sz="2000" smtClean="0"/>
              <a:t>Comment with `#’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SPIM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 smtClean="0"/>
              <a:t>Run codes with </a:t>
            </a:r>
            <a:r>
              <a:rPr lang="en-US" altLang="en-US" sz="2000" b="1" dirty="0" smtClean="0"/>
              <a:t>SPIM</a:t>
            </a:r>
            <a:r>
              <a:rPr lang="en-US" altLang="en-US" sz="2000" dirty="0" smtClean="0"/>
              <a:t>. SPIM is a simulator.  </a:t>
            </a:r>
          </a:p>
          <a:p>
            <a:pPr lvl="1" eaLnBrk="1" hangingPunct="1"/>
            <a:r>
              <a:rPr lang="en-US" altLang="en-US" sz="2000" dirty="0" smtClean="0"/>
              <a:t>Use any editor to write the source file, save it as an .</a:t>
            </a:r>
            <a:r>
              <a:rPr lang="en-US" altLang="en-US" sz="2000" dirty="0" err="1" smtClean="0"/>
              <a:t>asm</a:t>
            </a:r>
            <a:r>
              <a:rPr lang="en-US" altLang="en-US" sz="2000" dirty="0" smtClean="0"/>
              <a:t> file.</a:t>
            </a:r>
          </a:p>
          <a:p>
            <a:pPr lvl="1" eaLnBrk="1" hangingPunct="1"/>
            <a:r>
              <a:rPr lang="en-US" altLang="en-US" sz="2000" dirty="0" smtClean="0"/>
              <a:t>Run SPIM, load the source file.</a:t>
            </a:r>
          </a:p>
          <a:p>
            <a:pPr lvl="1" eaLnBrk="1" hangingPunct="1"/>
            <a:r>
              <a:rPr lang="en-US" altLang="en-US" sz="2000" dirty="0" smtClean="0"/>
              <a:t>F10 to step through the code. Monitor how the registers change.</a:t>
            </a:r>
          </a:p>
          <a:p>
            <a:pPr lvl="1" eaLnBrk="1" hangingPunct="1"/>
            <a:r>
              <a:rPr lang="en-US" altLang="en-US" sz="2000" dirty="0" smtClean="0"/>
              <a:t>F5 to run the code</a:t>
            </a:r>
          </a:p>
          <a:p>
            <a:pPr lvl="1" eaLnBrk="1" hangingPunct="1"/>
            <a:r>
              <a:rPr lang="en-US" altLang="en-US" sz="2000" dirty="0" smtClean="0"/>
              <a:t>Can set breakpoints for debugging</a:t>
            </a:r>
          </a:p>
          <a:p>
            <a:pPr eaLnBrk="1" hangingPunct="1"/>
            <a:r>
              <a:rPr lang="en-US" altLang="en-US" sz="2000" dirty="0" smtClean="0"/>
              <a:t>SPIM can be downloaded at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 dirty="0" smtClean="0">
                <a:hlinkClick r:id="rId2"/>
              </a:rPr>
              <a:t>http://spimsimulator.sourceforge.net/</a:t>
            </a:r>
            <a:endParaRPr lang="en-US" altLang="en-US" sz="2000" dirty="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 dirty="0" smtClean="0"/>
              <a:t>Lots of good references online, like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 dirty="0" smtClean="0">
                <a:hlinkClick r:id="rId3"/>
              </a:rPr>
              <a:t>https://www.cs.tcd.ie/~waldroj/itral/spim_ref.html</a:t>
            </a:r>
            <a:endParaRPr lang="en-US" altLang="en-US" sz="2000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Working with the simulator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Can check </a:t>
            </a:r>
          </a:p>
          <a:p>
            <a:pPr lvl="1"/>
            <a:r>
              <a:rPr lang="en-US" altLang="en-US" smtClean="0"/>
              <a:t>How the program runs</a:t>
            </a:r>
          </a:p>
          <a:p>
            <a:pPr lvl="1"/>
            <a:r>
              <a:rPr lang="en-US" altLang="en-US" smtClean="0"/>
              <a:t>How the instructions are encoded, addressed </a:t>
            </a:r>
          </a:p>
          <a:p>
            <a:pPr lvl="1"/>
            <a:r>
              <a:rPr lang="en-US" altLang="en-US" smtClean="0"/>
              <a:t>How to monitor the change of the registers</a:t>
            </a:r>
          </a:p>
          <a:p>
            <a:pPr lvl="1"/>
            <a:r>
              <a:rPr lang="en-US" altLang="en-US" smtClean="0"/>
              <a:t>Later, how the memory is used to store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 Comments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Being able to write if-else, we can have all other fancy things like for loop, while loop….</a:t>
            </a:r>
          </a:p>
          <a:p>
            <a:r>
              <a:rPr lang="en-US" altLang="en-US" smtClean="0"/>
              <a:t>That is why we do not have an instruction for the for loop or while loop, but we build it from the if-else.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loop is needed when we need to do something repeatedly</a:t>
            </a:r>
          </a:p>
          <a:p>
            <a:r>
              <a:rPr lang="en-US" altLang="en-US" smtClean="0"/>
              <a:t>It must have</a:t>
            </a:r>
          </a:p>
          <a:p>
            <a:pPr lvl="1"/>
            <a:r>
              <a:rPr lang="en-US" altLang="en-US" smtClean="0"/>
              <a:t>A loop body (what you should do in each iteration)</a:t>
            </a:r>
          </a:p>
          <a:p>
            <a:pPr lvl="1"/>
            <a:r>
              <a:rPr lang="en-US" altLang="en-US" smtClean="0"/>
              <a:t>A checking point to see if we still need to go on</a:t>
            </a:r>
          </a:p>
          <a:p>
            <a:pPr lvl="1"/>
            <a:r>
              <a:rPr lang="en-US" altLang="en-US" smtClean="0"/>
              <a:t>A mechanism to bring us from the end of the loop back to the beginning of the loop (therefore it is called a loop)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example 1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to count the number of 1s in a register?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Counting the number of 1s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alt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# counting the number of 1s in register $s0, no need to save 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 $s0, 97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 $t0, 0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LOOP:	</a:t>
            </a:r>
            <a:r>
              <a:rPr lang="en-US" alt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$t1, $s0,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add $t0, $t0, $t1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$s0, $s0,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$s0, $zero, LOOP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done:	li $v0, 10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alt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13178</TotalTime>
  <Words>328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MIPS coding</vt:lpstr>
      <vt:lpstr>slt, slti</vt:lpstr>
      <vt:lpstr>Complete MIPS code</vt:lpstr>
      <vt:lpstr>SPIM</vt:lpstr>
      <vt:lpstr>Working with the simulator</vt:lpstr>
      <vt:lpstr>Some Comments</vt:lpstr>
      <vt:lpstr>Loop</vt:lpstr>
      <vt:lpstr>Loop example 1</vt:lpstr>
      <vt:lpstr>Counting the number of 1s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coding</dc:title>
  <dc:creator>zhenghao</dc:creator>
  <cp:lastModifiedBy>Zhenghao Zhang</cp:lastModifiedBy>
  <cp:revision>33</cp:revision>
  <dcterms:created xsi:type="dcterms:W3CDTF">2010-01-27T03:55:53Z</dcterms:created>
  <dcterms:modified xsi:type="dcterms:W3CDTF">2015-09-18T18:18:38Z</dcterms:modified>
</cp:coreProperties>
</file>