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5995" autoAdjust="0"/>
  </p:normalViewPr>
  <p:slideViewPr>
    <p:cSldViewPr snapToGrid="0">
      <p:cViewPr varScale="1">
        <p:scale>
          <a:sx n="99" d="100"/>
          <a:sy n="99" d="100"/>
        </p:scale>
        <p:origin x="120" y="90"/>
      </p:cViewPr>
      <p:guideLst/>
    </p:cSldViewPr>
  </p:slideViewPr>
  <p:outlineViewPr>
    <p:cViewPr>
      <p:scale>
        <a:sx n="33" d="100"/>
        <a:sy n="33" d="100"/>
      </p:scale>
      <p:origin x="0" y="-945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06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53DEC-17DB-4B60-9498-2191111D8D6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87DDA-CF84-4528-8D69-7AF8847E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52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No. Can</a:t>
            </a:r>
            <a:r>
              <a:rPr lang="en-US" baseline="0" dirty="0" smtClean="0"/>
              <a:t> only take two for add, produce one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12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$t0, $0, $0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4C568-02BF-4837-BD5A-757731961D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50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No.</a:t>
            </a:r>
            <a:r>
              <a:rPr lang="en-US" baseline="0" dirty="0" smtClean="0"/>
              <a:t> The number must be a constant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69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No.</a:t>
            </a:r>
            <a:r>
              <a:rPr lang="en-US" baseline="0" dirty="0" smtClean="0"/>
              <a:t> The two numbers to be added must be registers, not from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50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41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lw</a:t>
            </a:r>
            <a:r>
              <a:rPr lang="en-US" baseline="0" dirty="0" smtClean="0"/>
              <a:t> $t1, 0(t0)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lw</a:t>
            </a:r>
            <a:r>
              <a:rPr lang="en-US" baseline="0" dirty="0" smtClean="0"/>
              <a:t> $t2, 4(t0)</a:t>
            </a:r>
          </a:p>
          <a:p>
            <a:endParaRPr lang="en-US" dirty="0" smtClean="0"/>
          </a:p>
          <a:p>
            <a:r>
              <a:rPr lang="en-US" dirty="0" err="1" smtClean="0"/>
              <a:t>sw</a:t>
            </a:r>
            <a:r>
              <a:rPr lang="en-US" baseline="0" dirty="0" smtClean="0"/>
              <a:t> $t2, 0(t0)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sw</a:t>
            </a:r>
            <a:r>
              <a:rPr lang="en-US" baseline="0" dirty="0" smtClean="0"/>
              <a:t> $t1, 4(t0)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459DA-3AB4-4CC0-B2D6-5226E19FF2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6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4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3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5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6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0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3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6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0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2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6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5242D-9FDC-4A26-BEC0-A38E8D889C5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281AC-A52F-43D2-9F51-AD325F551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1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MIPS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2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2226469"/>
            <a:ext cx="2414898" cy="326350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$t1, 0(t0)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$t2,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4(t0)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$t2, 0(t0)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$t1, 4(t0)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01454" y="1332636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5" name="Rectangle 4"/>
          <p:cNvSpPr/>
          <p:nvPr/>
        </p:nvSpPr>
        <p:spPr>
          <a:xfrm>
            <a:off x="5201454" y="1639616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xxxxxxxxxx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91134" y="1019652"/>
            <a:ext cx="1491305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84720" y="1019652"/>
            <a:ext cx="1020128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90169" y="666228"/>
            <a:ext cx="10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1133" y="131446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94828" y="161188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09638" y="67517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84720" y="1443262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284719" y="1712366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284719" y="2013824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7" idx="3"/>
          </p:cNvCxnSpPr>
          <p:nvPr/>
        </p:nvCxnSpPr>
        <p:spPr>
          <a:xfrm flipH="1">
            <a:off x="8304847" y="1591461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810625" y="144326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93887" y="142421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93887" y="170934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cxnSp>
        <p:nvCxnSpPr>
          <p:cNvPr id="24" name="Straight Arrow Connector 23"/>
          <p:cNvCxnSpPr>
            <a:stCxn id="7" idx="1"/>
            <a:endCxn id="4" idx="3"/>
          </p:cNvCxnSpPr>
          <p:nvPr/>
        </p:nvCxnSpPr>
        <p:spPr>
          <a:xfrm flipH="1" flipV="1">
            <a:off x="6349963" y="1481364"/>
            <a:ext cx="934757" cy="117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191929" y="2576351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91929" y="2873806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91134" y="2253841"/>
            <a:ext cx="1491305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284720" y="2253841"/>
            <a:ext cx="1020128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891133" y="254865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94828" y="28460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t2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7284720" y="2677451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84719" y="2946556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284719" y="3248013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8" idx="3"/>
          </p:cNvCxnSpPr>
          <p:nvPr/>
        </p:nvCxnSpPr>
        <p:spPr>
          <a:xfrm flipH="1">
            <a:off x="8304847" y="2825651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10625" y="268715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93887" y="265028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3887" y="294353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6277605" y="2960044"/>
            <a:ext cx="1001434" cy="155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201454" y="3797098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201454" y="4094553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891134" y="3493639"/>
            <a:ext cx="1491305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284720" y="3493639"/>
            <a:ext cx="1020128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891133" y="378844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94828" y="408587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t2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7284720" y="3917249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284719" y="4186353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284719" y="4487810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3" idx="3"/>
          </p:cNvCxnSpPr>
          <p:nvPr/>
        </p:nvCxnSpPr>
        <p:spPr>
          <a:xfrm flipH="1">
            <a:off x="8304847" y="4065448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810625" y="392694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593887" y="389960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593887" y="418333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191929" y="5047636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191929" y="5345091"/>
            <a:ext cx="1148509" cy="297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891134" y="4734652"/>
            <a:ext cx="1491305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284720" y="4734652"/>
            <a:ext cx="1020128" cy="1158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891133" y="502946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894828" y="532688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t2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7284720" y="5158262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284719" y="5427366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284719" y="5728823"/>
            <a:ext cx="1020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58" idx="3"/>
          </p:cNvCxnSpPr>
          <p:nvPr/>
        </p:nvCxnSpPr>
        <p:spPr>
          <a:xfrm flipH="1">
            <a:off x="8304847" y="5306461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24024" y="5167961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93887" y="514061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593887" y="542434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100</a:t>
            </a:r>
          </a:p>
        </p:txBody>
      </p:sp>
      <p:cxnSp>
        <p:nvCxnSpPr>
          <p:cNvPr id="71" name="Straight Arrow Connector 70"/>
          <p:cNvCxnSpPr>
            <a:stCxn id="41" idx="3"/>
            <a:endCxn id="43" idx="1"/>
          </p:cNvCxnSpPr>
          <p:nvPr/>
        </p:nvCxnSpPr>
        <p:spPr>
          <a:xfrm flipV="1">
            <a:off x="6349963" y="4073132"/>
            <a:ext cx="934757" cy="170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5" idx="3"/>
          </p:cNvCxnSpPr>
          <p:nvPr/>
        </p:nvCxnSpPr>
        <p:spPr>
          <a:xfrm>
            <a:off x="6340437" y="5196362"/>
            <a:ext cx="1001433" cy="404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9530715" y="1294534"/>
            <a:ext cx="2251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the </a:t>
            </a:r>
            <a:r>
              <a:rPr lang="en-US" dirty="0" smtClean="0"/>
              <a:t>values </a:t>
            </a:r>
            <a:r>
              <a:rPr lang="en-US" dirty="0"/>
              <a:t>are </a:t>
            </a:r>
            <a:r>
              <a:rPr lang="en-US" dirty="0" smtClean="0"/>
              <a:t>100 and </a:t>
            </a:r>
            <a:r>
              <a:rPr lang="en-US" dirty="0"/>
              <a:t>101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584778" y="704269"/>
            <a:ext cx="93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8300233" y="1884676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806012" y="1736477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t0+4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flipH="1">
            <a:off x="8310528" y="3139031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8816307" y="2990831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t0+4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8307727" y="4342357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8813506" y="4194158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t0+4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8300233" y="5563674"/>
            <a:ext cx="505778" cy="7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8806012" y="5415475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t0+4</a:t>
            </a:r>
          </a:p>
        </p:txBody>
      </p:sp>
    </p:spTree>
    <p:extLst>
      <p:ext uri="{BB962C8B-B14F-4D97-AF65-F5344CB8AC3E}">
        <p14:creationId xmlns:p14="http://schemas.microsoft.com/office/powerpoint/2010/main" val="392464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correct to write this instruction?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latin typeface="Courier New" pitchFamily="49" charset="0"/>
              </a:rPr>
              <a:t>add $s0, $s1, $s2, $s3</a:t>
            </a:r>
            <a:endParaRPr lang="en-US" altLang="en-US" dirty="0" smtClean="0"/>
          </a:p>
          <a:p>
            <a:pPr marL="0" indent="0">
              <a:buNone/>
            </a:pPr>
            <a:r>
              <a:rPr lang="en-US" dirty="0" smtClean="0"/>
              <a:t>	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6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correct to write this instruction?</a:t>
            </a:r>
          </a:p>
          <a:p>
            <a:pPr marL="0" lvl="2" indent="0">
              <a:spcBef>
                <a:spcPts val="75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latin typeface="Courier New" pitchFamily="49" charset="0"/>
              </a:rPr>
              <a:t>add </a:t>
            </a:r>
            <a:r>
              <a:rPr lang="en-US" dirty="0">
                <a:latin typeface="Courier New" pitchFamily="49" charset="0"/>
              </a:rPr>
              <a:t>$s0, $</a:t>
            </a:r>
            <a:r>
              <a:rPr lang="en-US" dirty="0" smtClean="0">
                <a:latin typeface="Courier New" pitchFamily="49" charset="0"/>
              </a:rPr>
              <a:t>s0, </a:t>
            </a:r>
            <a:r>
              <a:rPr lang="en-US" dirty="0">
                <a:latin typeface="Courier New" pitchFamily="49" charset="0"/>
              </a:rPr>
              <a:t>$</a:t>
            </a:r>
            <a:r>
              <a:rPr lang="en-US" dirty="0" smtClean="0">
                <a:latin typeface="Courier New" pitchFamily="49" charset="0"/>
              </a:rPr>
              <a:t>s0</a:t>
            </a:r>
            <a:r>
              <a:rPr lang="en-US" dirty="0"/>
              <a:t>	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2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use only one instruction to set $t0 to 0?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8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correct to write this instruction?</a:t>
            </a:r>
          </a:p>
          <a:p>
            <a:pPr marL="0" lvl="2" indent="0">
              <a:spcBef>
                <a:spcPts val="75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>
                <a:latin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$s0, </a:t>
            </a:r>
            <a:r>
              <a:rPr lang="en-US" dirty="0" smtClean="0">
                <a:latin typeface="Courier New" pitchFamily="49" charset="0"/>
              </a:rPr>
              <a:t>100($s0) </a:t>
            </a:r>
            <a:r>
              <a:rPr lang="en-US" dirty="0"/>
              <a:t>	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6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correct to write this instruction?</a:t>
            </a:r>
          </a:p>
          <a:p>
            <a:pPr marL="0" lvl="2" indent="0">
              <a:spcBef>
                <a:spcPts val="75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>
                <a:latin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$s0, </a:t>
            </a:r>
            <a:r>
              <a:rPr lang="en-US" dirty="0" smtClean="0">
                <a:latin typeface="Courier New" pitchFamily="49" charset="0"/>
              </a:rPr>
              <a:t>$s1($s0) </a:t>
            </a:r>
            <a:r>
              <a:rPr lang="en-US" dirty="0"/>
              <a:t>	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5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correct to write this instruction?</a:t>
            </a:r>
          </a:p>
          <a:p>
            <a:pPr marL="0" lvl="2" indent="0">
              <a:spcBef>
                <a:spcPts val="75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latin typeface="Courier New" pitchFamily="49" charset="0"/>
              </a:rPr>
              <a:t>add </a:t>
            </a:r>
            <a:r>
              <a:rPr lang="en-US" dirty="0">
                <a:latin typeface="Courier New" pitchFamily="49" charset="0"/>
              </a:rPr>
              <a:t>$s0, </a:t>
            </a:r>
            <a:r>
              <a:rPr lang="en-US" dirty="0" smtClean="0">
                <a:latin typeface="Courier New" pitchFamily="49" charset="0"/>
              </a:rPr>
              <a:t>100($s1), $s2 </a:t>
            </a:r>
            <a:r>
              <a:rPr lang="en-US" dirty="0"/>
              <a:t>	</a:t>
            </a:r>
            <a:r>
              <a:rPr lang="en-US" dirty="0" smtClean="0"/>
              <a:t>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9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m</a:t>
            </a:r>
            <a:r>
              <a:rPr lang="en-US" dirty="0" smtClean="0"/>
              <a:t>emory at address 1000 to 1028 are storing 1,2,…,8 (in each 4 bytes). Suppose $t0 is 1000. What will be in $t0 after this instruction?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</a:rPr>
              <a:t> $t0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smtClean="0">
                <a:latin typeface="Courier New" pitchFamily="49" charset="0"/>
              </a:rPr>
              <a:t>16($t0)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3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the address of A[</a:t>
            </a:r>
            <a:r>
              <a:rPr lang="en-US" dirty="0" err="1" smtClean="0"/>
              <a:t>i</a:t>
            </a:r>
            <a:r>
              <a:rPr lang="en-US" dirty="0" smtClean="0"/>
              <a:t>] in $t0, where A is an integer array. Write instructions to swap A[</a:t>
            </a:r>
            <a:r>
              <a:rPr lang="en-US" dirty="0" err="1" smtClean="0"/>
              <a:t>i</a:t>
            </a:r>
            <a:r>
              <a:rPr lang="en-US" dirty="0" smtClean="0"/>
              <a:t>] and A[i+1].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331</Words>
  <Application>Microsoft Office PowerPoint</Application>
  <PresentationFormat>Widescreen</PresentationFormat>
  <Paragraphs>87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 Theme</vt:lpstr>
      <vt:lpstr>MIPS Assembly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Exercise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Assembly</dc:title>
  <dc:creator>Zhenghao Zhang</dc:creator>
  <cp:lastModifiedBy>Zhenghao Zhang</cp:lastModifiedBy>
  <cp:revision>6</cp:revision>
  <dcterms:created xsi:type="dcterms:W3CDTF">2015-09-04T18:03:10Z</dcterms:created>
  <dcterms:modified xsi:type="dcterms:W3CDTF">2015-09-09T18:08:32Z</dcterms:modified>
</cp:coreProperties>
</file>