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36" r:id="rId3"/>
    <p:sldId id="335" r:id="rId4"/>
    <p:sldId id="346" r:id="rId5"/>
    <p:sldId id="347" r:id="rId6"/>
    <p:sldId id="273" r:id="rId7"/>
    <p:sldId id="274" r:id="rId8"/>
    <p:sldId id="275" r:id="rId9"/>
    <p:sldId id="276" r:id="rId10"/>
    <p:sldId id="348" r:id="rId11"/>
    <p:sldId id="352" r:id="rId12"/>
    <p:sldId id="349" r:id="rId13"/>
    <p:sldId id="351" r:id="rId14"/>
    <p:sldId id="350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EC40E5-9110-4190-A32A-A7ACB250F584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6F93A3F-7E56-45DB-BEC7-22DEC0740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9052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168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6B7D47-1D89-4FA9-B621-FF44282F8845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8/31/2015</a:t>
            </a:fld>
            <a:endParaRPr lang="en-US" smtClean="0"/>
          </a:p>
        </p:txBody>
      </p:sp>
      <p:sp>
        <p:nvSpPr>
          <p:cNvPr id="7168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922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1DE65E-B36C-4552-8D83-9FAD1F58AD59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830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270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7396FB-DECA-48CC-952A-2B2C6ABCAC2E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8/31/2015</a:t>
            </a:fld>
            <a:endParaRPr lang="en-US" smtClean="0"/>
          </a:p>
        </p:txBody>
      </p:sp>
      <p:sp>
        <p:nvSpPr>
          <p:cNvPr id="7270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127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405813-D628-47B0-A9FD-C89FD1C1DE54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61257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373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1F5EF13-2C6A-45E4-8D4B-3E5DFD303873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8/31/2015</a:t>
            </a:fld>
            <a:endParaRPr lang="en-US" smtClean="0"/>
          </a:p>
        </p:txBody>
      </p:sp>
      <p:sp>
        <p:nvSpPr>
          <p:cNvPr id="7373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0C9AAB8-327E-4CAE-8EF6-895191D0101D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71918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74756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2AC0D2-062E-4692-A06F-916EE361AC1F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8/31/2015</a:t>
            </a:fld>
            <a:endParaRPr lang="en-US" smtClean="0"/>
          </a:p>
        </p:txBody>
      </p:sp>
      <p:sp>
        <p:nvSpPr>
          <p:cNvPr id="74757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96A0629-EBB7-444E-8984-C336D927B354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8168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False. the register size is small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93A3F-7E56-45DB-BEC7-22DEC07404DD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7077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93A3F-7E56-45DB-BEC7-22DEC07404DD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47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False. The content</a:t>
            </a:r>
            <a:r>
              <a:rPr lang="en-US" baseline="0" dirty="0" smtClean="0"/>
              <a:t> is independent of the address.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93A3F-7E56-45DB-BEC7-22DEC07404D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5983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False. The address, where to write this value to.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93A3F-7E56-45DB-BEC7-22DEC07404DD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9746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False. The old value will be overwritten.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F93A3F-7E56-45DB-BEC7-22DEC07404DD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159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6101F-E529-4639-97D1-AD4FE6E18158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50CD46-81E5-44D2-8E66-5D45DEF91E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174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AA4CDE-756A-4945-B72B-0C269B7EAE8E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83EB4-D3C6-474B-A824-F3A5626017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54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C8C559-EB31-420A-B8A2-C108EE610BE3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5CE5FF-848D-456F-BC9A-A16CC97361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480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7F8A0-F19A-4269-9BE9-81A30B59D471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87875-BB19-49A0-ABC4-BD1DA420B1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1004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2A04B-C01B-4514-A77B-66547839D6BB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27A664-9FA5-46AF-B7EF-736C5E871A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54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58D02B-376F-46DE-8EF6-74D83314A704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517834-1102-47E4-A8CC-20FD89BFA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633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57B7B-BE8A-4933-B43F-1B5ED6FA2625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05965-A516-4362-A02A-42588D0486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861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5CD6C-E639-43C2-A102-445DC0C6A90C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73D08-4C3B-431A-B126-A55E7FEF7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02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5581F5-1737-4446-8AE1-03A377D607D6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E9A68-A341-4D4D-93F7-0AC280432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243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2B5BB-B066-4481-AC6A-C6C38CE56B9C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6A84F-7902-420F-B04A-A4C81B52D1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974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66BC78-ED44-4AC9-A2A6-F311E3BC7427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ED7A9-C766-4603-B2FA-E84B07B9D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4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4B7821-6944-465A-9FF8-F626B459AEC0}" type="datetimeFigureOut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A880545-878F-4C1D-95F0-6AF0699799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MIPS assembly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store a 10,000 bye array in the register.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82240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calculation in the computer happens in the ALU.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8495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byte value in the memory at address 100 is 89, the value at address 101 cannot be smaller than 89.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57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write to the memory, you only need to provide the value to be written.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4894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byte at memory address 100 is currently 63 and  we write a new value 78 to address 100, address 101 is going to save 63.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689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Computer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What’s in a computer?</a:t>
            </a:r>
          </a:p>
          <a:p>
            <a:pPr eaLnBrk="1" hangingPunct="1"/>
            <a:r>
              <a:rPr lang="en-US" altLang="en-US" smtClean="0"/>
              <a:t>Processor, memory, I/O devices (keyboard, mouse, LCD, video camera, speaker), disk, CD drive,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Computer Model</a:t>
            </a:r>
          </a:p>
        </p:txBody>
      </p:sp>
      <p:sp>
        <p:nvSpPr>
          <p:cNvPr id="3" name="Rectangle 2"/>
          <p:cNvSpPr/>
          <p:nvPr/>
        </p:nvSpPr>
        <p:spPr>
          <a:xfrm>
            <a:off x="1752600" y="2209800"/>
            <a:ext cx="2133600" cy="129540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Processor</a:t>
            </a:r>
          </a:p>
        </p:txBody>
      </p:sp>
      <p:sp>
        <p:nvSpPr>
          <p:cNvPr id="4" name="Rectangle 3"/>
          <p:cNvSpPr/>
          <p:nvPr/>
        </p:nvSpPr>
        <p:spPr>
          <a:xfrm>
            <a:off x="4953000" y="2133600"/>
            <a:ext cx="1219200" cy="434340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Memory</a:t>
            </a:r>
          </a:p>
        </p:txBody>
      </p:sp>
      <p:sp>
        <p:nvSpPr>
          <p:cNvPr id="5" name="Rectangle 4"/>
          <p:cNvSpPr/>
          <p:nvPr/>
        </p:nvSpPr>
        <p:spPr>
          <a:xfrm>
            <a:off x="2286000" y="5029200"/>
            <a:ext cx="990600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I/O device</a:t>
            </a:r>
          </a:p>
        </p:txBody>
      </p:sp>
      <p:sp>
        <p:nvSpPr>
          <p:cNvPr id="6" name="Left-Right Arrow 5"/>
          <p:cNvSpPr/>
          <p:nvPr/>
        </p:nvSpPr>
        <p:spPr>
          <a:xfrm>
            <a:off x="3886200" y="2667000"/>
            <a:ext cx="1066800" cy="457200"/>
          </a:xfrm>
          <a:prstGeom prst="left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Up-Down Arrow 6"/>
          <p:cNvSpPr/>
          <p:nvPr/>
        </p:nvSpPr>
        <p:spPr>
          <a:xfrm>
            <a:off x="2590800" y="3505200"/>
            <a:ext cx="381000" cy="1524000"/>
          </a:xfrm>
          <a:prstGeom prst="up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953000" y="3124200"/>
            <a:ext cx="12192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953000" y="3351213"/>
            <a:ext cx="12192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953000" y="3579813"/>
            <a:ext cx="12192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953000" y="3808413"/>
            <a:ext cx="12192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6096000" y="28956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3" name="TextBox 14"/>
          <p:cNvSpPr txBox="1">
            <a:spLocks noChangeArrowheads="1"/>
          </p:cNvSpPr>
          <p:nvPr/>
        </p:nvSpPr>
        <p:spPr bwMode="auto">
          <a:xfrm>
            <a:off x="6477000" y="2514600"/>
            <a:ext cx="633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data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4953000" y="5332413"/>
            <a:ext cx="12192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953000" y="5561013"/>
            <a:ext cx="12192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4953000" y="5789613"/>
            <a:ext cx="1219200" cy="158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5400000">
            <a:off x="6096000" y="5029200"/>
            <a:ext cx="45720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8" name="TextBox 19"/>
          <p:cNvSpPr txBox="1">
            <a:spLocks noChangeArrowheads="1"/>
          </p:cNvSpPr>
          <p:nvPr/>
        </p:nvSpPr>
        <p:spPr bwMode="auto">
          <a:xfrm>
            <a:off x="6477000" y="4648200"/>
            <a:ext cx="123666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instruction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905000" y="2286000"/>
            <a:ext cx="914400" cy="381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register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048000" y="2286000"/>
            <a:ext cx="609600" cy="38100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dirty="0"/>
              <a:t>ALU</a:t>
            </a:r>
          </a:p>
        </p:txBody>
      </p:sp>
      <p:sp>
        <p:nvSpPr>
          <p:cNvPr id="5141" name="TextBox 23"/>
          <p:cNvSpPr txBox="1">
            <a:spLocks noChangeArrowheads="1"/>
          </p:cNvSpPr>
          <p:nvPr/>
        </p:nvSpPr>
        <p:spPr bwMode="auto">
          <a:xfrm>
            <a:off x="4953000" y="3124200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0011100..111</a:t>
            </a:r>
          </a:p>
        </p:txBody>
      </p:sp>
      <p:sp>
        <p:nvSpPr>
          <p:cNvPr id="5142" name="TextBox 24"/>
          <p:cNvSpPr txBox="1">
            <a:spLocks noChangeArrowheads="1"/>
          </p:cNvSpPr>
          <p:nvPr/>
        </p:nvSpPr>
        <p:spPr bwMode="auto">
          <a:xfrm>
            <a:off x="4953000" y="3352800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0011100..111</a:t>
            </a:r>
          </a:p>
        </p:txBody>
      </p:sp>
      <p:sp>
        <p:nvSpPr>
          <p:cNvPr id="5143" name="TextBox 25"/>
          <p:cNvSpPr txBox="1">
            <a:spLocks noChangeArrowheads="1"/>
          </p:cNvSpPr>
          <p:nvPr/>
        </p:nvSpPr>
        <p:spPr bwMode="auto">
          <a:xfrm>
            <a:off x="4953000" y="3581400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0011100..111</a:t>
            </a:r>
          </a:p>
        </p:txBody>
      </p:sp>
      <p:sp>
        <p:nvSpPr>
          <p:cNvPr id="5144" name="TextBox 26"/>
          <p:cNvSpPr txBox="1">
            <a:spLocks noChangeArrowheads="1"/>
          </p:cNvSpPr>
          <p:nvPr/>
        </p:nvSpPr>
        <p:spPr bwMode="auto">
          <a:xfrm>
            <a:off x="4953000" y="5334000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00111111..111</a:t>
            </a:r>
          </a:p>
        </p:txBody>
      </p:sp>
      <p:sp>
        <p:nvSpPr>
          <p:cNvPr id="5145" name="TextBox 27"/>
          <p:cNvSpPr txBox="1">
            <a:spLocks noChangeArrowheads="1"/>
          </p:cNvSpPr>
          <p:nvPr/>
        </p:nvSpPr>
        <p:spPr bwMode="auto">
          <a:xfrm>
            <a:off x="4953000" y="5562600"/>
            <a:ext cx="12192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Arial" panose="020B0604020202020204" pitchFamily="34" charset="0"/>
              </a:rPr>
              <a:t>00111011..111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Registers and ALU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processor has </a:t>
            </a:r>
            <a:r>
              <a:rPr lang="en-US" altLang="en-US" b="1" smtClean="0"/>
              <a:t>registers</a:t>
            </a:r>
            <a:r>
              <a:rPr lang="en-US" altLang="en-US" smtClean="0"/>
              <a:t> and </a:t>
            </a:r>
            <a:r>
              <a:rPr lang="en-US" altLang="en-US" b="1" smtClean="0"/>
              <a:t>ALU</a:t>
            </a:r>
          </a:p>
          <a:p>
            <a:pPr lvl="1" eaLnBrk="1" hangingPunct="1"/>
            <a:r>
              <a:rPr lang="en-US" altLang="en-US" smtClean="0"/>
              <a:t>Registers are where you store values (e.g., the value of a variable)  </a:t>
            </a:r>
          </a:p>
          <a:p>
            <a:pPr lvl="1" eaLnBrk="1" hangingPunct="1"/>
            <a:r>
              <a:rPr lang="en-US" altLang="en-US" smtClean="0"/>
              <a:t>The values stored in registers are sent to the ALU to be added, subtracted, anded, ored, xored, …, then the result is stored back in a register. Basically it is the heart of the processor and does the calculation.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Memory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Memory is modeled as a continuous space from 0 to 0xffff…ffff. </a:t>
            </a:r>
          </a:p>
          <a:p>
            <a:r>
              <a:rPr lang="en-US" altLang="en-US" smtClean="0"/>
              <a:t>Every byte in the memory is associated with an index, called </a:t>
            </a:r>
            <a:r>
              <a:rPr lang="en-US" altLang="en-US" b="1" smtClean="0"/>
              <a:t>address</a:t>
            </a:r>
            <a:r>
              <a:rPr lang="en-US" altLang="en-US" smtClean="0"/>
              <a:t>. </a:t>
            </a:r>
          </a:p>
          <a:p>
            <a:r>
              <a:rPr lang="en-US" altLang="en-US" smtClean="0"/>
              <a:t>We can read and write:</a:t>
            </a:r>
          </a:p>
          <a:p>
            <a:pPr lvl="1"/>
            <a:r>
              <a:rPr lang="en-US" altLang="en-US" smtClean="0"/>
              <a:t>Given the address to the memory hardware,  we can </a:t>
            </a:r>
            <a:r>
              <a:rPr lang="en-US" altLang="en-US" b="1" smtClean="0"/>
              <a:t>read</a:t>
            </a:r>
            <a:r>
              <a:rPr lang="en-US" altLang="en-US" smtClean="0"/>
              <a:t> the content in that byte.</a:t>
            </a:r>
          </a:p>
          <a:p>
            <a:pPr lvl="1"/>
            <a:r>
              <a:rPr lang="en-US" altLang="en-US" smtClean="0"/>
              <a:t>Given the address and a byte value, we can </a:t>
            </a:r>
            <a:r>
              <a:rPr lang="en-US" altLang="en-US" b="1" smtClean="0"/>
              <a:t>modify</a:t>
            </a:r>
            <a:r>
              <a:rPr lang="en-US" altLang="en-US" smtClean="0"/>
              <a:t> the content in the memory at that addres.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235086C-9F11-4941-A477-56513401056A}" type="datetime1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81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85194EB-2B9A-49B5-B26C-AB98DD498C4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1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Program and Data</a:t>
            </a:r>
          </a:p>
        </p:txBody>
      </p:sp>
      <p:sp>
        <p:nvSpPr>
          <p:cNvPr id="81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19200"/>
            <a:ext cx="8229600" cy="5181600"/>
          </a:xfrm>
        </p:spPr>
        <p:txBody>
          <a:bodyPr/>
          <a:lstStyle/>
          <a:p>
            <a:pPr eaLnBrk="1" hangingPunct="1"/>
            <a:r>
              <a:rPr lang="en-US" altLang="en-US" smtClean="0"/>
              <a:t>Programs consist of instructions and data, </a:t>
            </a:r>
            <a:r>
              <a:rPr lang="en-US" altLang="en-US" b="1" smtClean="0"/>
              <a:t>both</a:t>
            </a:r>
            <a:r>
              <a:rPr lang="en-US" altLang="en-US" smtClean="0"/>
              <a:t> stored in the memory</a:t>
            </a:r>
          </a:p>
          <a:p>
            <a:pPr eaLnBrk="1" hangingPunct="1"/>
            <a:r>
              <a:rPr lang="en-US" altLang="en-US" smtClean="0"/>
              <a:t>Instructions are also represented as 0’s and 1’s</a:t>
            </a:r>
          </a:p>
          <a:p>
            <a:pPr eaLnBrk="1" hangingPunct="1"/>
            <a:r>
              <a:rPr lang="en-US" altLang="en-US" smtClean="0"/>
              <a:t>A program is executed </a:t>
            </a:r>
            <a:r>
              <a:rPr lang="en-US" altLang="en-US" b="1" smtClean="0"/>
              <a:t>instruction by instruction</a:t>
            </a:r>
            <a:endParaRPr lang="en-US" altLang="en-US" sz="12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457200"/>
            <a:ext cx="3849688" cy="541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5DBAE62-2861-4BC7-956E-2BD529CC3795}" type="datetime1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3E6229-BE5D-4A9D-9DEA-6FB547D38429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GoogleEarth.exe</a:t>
            </a:r>
          </a:p>
        </p:txBody>
      </p:sp>
      <p:pic>
        <p:nvPicPr>
          <p:cNvPr id="1229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1143000"/>
            <a:ext cx="5715000" cy="541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731E99D-A3FD-4D4C-B5C4-42B0D3867F05}" type="datetime1">
              <a:rPr lang="en-US"/>
              <a:pPr>
                <a:defRPr/>
              </a:pPr>
              <a:t>8/31/2015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CDA3100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DE318D9-B105-4BB6-BA4D-711C0EC03FE6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Linux Kernel</a:t>
            </a:r>
          </a:p>
        </p:txBody>
      </p:sp>
      <p:pic>
        <p:nvPicPr>
          <p:cNvPr id="1434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295400"/>
            <a:ext cx="5486400" cy="3382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1381</TotalTime>
  <Words>391</Words>
  <Application>Microsoft Office PowerPoint</Application>
  <PresentationFormat>On-screen Show (4:3)</PresentationFormat>
  <Paragraphs>74</Paragraphs>
  <Slides>14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MIPS assembly</vt:lpstr>
      <vt:lpstr>Computer Model</vt:lpstr>
      <vt:lpstr>Computer Model</vt:lpstr>
      <vt:lpstr>Registers and ALU</vt:lpstr>
      <vt:lpstr>Memory</vt:lpstr>
      <vt:lpstr>Program and Data</vt:lpstr>
      <vt:lpstr>PowerPoint Presentation</vt:lpstr>
      <vt:lpstr>GoogleEarth.exe</vt:lpstr>
      <vt:lpstr>Linux Kernel</vt:lpstr>
      <vt:lpstr>Questions</vt:lpstr>
      <vt:lpstr>Questions</vt:lpstr>
      <vt:lpstr>Questions</vt:lpstr>
      <vt:lpstr>Questions</vt:lpstr>
      <vt:lpstr>Questions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MIPS assembly</dc:title>
  <dc:creator>zhenghao</dc:creator>
  <cp:lastModifiedBy>Zhenghao Zhang</cp:lastModifiedBy>
  <cp:revision>30</cp:revision>
  <dcterms:created xsi:type="dcterms:W3CDTF">2009-01-14T03:52:07Z</dcterms:created>
  <dcterms:modified xsi:type="dcterms:W3CDTF">2015-08-31T18:06:04Z</dcterms:modified>
</cp:coreProperties>
</file>