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76" r:id="rId4"/>
    <p:sldId id="27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C44DA6-46C8-4674-A767-4804B62D4061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D02EFA-08B5-4441-B2E7-256872396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0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7E29E-4208-43F3-B751-ED00B03149F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3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5BE563-2622-44B9-9610-6B84278BC35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4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13AA-A5F4-4F1E-A2F7-F7D84C8066F7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BC66-0B93-4982-BA76-D00CA6B38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5231-2A5D-46E9-BEB5-C10C325B508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F6A2-1607-4EE3-AA71-7B208495F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1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190C-0105-4A11-AB6C-10E719A860C1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5B38-E8AE-4ABA-AB4F-883D7671D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514F-18E6-4024-9CE4-30D18E983D29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7E51-EBE9-450C-B9B6-936A04360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4D5F-54A0-4DC2-A4F2-691C6AD5D0FB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C48E-506A-44AD-B57C-1E50D8102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4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1DD9-C19A-4D7C-B650-9A2C9B3E6B0A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511E-D0B2-4002-9D29-CF5C6C2A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9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871D-DAA0-4F1E-B4C9-57A9B4DA3991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D600-BEF7-43B5-8D6D-338F9DA1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CBC2-9E4C-4120-98E9-598FC4CE2103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D59F-2417-404B-B41C-639539B11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D094-3FDE-441B-95D6-9931BAFEFF20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78FF-3D15-4A0C-AA6B-F6C54A34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3111-63DC-46D7-9342-98A005364CCA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DF7A-CEA6-470C-8EC2-E31FDBE00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67332-C13D-45FC-86A9-BDD8F450009A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D711-A3BF-4387-BEDE-3D37B7DBD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B3446-ADF1-41D5-B0B9-6B93BC28E86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587878-80EB-481C-B58E-582DFBB44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processor continued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6BE729-2144-44D5-8026-A7EB76A4613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Implementation Using PLA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5927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7010400" y="1295400"/>
            <a:ext cx="182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The way to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read this  --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There are only 4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possible combination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of inputs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2362200" y="114300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4648200" y="11430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beq</a:t>
            </a:r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3886200" y="11430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sw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3124200" y="1143000"/>
            <a:ext cx="40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ALU unit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68325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11/15/2007 5:02:13 PM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week-13-3.ppt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997B3-480C-4AED-9978-BC9F2587FCB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ALU Control</a:t>
            </a:r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62200"/>
            <a:ext cx="8607425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609600" y="1371600"/>
            <a:ext cx="6378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Use Opcode to get ALUOp, then combine ALUOp with Funct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Two levels of decoding, more efficient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Assume ALUOp has been determined as such for each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362812-9D31-49B3-8AE1-880FB2CEB99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One Implementation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323975"/>
            <a:ext cx="7756525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600200" y="5562600"/>
            <a:ext cx="569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ALU control bit 3 is always 0 for this set of instructions</a:t>
            </a: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1676400" y="5867400"/>
            <a:ext cx="491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Can verify that the output is correct for lw, sw, beq</a:t>
            </a:r>
          </a:p>
        </p:txBody>
      </p:sp>
      <p:sp>
        <p:nvSpPr>
          <p:cNvPr id="21511" name="TextBox 4"/>
          <p:cNvSpPr txBox="1">
            <a:spLocks noChangeArrowheads="1"/>
          </p:cNvSpPr>
          <p:nvPr/>
        </p:nvSpPr>
        <p:spPr bwMode="auto">
          <a:xfrm>
            <a:off x="1676400" y="6172200"/>
            <a:ext cx="4346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 R-type,  op2=F1, op1= ~F2, op0 = F3 | F0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implement the </a:t>
            </a:r>
            <a:r>
              <a:rPr lang="en-US" dirty="0" err="1" smtClean="0"/>
              <a:t>datapath</a:t>
            </a:r>
            <a:r>
              <a:rPr lang="en-US" dirty="0" smtClean="0"/>
              <a:t> of a processor supporting </a:t>
            </a:r>
            <a:r>
              <a:rPr lang="en-US" dirty="0" err="1" smtClean="0"/>
              <a:t>jal</a:t>
            </a:r>
            <a:r>
              <a:rPr lang="en-US" dirty="0" smtClean="0"/>
              <a:t> and R type?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7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al</a:t>
            </a:r>
            <a:r>
              <a:rPr lang="en-US" dirty="0" smtClean="0"/>
              <a:t> and R-type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00200"/>
            <a:ext cx="69342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75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Signals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signals include ALUCtrl and the signals to control the 2-1 selectors</a:t>
            </a:r>
          </a:p>
          <a:p>
            <a:pPr eaLnBrk="1" hangingPunct="1"/>
            <a:r>
              <a:rPr lang="en-US" altLang="en-US" smtClean="0"/>
              <a:t>They are generated according to the current instruction, using the opcode [31-27] and the funct [5-0] field in the instruction.</a:t>
            </a:r>
          </a:p>
        </p:txBody>
      </p:sp>
    </p:spTree>
    <p:extLst>
      <p:ext uri="{BB962C8B-B14F-4D97-AF65-F5344CB8AC3E}">
        <p14:creationId xmlns:p14="http://schemas.microsoft.com/office/powerpoint/2010/main" val="31204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Datapath for Memory, R-type and Branch Instructions, plus the control signals</a:t>
            </a:r>
          </a:p>
        </p:txBody>
      </p:sp>
      <p:pic>
        <p:nvPicPr>
          <p:cNvPr id="11267" name="Picture 3" descr="12~Figur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94650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521877-F7C2-45A7-98D8-490B4180B54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Effect of Control Signals</a:t>
            </a:r>
          </a:p>
        </p:txBody>
      </p:sp>
      <p:graphicFrame>
        <p:nvGraphicFramePr>
          <p:cNvPr id="867331" name="Group 3"/>
          <p:cNvGraphicFramePr>
            <a:graphicFrameLocks noGrp="1"/>
          </p:cNvGraphicFramePr>
          <p:nvPr/>
        </p:nvGraphicFramePr>
        <p:xfrm>
          <a:off x="180975" y="1181100"/>
          <a:ext cx="8750300" cy="4872041"/>
        </p:xfrm>
        <a:graphic>
          <a:graphicData uri="http://schemas.openxmlformats.org/drawingml/2006/table">
            <a:tbl>
              <a:tblPr/>
              <a:tblGrid>
                <a:gridCol w="1728788"/>
                <a:gridCol w="3397250"/>
                <a:gridCol w="3624262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Signal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Effect when deasserted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Effect when asserted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RegDst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register destination number for the Write register comes the rt field (20:16)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register destination number for the Write register comes the rd field (15:11)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RegWrite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None.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register on the Write register input is written with the value on the Write data input.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ALUSrc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second ALU operand comes from the second register file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second ALU operand is the sign-extended, lower 16 bits of the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PCSrc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PC is replaced by the output of the adder that computes the value of PC + 4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PC is replaced by the output of the adder that computes the branch 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None.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Data memory contents designated by the address input are out on the Read data output.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None.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Data memory contents designated by the address input are replaced by the value on the Write data input.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MemtoReg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value fed to the register Write data input comes from the ALU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The value fed to the register Write data input comes from the data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 for Control Line Setting</a:t>
            </a:r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347663" y="3732213"/>
          <a:ext cx="8578850" cy="2820985"/>
        </p:xfrm>
        <a:graphic>
          <a:graphicData uri="http://schemas.openxmlformats.org/drawingml/2006/table">
            <a:tbl>
              <a:tblPr/>
              <a:tblGrid>
                <a:gridCol w="1195387"/>
                <a:gridCol w="654050"/>
                <a:gridCol w="723900"/>
                <a:gridCol w="858838"/>
                <a:gridCol w="857250"/>
                <a:gridCol w="857250"/>
                <a:gridCol w="965200"/>
                <a:gridCol w="750887"/>
                <a:gridCol w="923925"/>
                <a:gridCol w="792163"/>
              </a:tblGrid>
              <a:tr h="681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ALUSrc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Memto-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ALUOp1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ALUOp0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R-format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Lw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beq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3" name="TextBox 3"/>
          <p:cNvSpPr txBox="1">
            <a:spLocks noChangeArrowheads="1"/>
          </p:cNvSpPr>
          <p:nvPr/>
        </p:nvSpPr>
        <p:spPr bwMode="auto">
          <a:xfrm>
            <a:off x="381000" y="3048000"/>
            <a:ext cx="654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Note: Branch is anded with ALU zero output to produce PCSrc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CC0C7C-B913-43F9-9193-879A896B87C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Table for Control Line Setting</a:t>
            </a:r>
          </a:p>
        </p:txBody>
      </p:sp>
      <p:graphicFrame>
        <p:nvGraphicFramePr>
          <p:cNvPr id="871427" name="Group 3"/>
          <p:cNvGraphicFramePr>
            <a:graphicFrameLocks noGrp="1"/>
          </p:cNvGraphicFramePr>
          <p:nvPr/>
        </p:nvGraphicFramePr>
        <p:xfrm>
          <a:off x="228600" y="3581400"/>
          <a:ext cx="8578850" cy="2820990"/>
        </p:xfrm>
        <a:graphic>
          <a:graphicData uri="http://schemas.openxmlformats.org/drawingml/2006/table">
            <a:tbl>
              <a:tblPr/>
              <a:tblGrid>
                <a:gridCol w="1195388"/>
                <a:gridCol w="654050"/>
                <a:gridCol w="723900"/>
                <a:gridCol w="858837"/>
                <a:gridCol w="857250"/>
                <a:gridCol w="857250"/>
                <a:gridCol w="965200"/>
                <a:gridCol w="750888"/>
                <a:gridCol w="923925"/>
                <a:gridCol w="792162"/>
              </a:tblGrid>
              <a:tr h="681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ALUSrc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Memto-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Mem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ALUOp1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ALUOp0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R-format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lw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sw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beq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E27E4E-72FF-45D7-A392-CD9AAD0E54F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Truth Table for Control Function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189038"/>
            <a:ext cx="8596312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476</Words>
  <Application>Microsoft Office PowerPoint</Application>
  <PresentationFormat>On-screen Show (4:3)</PresentationFormat>
  <Paragraphs>145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MIPS processor continued</vt:lpstr>
      <vt:lpstr>Question</vt:lpstr>
      <vt:lpstr>jal and R-type</vt:lpstr>
      <vt:lpstr>Control Signals</vt:lpstr>
      <vt:lpstr>Datapath for Memory, R-type and Branch Instructions, plus the control signals</vt:lpstr>
      <vt:lpstr>The Effect of Control Signals</vt:lpstr>
      <vt:lpstr>Table for Control Line Setting</vt:lpstr>
      <vt:lpstr>Table for Control Line Setting</vt:lpstr>
      <vt:lpstr>Truth Table for Control Function</vt:lpstr>
      <vt:lpstr>Implementation Using PLA</vt:lpstr>
      <vt:lpstr>MIPS ALU unit</vt:lpstr>
      <vt:lpstr>ALU Control</vt:lpstr>
      <vt:lpstr>One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processor continued</dc:title>
  <dc:creator>zhenghao</dc:creator>
  <cp:lastModifiedBy>Zhenghao Zhang</cp:lastModifiedBy>
  <cp:revision>16</cp:revision>
  <dcterms:created xsi:type="dcterms:W3CDTF">2010-04-07T18:57:44Z</dcterms:created>
  <dcterms:modified xsi:type="dcterms:W3CDTF">2015-11-04T23:00:34Z</dcterms:modified>
</cp:coreProperties>
</file>