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00" autoAdjust="0"/>
  </p:normalViewPr>
  <p:slideViewPr>
    <p:cSldViewPr>
      <p:cViewPr varScale="1">
        <p:scale>
          <a:sx n="79" d="100"/>
          <a:sy n="79" d="100"/>
        </p:scale>
        <p:origin x="17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27E5A5-33B3-4750-8332-A79CBBD9C0A4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3B16DB-D1C1-4C3A-99BA-F2485E22D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53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 ()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550C36-D7A5-4A7A-8DB5-F87002BFAF3E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993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RegWrite = 1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ALUOp = add code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356CDE-C758-42AF-B4C4-C80189AF3460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Do both lw and sw, and ask for student participation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48F6C0-952B-4F58-A037-8D93D04C6831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22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51884-D4C0-4DF4-8897-931B30BF0643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502C0-0D4A-4BDC-8453-8B2024679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9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ABF53-1CCF-481E-B9A1-6C87479EF78C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057-7E58-4C33-A821-CB31991C0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5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3E3A9-FD4A-473B-9582-C8B92FD927B6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26233-445A-46CC-B0F0-7F1E841D2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0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D6F35-EA30-47F1-957C-14FB7B6BC2F0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D9A7-E3EC-4322-A7C3-E3B4E8D76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1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B7575-39E6-4BF0-B190-D461C487B3A3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9441E-339F-47DA-ADA2-D42AF07D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6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A6B0-BDD7-468A-AF51-E5237A80884E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93948-336A-4103-A9AF-B1A092DCF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5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C1883-BBA0-4EE1-B463-98615CFD5769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5772B-0D1C-43B9-8B66-1C2C99BA5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6BB7C-5094-4DCB-AD6A-E9FDDD94D433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0509-4990-41BB-B4B5-998FEDF76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3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1FFC-F5B5-4595-BF69-38B5C97910E1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8A95-D61E-4045-A5F6-F62D487AF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5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2C2D-63BB-4A1B-8A4E-3E1AAE5AD5C1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39B6A-760C-439A-AD00-99940F0F5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1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6717C-8C62-481F-8F42-20BB6E921E99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24FE-B57D-4344-8163-0E95B22E4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6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D03385-77E3-4485-9B38-F62EC7747FF1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D838D66-75FB-4862-9599-07B8ACD45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5.png"/><Relationship Id="rId7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Processor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11/18/2007 7:39:36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week13-1.ppt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0B802F-E8D3-4E7F-B36A-0BB5238AC4E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Basic MIPS Implementation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will focus on design of a basic MIPS processor that includes a subset of the core MIPS instruction set</a:t>
            </a:r>
          </a:p>
          <a:p>
            <a:pPr lvl="1" eaLnBrk="1" hangingPunct="1"/>
            <a:r>
              <a:rPr lang="en-US" altLang="en-US" smtClean="0"/>
              <a:t>The arithmetic-logic instructions add, sub, and, or, and slt</a:t>
            </a:r>
          </a:p>
          <a:p>
            <a:pPr lvl="1" eaLnBrk="1" hangingPunct="1"/>
            <a:r>
              <a:rPr lang="en-US" altLang="en-US" smtClean="0"/>
              <a:t>The memory-reference instructions load word and store word</a:t>
            </a:r>
          </a:p>
          <a:p>
            <a:pPr lvl="1" eaLnBrk="1" hangingPunct="1"/>
            <a:r>
              <a:rPr lang="en-US" altLang="en-US" smtClean="0"/>
              <a:t>The instructions branch equal and jump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0"/>
            <a:ext cx="48021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523875"/>
            <a:ext cx="4722813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36625"/>
            <a:ext cx="4821237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2609850"/>
            <a:ext cx="492283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3101975"/>
            <a:ext cx="59959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4779963"/>
            <a:ext cx="53022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5251450"/>
            <a:ext cx="7026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5873750"/>
            <a:ext cx="46069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8" y="6342063"/>
            <a:ext cx="4479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3406775"/>
            <a:ext cx="5083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3949700"/>
            <a:ext cx="5127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4243388"/>
            <a:ext cx="49355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1549400"/>
            <a:ext cx="487203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079625"/>
            <a:ext cx="51276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11/18/2007 7:39:36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week13-1.ppt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3A52DF-C8C4-4D11-8275-AD0CAB1B740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MIPS Implementation Overview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51825" cy="4724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For every instruction, the first two steps are identical</a:t>
            </a:r>
          </a:p>
          <a:p>
            <a:pPr lvl="1" eaLnBrk="1" hangingPunct="1"/>
            <a:r>
              <a:rPr lang="en-US" altLang="en-US" sz="2400" smtClean="0"/>
              <a:t>Fetch the instruction from the memory according to the value of the program counter</a:t>
            </a:r>
          </a:p>
          <a:p>
            <a:pPr lvl="1" eaLnBrk="1" hangingPunct="1"/>
            <a:r>
              <a:rPr lang="en-US" altLang="en-US" sz="2400" smtClean="0"/>
              <a:t>Read one or two registers (using fields of instructions to select the registers)</a:t>
            </a:r>
          </a:p>
          <a:p>
            <a:pPr lvl="2" eaLnBrk="1" hangingPunct="1"/>
            <a:r>
              <a:rPr lang="en-US" altLang="en-US" sz="2000" smtClean="0"/>
              <a:t>For load word, we need to read only one register</a:t>
            </a:r>
          </a:p>
          <a:p>
            <a:pPr lvl="2" eaLnBrk="1" hangingPunct="1"/>
            <a:r>
              <a:rPr lang="en-US" altLang="en-US" sz="2000" smtClean="0"/>
              <a:t>Most other instructions (except jump) require we read two registers</a:t>
            </a:r>
          </a:p>
          <a:p>
            <a:pPr lvl="1" eaLnBrk="1" hangingPunct="1"/>
            <a:r>
              <a:rPr lang="en-US" altLang="en-US" sz="2400" smtClean="0"/>
              <a:t>After the two steps, the actions required depend on the instructions</a:t>
            </a:r>
          </a:p>
          <a:p>
            <a:pPr lvl="2" eaLnBrk="1" hangingPunct="1"/>
            <a:r>
              <a:rPr lang="en-US" altLang="en-US" sz="2000" smtClean="0"/>
              <a:t>However, the actions are similar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11/18/2007 7:39:38 PM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week13-1.ppt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1FD3E0-742F-49E4-9F6C-053A8F6247B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Instruction Fetch and PC Increment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57288"/>
            <a:ext cx="8237537" cy="4724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Since for every instruction, the first step is to fetch the instruction from memory</a:t>
            </a:r>
          </a:p>
          <a:p>
            <a:pPr lvl="1" eaLnBrk="1" hangingPunct="1"/>
            <a:r>
              <a:rPr lang="en-US" altLang="en-US" sz="2400" smtClean="0"/>
              <a:t>In addition, for most instructions, the next instruction will be at PC + 4</a:t>
            </a:r>
          </a:p>
        </p:txBody>
      </p:sp>
      <p:pic>
        <p:nvPicPr>
          <p:cNvPr id="15367" name="Picture 4" descr="06~Figure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888" y="2897188"/>
            <a:ext cx="476567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11/18/2007 7:39:38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week13-1.ppt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C965BA-01F5-4814-A0EA-0D5297509F0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R-type Instructions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169988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Also called arithmetic-logical instructions</a:t>
            </a:r>
          </a:p>
          <a:p>
            <a:pPr lvl="1" eaLnBrk="1" hangingPunct="1"/>
            <a:r>
              <a:rPr lang="en-US" altLang="en-US" smtClean="0"/>
              <a:t>Including add, sub, and, or, and slt</a:t>
            </a:r>
          </a:p>
          <a:p>
            <a:pPr lvl="1" eaLnBrk="1" hangingPunct="1"/>
            <a:r>
              <a:rPr lang="en-US" altLang="en-US" smtClean="0"/>
              <a:t>Each one reads from two registers, performs an arithmetic or logical operation on the registers, and then write the result to a register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11/15/2007 5:02:08 PM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week-13-3.ppt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F5E5B-0299-48B5-A7B0-BE0F356F811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R-type Instructions</a:t>
            </a:r>
          </a:p>
        </p:txBody>
      </p:sp>
      <p:pic>
        <p:nvPicPr>
          <p:cNvPr id="17414" name="Picture 3" descr="07~Figure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03625"/>
            <a:ext cx="7967663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0010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800"/>
              <a:t>Suppose the instruction is </a:t>
            </a:r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add $t0, $t1, $t2</a:t>
            </a:r>
            <a:r>
              <a:rPr lang="en-US" altLang="en-US" sz="2800"/>
              <a:t>, what are the read reg1, read reg2, and write reg? What is the value of RegWrite? How to control the ALU to do add?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Datapath only for R-type instructions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00525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4581525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4505325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425" y="4733925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Datapath only for R-type instructions (Answer)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504950"/>
            <a:ext cx="802957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11/15/2007 5:02:10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week-13-3.ppt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D2B159-B26D-4991-B86B-DCB283C5D64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Data Transfer Instructions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word and store word instructions have the following general form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lw $rt, offset_value($rs) </a:t>
            </a:r>
          </a:p>
          <a:p>
            <a:pPr lvl="2" eaLnBrk="1" hangingPunct="1"/>
            <a:r>
              <a:rPr lang="en-US" altLang="en-US" smtClean="0"/>
              <a:t>opcode (6 bits) rs (5 bits) rt (5 bits) offset (16 bits)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sw $rt, offset_value($rs)</a:t>
            </a:r>
          </a:p>
          <a:p>
            <a:pPr lvl="2" eaLnBrk="1" hangingPunct="1"/>
            <a:r>
              <a:rPr lang="en-US" altLang="en-US" smtClean="0"/>
              <a:t>opcode (6 bits) rs (5 bits) rt (5 bits) offset (16 bits)</a:t>
            </a:r>
          </a:p>
          <a:p>
            <a:pPr lvl="1" eaLnBrk="1" hangingPunct="1"/>
            <a:r>
              <a:rPr lang="en-US" altLang="en-US" smtClean="0"/>
              <a:t>They need to compute a memory address by adding the base register to the sign-extended 16-bit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instruction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load $t0, 16($t1), </a:t>
            </a:r>
            <a:r>
              <a:rPr lang="en-US" altLang="en-US" smtClean="0"/>
              <a:t>what should the control signal be?</a:t>
            </a:r>
          </a:p>
        </p:txBody>
      </p:sp>
      <p:pic>
        <p:nvPicPr>
          <p:cNvPr id="22532" name="Picture 3" descr="07~Figure_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03625"/>
            <a:ext cx="7967663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Registers in MIPS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smtClean="0"/>
              <a:t>In MIPS, there are 32 Registers.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smtClean="0"/>
              <a:t>We need read up to two registers, and write to up to one register.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smtClean="0"/>
              <a:t>Think registers as D flip-flops. Each register has 32 Dffs.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smtClean="0"/>
              <a:t>The control signals are: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smtClean="0"/>
              <a:t>readReg1,  readReg2: 5 bits. Used to specify which reg to read.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smtClean="0"/>
              <a:t>writeReg: 5-bits. Used to specify which reg to write.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smtClean="0"/>
              <a:t>Data: if write, what data should be written into the reg.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smtClean="0"/>
              <a:t>RegWrite: whether to write or not.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mtClean="0"/>
              <a:t>   </a:t>
            </a: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752600"/>
            <a:ext cx="38100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path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71925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52925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276725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05325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276725"/>
            <a:ext cx="1085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path only for lw (answer)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543050"/>
            <a:ext cx="8067675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path only for sw (answer)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562100"/>
            <a:ext cx="804862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11/18/2007 7:39:42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week13-1.ppt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7AF9AA-2216-4A4E-BC0E-01F579323D3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Branch Instruction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Beq has three operands, two registers that are compared for equality and a 16-bit offset used to compute the branch-target address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beq $rs, $rt, offset</a:t>
            </a:r>
          </a:p>
          <a:p>
            <a:pPr lvl="2" eaLnBrk="1" hangingPunct="1"/>
            <a:r>
              <a:rPr lang="en-US" altLang="en-US" smtClean="0"/>
              <a:t>opcode (6 bits) rs (5 bits) rt (5 bits) offset (16 bits)</a:t>
            </a:r>
          </a:p>
          <a:p>
            <a:pPr lvl="1" eaLnBrk="1" hangingPunct="1"/>
            <a:r>
              <a:rPr lang="en-US" altLang="en-US" smtClean="0"/>
              <a:t>Note that the 16-bit offset is given in terms of instructions, not bytes and is relative to PC + 4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Designing a processor only for beq 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4505325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4886325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4810125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5038725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657600"/>
            <a:ext cx="8001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TextBox 9"/>
          <p:cNvSpPr txBox="1">
            <a:spLocks noChangeArrowheads="1"/>
          </p:cNvSpPr>
          <p:nvPr/>
        </p:nvSpPr>
        <p:spPr bwMode="auto">
          <a:xfrm>
            <a:off x="762000" y="2057400"/>
            <a:ext cx="803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Are these enough? How many adders do we need? How to do the selection?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Designing a processor only for beq </a:t>
            </a: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4581525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4962525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4886325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5114925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14800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267200"/>
            <a:ext cx="9810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733800"/>
            <a:ext cx="8001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11/18/2007 7:39:43 PM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week13-1.ppt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77187A-CF77-42C8-8DAE-538087F372C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Designing a processor only for beq (answer)</a:t>
            </a:r>
          </a:p>
        </p:txBody>
      </p:sp>
      <p:pic>
        <p:nvPicPr>
          <p:cNvPr id="3175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524000"/>
            <a:ext cx="8067675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"/>
            <a:ext cx="5910263" cy="587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3109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2400">
                <a:solidFill>
                  <a:srgbClr val="0000CC"/>
                </a:solidFill>
              </a:rPr>
              <a:t>This is for read.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/>
              <a:t>The  data is connected to every register.</a:t>
            </a:r>
          </a:p>
          <a:p>
            <a:pPr eaLnBrk="1" hangingPunct="1"/>
            <a:r>
              <a:rPr lang="en-US" altLang="en-US"/>
              <a:t>Use RegWrite,  generate a ``LOAD’’ signal for the register you want to write to.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3200"/>
              <a:t>Every register has a LOAD signal. If that signal is `1’, new data will be set.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3200"/>
              <a:t> Only the target register’s LOAD signal is `1’.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+mj-lt"/>
                <a:ea typeface="+mj-ea"/>
                <a:cs typeface="+mj-cs"/>
              </a:rPr>
              <a:t>To write to a register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RAM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 sz="2400"/>
          </a:p>
        </p:txBody>
      </p:sp>
      <p:pic>
        <p:nvPicPr>
          <p:cNvPr id="7172" name="Picture 3" descr="Unbuffe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03" b="26051"/>
          <a:stretch>
            <a:fillRect/>
          </a:stretch>
        </p:blipFill>
        <p:spPr bwMode="auto">
          <a:xfrm>
            <a:off x="990600" y="2209800"/>
            <a:ext cx="6324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11/8/2007 10:04:17 AM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week11-5.ppt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08B9AC-C765-4297-895A-A5C63B85DB1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 RAM Example</a:t>
            </a: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1600200"/>
            <a:ext cx="4867275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Content Placeholder 2"/>
          <p:cNvSpPr txBox="1">
            <a:spLocks/>
          </p:cNvSpPr>
          <p:nvPr/>
        </p:nvSpPr>
        <p:spPr bwMode="auto">
          <a:xfrm>
            <a:off x="457200" y="1600200"/>
            <a:ext cx="3733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/>
              <a:t>RAM. Control signals:</a:t>
            </a:r>
          </a:p>
          <a:p>
            <a:pPr lvl="1" eaLnBrk="1" hangingPunct="1"/>
            <a:r>
              <a:rPr lang="en-US" altLang="en-US" sz="1600"/>
              <a:t>address: If write, which location to write to. If read, which location to read from.</a:t>
            </a:r>
          </a:p>
          <a:p>
            <a:pPr lvl="1" eaLnBrk="1" hangingPunct="1"/>
            <a:r>
              <a:rPr lang="en-US" altLang="en-US" sz="1600"/>
              <a:t>Chip select: whether to use this chip or not.</a:t>
            </a:r>
          </a:p>
          <a:p>
            <a:pPr lvl="1" eaLnBrk="1" hangingPunct="1"/>
            <a:r>
              <a:rPr lang="en-US" altLang="en-US" sz="1600"/>
              <a:t>Output enable: whether to enable output (output some voltage or in high-impedence state)</a:t>
            </a:r>
          </a:p>
          <a:p>
            <a:pPr lvl="1" eaLnBrk="1" hangingPunct="1"/>
            <a:r>
              <a:rPr lang="en-US" altLang="en-US" sz="1600"/>
              <a:t>Write enable: whether to read or write.</a:t>
            </a:r>
          </a:p>
          <a:p>
            <a:pPr lvl="1" eaLnBrk="1" hangingPunct="1"/>
            <a:r>
              <a:rPr lang="en-US" altLang="en-US" sz="1600"/>
              <a:t>Din: if write, what data should be written into the location specified by address.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4800600"/>
            <a:ext cx="3657600" cy="153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Assume that there is a RAM with only 2 address lines and two bit data lines.  How many bits can it hold?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processor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now know all the parts in the processor. </a:t>
            </a:r>
          </a:p>
          <a:p>
            <a:pPr lvl="1" eaLnBrk="1" hangingPunct="1"/>
            <a:r>
              <a:rPr lang="en-US" altLang="en-US" smtClean="0"/>
              <a:t>ALU</a:t>
            </a:r>
          </a:p>
          <a:p>
            <a:pPr lvl="1" eaLnBrk="1" hangingPunct="1"/>
            <a:r>
              <a:rPr lang="en-US" altLang="en-US" smtClean="0"/>
              <a:t>PC</a:t>
            </a:r>
          </a:p>
          <a:p>
            <a:pPr lvl="1" eaLnBrk="1" hangingPunct="1"/>
            <a:r>
              <a:rPr lang="en-US" altLang="en-US" smtClean="0"/>
              <a:t>Register file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Also</a:t>
            </a:r>
          </a:p>
          <a:p>
            <a:pPr lvl="1" eaLnBrk="1" hangingPunct="1"/>
            <a:r>
              <a:rPr lang="en-US" altLang="en-US" smtClean="0"/>
              <a:t>RAM</a:t>
            </a:r>
          </a:p>
          <a:p>
            <a:pPr eaLnBrk="1" hangingPunct="1"/>
            <a:r>
              <a:rPr lang="en-US" altLang="en-US" smtClean="0"/>
              <a:t>How to put them together? How to make them execute an instruction as we need?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ALU</a:t>
            </a:r>
          </a:p>
        </p:txBody>
      </p:sp>
      <p:pic>
        <p:nvPicPr>
          <p:cNvPr id="10243" name="Content Placeholde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32067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1447800"/>
            <a:ext cx="4702175" cy="2232025"/>
          </a:xfrm>
          <a:noFill/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738563"/>
            <a:ext cx="3787775" cy="311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execution of an instruction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First we need to fetch the instruction at the address given by the current PC from instruction memory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Then we need to decode the instruction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Based on the instruction, we need to do accordingly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 sequential instructions, we then go the next instruction by increasing the PC. For jump and branch instructions, PC will be changed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942</Words>
  <Application>Microsoft Office PowerPoint</Application>
  <PresentationFormat>On-screen Show (4:3)</PresentationFormat>
  <Paragraphs>120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Courier New</vt:lpstr>
      <vt:lpstr>Wingdings</vt:lpstr>
      <vt:lpstr>Office Theme</vt:lpstr>
      <vt:lpstr>MIPS Processor</vt:lpstr>
      <vt:lpstr>Registers in MIPS</vt:lpstr>
      <vt:lpstr>PowerPoint Presentation</vt:lpstr>
      <vt:lpstr>PowerPoint Presentation</vt:lpstr>
      <vt:lpstr>RAM</vt:lpstr>
      <vt:lpstr>A RAM Example</vt:lpstr>
      <vt:lpstr>The processor</vt:lpstr>
      <vt:lpstr>ALU</vt:lpstr>
      <vt:lpstr>The execution of an instruction</vt:lpstr>
      <vt:lpstr>Basic MIPS Implementation</vt:lpstr>
      <vt:lpstr>PowerPoint Presentation</vt:lpstr>
      <vt:lpstr>MIPS Implementation Overview</vt:lpstr>
      <vt:lpstr>Instruction Fetch and PC Increment</vt:lpstr>
      <vt:lpstr>R-type Instructions</vt:lpstr>
      <vt:lpstr>R-type Instructions</vt:lpstr>
      <vt:lpstr>Datapath only for R-type instructions</vt:lpstr>
      <vt:lpstr>Datapath only for R-type instructions (Answer)</vt:lpstr>
      <vt:lpstr>Data Transfer Instructions</vt:lpstr>
      <vt:lpstr>Load</vt:lpstr>
      <vt:lpstr>Data path</vt:lpstr>
      <vt:lpstr>Data path only for lw (answer)</vt:lpstr>
      <vt:lpstr>Data path only for sw (answer)</vt:lpstr>
      <vt:lpstr>Branch Instruction</vt:lpstr>
      <vt:lpstr>Designing a processor only for beq </vt:lpstr>
      <vt:lpstr>Designing a processor only for beq </vt:lpstr>
      <vt:lpstr>Designing a processor only for beq (answer)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Processor</dc:title>
  <dc:creator>zhenghao</dc:creator>
  <cp:lastModifiedBy>Zhenghao Zhang</cp:lastModifiedBy>
  <cp:revision>7</cp:revision>
  <dcterms:created xsi:type="dcterms:W3CDTF">2010-03-31T18:54:43Z</dcterms:created>
  <dcterms:modified xsi:type="dcterms:W3CDTF">2015-11-15T00:13:16Z</dcterms:modified>
</cp:coreProperties>
</file>