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39"/>
  </p:notesMasterIdLst>
  <p:sldIdLst>
    <p:sldId id="281" r:id="rId2"/>
    <p:sldId id="294" r:id="rId3"/>
    <p:sldId id="295" r:id="rId4"/>
    <p:sldId id="296" r:id="rId5"/>
    <p:sldId id="301" r:id="rId6"/>
    <p:sldId id="302" r:id="rId7"/>
    <p:sldId id="332" r:id="rId8"/>
    <p:sldId id="304" r:id="rId9"/>
    <p:sldId id="306" r:id="rId10"/>
    <p:sldId id="333" r:id="rId11"/>
    <p:sldId id="334" r:id="rId12"/>
    <p:sldId id="335" r:id="rId13"/>
    <p:sldId id="336" r:id="rId14"/>
    <p:sldId id="303" r:id="rId15"/>
    <p:sldId id="307" r:id="rId16"/>
    <p:sldId id="337" r:id="rId17"/>
    <p:sldId id="308" r:id="rId18"/>
    <p:sldId id="310" r:id="rId19"/>
    <p:sldId id="340" r:id="rId20"/>
    <p:sldId id="341" r:id="rId21"/>
    <p:sldId id="342" r:id="rId22"/>
    <p:sldId id="338" r:id="rId23"/>
    <p:sldId id="339" r:id="rId24"/>
    <p:sldId id="282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72" r:id="rId33"/>
    <p:sldId id="291" r:id="rId34"/>
    <p:sldId id="292" r:id="rId35"/>
    <p:sldId id="276" r:id="rId36"/>
    <p:sldId id="278" r:id="rId37"/>
    <p:sldId id="293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0945"/>
  </p:normalViewPr>
  <p:slideViewPr>
    <p:cSldViewPr>
      <p:cViewPr varScale="1">
        <p:scale>
          <a:sx n="119" d="100"/>
          <a:sy n="119" d="100"/>
        </p:scale>
        <p:origin x="9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FBF11B71-3280-4E5A-93BF-95A7DEED0B9C}" type="datetimeFigureOut">
              <a:rPr lang="en-US"/>
              <a:pPr>
                <a:defRPr/>
              </a:pPr>
              <a:t>2/17/25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6FE1D332-B376-42FC-9CEB-4711C4870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6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18A784-7000-4D70-9FC8-5548BD3E6013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481E-F928-4528-9935-74C3AA845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7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8E845-EE92-49F1-BAE5-5CA0EC416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42EFC-21A9-4AA4-BC15-B58890332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01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" y="392927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331" y="292514"/>
            <a:ext cx="7773338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1566408"/>
            <a:ext cx="7772870" cy="4224792"/>
          </a:xfrm>
        </p:spPr>
        <p:txBody>
          <a:bodyPr/>
          <a:lstStyle>
            <a:lvl1pPr marL="171450" indent="-171450">
              <a:buFont typeface="Wingdings" panose="05000000000000000000" pitchFamily="2" charset="2"/>
              <a:buChar char="§"/>
              <a:defRPr sz="1800" cap="none" baseline="0">
                <a:latin typeface="+mj-lt"/>
                <a:cs typeface="Calibri" panose="020F0502020204030204" pitchFamily="34" charset="0"/>
              </a:defRPr>
            </a:lvl1pPr>
            <a:lvl2pPr marL="514350" indent="-171450">
              <a:buFont typeface="Courier New" panose="02070309020205020404" pitchFamily="49" charset="0"/>
              <a:buChar char="o"/>
              <a:defRPr sz="1500" cap="none">
                <a:latin typeface="+mn-lt"/>
                <a:cs typeface="Calibri" panose="020F0502020204030204" pitchFamily="34" charset="0"/>
              </a:defRPr>
            </a:lvl2pPr>
            <a:lvl3pPr marL="857250" indent="-171450">
              <a:buFont typeface="Wingdings" panose="05000000000000000000" pitchFamily="2" charset="2"/>
              <a:buChar char="v"/>
              <a:defRPr sz="1350" cap="none"/>
            </a:lvl3pPr>
            <a:lvl4pPr marL="1200150" indent="-171450">
              <a:buFont typeface="Wingdings" panose="05000000000000000000" pitchFamily="2" charset="2"/>
              <a:buChar char="q"/>
              <a:defRPr sz="12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9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F3B5F-FBE7-4A59-B0E6-6451DFB4F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9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012C4-247F-44C3-BDE9-6A9E394D9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5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8BED4-85D9-4E6B-B760-89D725615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2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91455-676D-49BF-BA5A-EB491C78B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7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6D6AC-1021-45BF-A062-53E1D2FC2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5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5CE5D-DACC-4442-9075-56ADB371A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5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5D00E-0535-4454-A706-4F9FDBD4D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6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26EBC-F43E-45F0-99AA-E4B960D06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4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485A693-7044-4609-9F52-ABCA87BF4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n.com/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5.wmf"/><Relationship Id="rId18" Type="http://schemas.openxmlformats.org/officeDocument/2006/relationships/image" Target="../media/image7.wmf"/><Relationship Id="rId3" Type="http://schemas.openxmlformats.org/officeDocument/2006/relationships/image" Target="../media/image3.wmf"/><Relationship Id="rId21" Type="http://schemas.openxmlformats.org/officeDocument/2006/relationships/oleObject" Target="../embeddings/oleObject15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2.bin"/><Relationship Id="rId2" Type="http://schemas.openxmlformats.org/officeDocument/2006/relationships/oleObject" Target="../embeddings/oleObject1.bin"/><Relationship Id="rId16" Type="http://schemas.openxmlformats.org/officeDocument/2006/relationships/image" Target="../media/image6.wmf"/><Relationship Id="rId20" Type="http://schemas.openxmlformats.org/officeDocument/2006/relationships/oleObject" Target="../embeddings/oleObject14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24" Type="http://schemas.openxmlformats.org/officeDocument/2006/relationships/oleObject" Target="../embeddings/oleObject18.bin"/><Relationship Id="rId5" Type="http://schemas.openxmlformats.org/officeDocument/2006/relationships/image" Target="../media/image4.wmf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7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6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Introduction to Networking and Overview of TCP/IP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 to networking</a:t>
            </a:r>
          </a:p>
          <a:p>
            <a:pPr eaLnBrk="1" hangingPunct="1"/>
            <a:r>
              <a:rPr lang="en-US" altLang="en-US" dirty="0"/>
              <a:t>Basic networking protocol concepts</a:t>
            </a:r>
          </a:p>
          <a:p>
            <a:pPr eaLnBrk="1" hangingPunct="1"/>
            <a:r>
              <a:rPr lang="en-US" altLang="en-US" dirty="0"/>
              <a:t>Common TCP/IP protocols</a:t>
            </a:r>
          </a:p>
          <a:p>
            <a:pPr eaLnBrk="1" hangingPunct="1"/>
            <a:r>
              <a:rPr lang="en-US" altLang="en-US" dirty="0"/>
              <a:t>IP addresses and byte orders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Readings </a:t>
            </a:r>
          </a:p>
          <a:p>
            <a:pPr lvl="1" eaLnBrk="1" hangingPunct="1"/>
            <a:r>
              <a:rPr lang="en-US" altLang="en-US" dirty="0"/>
              <a:t>UNP Ch1 and Ch2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7CC54-CED4-40AC-85C4-5ED60D4E793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EA32-3D2E-37B7-B234-26F2FED7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ISO/OSI Reference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E10F8-7F5E-E7B5-9891-33EE7B00A1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ISO: International Standards Organization</a:t>
            </a:r>
          </a:p>
          <a:p>
            <a:r>
              <a:rPr lang="en-US" dirty="0"/>
              <a:t>OSI: Open Systems Interconnection.</a:t>
            </a:r>
          </a:p>
          <a:p>
            <a:r>
              <a:rPr lang="en-US" dirty="0"/>
              <a:t>Seven layers ISO/OSI reference model:</a:t>
            </a:r>
          </a:p>
          <a:p>
            <a:pPr>
              <a:buNone/>
            </a:pPr>
            <a:endParaRPr lang="en-US" sz="2100" dirty="0"/>
          </a:p>
          <a:p>
            <a:pPr lvl="2">
              <a:buFontTx/>
              <a:buNone/>
            </a:pPr>
            <a:r>
              <a:rPr lang="en-US" sz="1500" dirty="0"/>
              <a:t>Application                                                       Appl </a:t>
            </a:r>
            <a:r>
              <a:rPr lang="en-US" sz="1500" dirty="0" err="1"/>
              <a:t>ication</a:t>
            </a:r>
            <a:endParaRPr lang="en-US" sz="1500" dirty="0"/>
          </a:p>
          <a:p>
            <a:pPr lvl="2">
              <a:buFontTx/>
              <a:buNone/>
            </a:pPr>
            <a:r>
              <a:rPr lang="en-US" sz="1500" dirty="0"/>
              <a:t>Presentation                                                      </a:t>
            </a:r>
            <a:r>
              <a:rPr lang="en-US" sz="1500" dirty="0" err="1"/>
              <a:t>Presentation</a:t>
            </a:r>
            <a:endParaRPr lang="en-US" sz="1500" dirty="0"/>
          </a:p>
          <a:p>
            <a:pPr lvl="2">
              <a:buFontTx/>
              <a:buNone/>
            </a:pPr>
            <a:r>
              <a:rPr lang="en-US" sz="1500" dirty="0"/>
              <a:t>Session                                                             </a:t>
            </a:r>
            <a:r>
              <a:rPr lang="en-US" sz="1500" dirty="0" err="1"/>
              <a:t>Session</a:t>
            </a:r>
            <a:endParaRPr lang="en-US" sz="1500" dirty="0"/>
          </a:p>
          <a:p>
            <a:pPr lvl="2">
              <a:buFontTx/>
              <a:buNone/>
            </a:pPr>
            <a:r>
              <a:rPr lang="en-US" sz="1500" dirty="0"/>
              <a:t>Transport                                                          </a:t>
            </a:r>
            <a:r>
              <a:rPr lang="en-US" sz="1500" dirty="0" err="1"/>
              <a:t>Transport</a:t>
            </a:r>
            <a:endParaRPr lang="en-US" sz="1500" dirty="0"/>
          </a:p>
          <a:p>
            <a:pPr lvl="2">
              <a:buFontTx/>
              <a:buNone/>
            </a:pPr>
            <a:r>
              <a:rPr lang="en-US" sz="1500" dirty="0"/>
              <a:t>Network                        </a:t>
            </a:r>
            <a:r>
              <a:rPr lang="en-US" sz="1500" dirty="0" err="1"/>
              <a:t>Network</a:t>
            </a:r>
            <a:r>
              <a:rPr lang="en-US" sz="1500" dirty="0"/>
              <a:t>                       </a:t>
            </a:r>
            <a:r>
              <a:rPr lang="en-US" sz="1500" dirty="0" err="1"/>
              <a:t>Network</a:t>
            </a:r>
            <a:endParaRPr lang="en-US" sz="1500" dirty="0"/>
          </a:p>
          <a:p>
            <a:pPr lvl="2">
              <a:buFontTx/>
              <a:buNone/>
            </a:pPr>
            <a:r>
              <a:rPr lang="en-US" sz="1500" dirty="0"/>
              <a:t>Data Link                      Data link                       Data link</a:t>
            </a:r>
          </a:p>
          <a:p>
            <a:pPr lvl="2">
              <a:buFontTx/>
              <a:buNone/>
            </a:pPr>
            <a:r>
              <a:rPr lang="en-US" sz="1500" dirty="0"/>
              <a:t>Physical                         </a:t>
            </a:r>
            <a:r>
              <a:rPr lang="en-US" sz="1500" dirty="0" err="1"/>
              <a:t>Physical</a:t>
            </a:r>
            <a:r>
              <a:rPr lang="en-US" sz="1500" dirty="0"/>
              <a:t>                        </a:t>
            </a:r>
            <a:r>
              <a:rPr lang="en-US" sz="1500" dirty="0" err="1"/>
              <a:t>Physical</a:t>
            </a:r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4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EA32-3D2E-37B7-B234-26F2FED7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7-Layer ISO/OSI Reference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E10F8-7F5E-E7B5-9891-33EE7B00A1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Physical layer: how to transfer bits over a physical link</a:t>
            </a:r>
          </a:p>
          <a:p>
            <a:pPr lvl="1"/>
            <a:r>
              <a:rPr lang="en-US" sz="1650" dirty="0"/>
              <a:t> conversion of bits into signals, what is 0, 1? How long does a bit lasts? How many pins in a connector?</a:t>
            </a:r>
          </a:p>
          <a:p>
            <a:r>
              <a:rPr lang="en-US" dirty="0"/>
              <a:t>Data link layer: how to transfer frames between directly connected entities</a:t>
            </a:r>
          </a:p>
          <a:p>
            <a:pPr lvl="1"/>
            <a:r>
              <a:rPr lang="en-US" dirty="0"/>
              <a:t>A frame is a sequence of bits as one unit</a:t>
            </a:r>
          </a:p>
          <a:p>
            <a:r>
              <a:rPr lang="en-US" dirty="0"/>
              <a:t>Network layer: how to send a packet to the destination that may not be directly connected</a:t>
            </a:r>
          </a:p>
          <a:p>
            <a:r>
              <a:rPr lang="en-US" dirty="0"/>
              <a:t>Transport layer: how to achieve end to end communication.</a:t>
            </a:r>
          </a:p>
          <a:p>
            <a:pPr lvl="1"/>
            <a:r>
              <a:rPr lang="en-US" dirty="0"/>
              <a:t>Lowest layer with end to end communication, not run on routers.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5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EA32-3D2E-37B7-B234-26F2FED7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7-Layer ISO/OSI Reference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E10F8-7F5E-E7B5-9891-33EE7B00A1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Session layer: allows users to establish session, enhanced services.</a:t>
            </a:r>
          </a:p>
          <a:p>
            <a:pPr lvl="1"/>
            <a:r>
              <a:rPr lang="en-US" sz="1650" dirty="0"/>
              <a:t>Checkpointing.</a:t>
            </a:r>
          </a:p>
          <a:p>
            <a:r>
              <a:rPr lang="en-US" sz="2100" dirty="0"/>
              <a:t>Presentation layer: provides general solutions to users.</a:t>
            </a:r>
          </a:p>
          <a:p>
            <a:pPr lvl="1"/>
            <a:r>
              <a:rPr lang="en-US" sz="1650" dirty="0"/>
              <a:t>Compression, syntax conversion, cryptography</a:t>
            </a:r>
          </a:p>
          <a:p>
            <a:r>
              <a:rPr lang="en-US" sz="2100" dirty="0"/>
              <a:t>Application layer: variety of protocols that are commonly used.</a:t>
            </a:r>
          </a:p>
          <a:p>
            <a:pPr lvl="1"/>
            <a:r>
              <a:rPr lang="en-US" sz="1650" dirty="0"/>
              <a:t>Email, FTP, Telnet: these are all network applications that call </a:t>
            </a:r>
            <a:r>
              <a:rPr lang="en-US" sz="1650" dirty="0" err="1"/>
              <a:t>tcp_send</a:t>
            </a:r>
            <a:r>
              <a:rPr lang="en-US" sz="1650" dirty="0"/>
              <a:t>, and </a:t>
            </a:r>
            <a:r>
              <a:rPr lang="en-US" sz="1650" dirty="0" err="1"/>
              <a:t>tcp_recv</a:t>
            </a:r>
            <a:r>
              <a:rPr lang="en-US" sz="1650" dirty="0"/>
              <a:t> routines to perform communications.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1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Reference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7-layer OSI/ISO reference model is well </a:t>
            </a:r>
            <a:r>
              <a:rPr lang="en-US" dirty="0" err="1"/>
              <a:t>throught</a:t>
            </a:r>
            <a:r>
              <a:rPr lang="en-US" dirty="0"/>
              <a:t>-out, but does not have real implementation.</a:t>
            </a:r>
          </a:p>
          <a:p>
            <a:pPr lvl="1"/>
            <a:r>
              <a:rPr lang="en-US" dirty="0"/>
              <a:t>Internet had already been built when the 7-layer model was developed. Internet does not follow this 7 layer model.</a:t>
            </a:r>
          </a:p>
          <a:p>
            <a:r>
              <a:rPr lang="en-US" dirty="0"/>
              <a:t>TCP/IP reference model:</a:t>
            </a:r>
          </a:p>
          <a:p>
            <a:pPr lvl="2">
              <a:buFontTx/>
              <a:buNone/>
            </a:pPr>
            <a:r>
              <a:rPr lang="en-US" sz="1500" dirty="0"/>
              <a:t>Application layer   (ssh, FTP SMPT, DNS, NNTP, HTTP) --- application, presentation, session</a:t>
            </a:r>
          </a:p>
          <a:p>
            <a:pPr lvl="2">
              <a:buFontTx/>
              <a:buNone/>
            </a:pPr>
            <a:r>
              <a:rPr lang="en-US" sz="1500" dirty="0"/>
              <a:t>Transport layer (TCP, UDP)</a:t>
            </a:r>
          </a:p>
          <a:p>
            <a:pPr lvl="2">
              <a:buFontTx/>
              <a:buNone/>
            </a:pPr>
            <a:r>
              <a:rPr lang="en-US" sz="1500" dirty="0"/>
              <a:t>Internet layer (IP) – network</a:t>
            </a:r>
          </a:p>
          <a:p>
            <a:pPr lvl="2">
              <a:buFontTx/>
              <a:buNone/>
            </a:pPr>
            <a:r>
              <a:rPr lang="en-US" sz="1500" dirty="0"/>
              <a:t>Host to Network layer (Ethernet, FDDI, X.25)  -- data link, physical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7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540" y="943331"/>
            <a:ext cx="7773338" cy="842114"/>
          </a:xfrm>
        </p:spPr>
        <p:txBody>
          <a:bodyPr/>
          <a:lstStyle/>
          <a:p>
            <a:r>
              <a:rPr lang="en-US" dirty="0"/>
              <a:t>TCP/IP Reference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956" y="1785445"/>
            <a:ext cx="7772870" cy="398473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1950" dirty="0"/>
              <a:t>Application layer   (HTTP, SSH, FTP SMPT, DNS, NNTP)</a:t>
            </a:r>
            <a:endParaRPr lang="en-US" sz="1650" dirty="0"/>
          </a:p>
          <a:p>
            <a:pPr marL="0" indent="0">
              <a:buNone/>
            </a:pPr>
            <a:r>
              <a:rPr lang="en-US" sz="1650" dirty="0"/>
              <a:t>Interface – socket programming: (socket, </a:t>
            </a:r>
            <a:r>
              <a:rPr lang="en-US" sz="1650" dirty="0" err="1"/>
              <a:t>TCP_send</a:t>
            </a:r>
            <a:r>
              <a:rPr lang="en-US" sz="1650" dirty="0"/>
              <a:t>, </a:t>
            </a:r>
            <a:r>
              <a:rPr lang="en-US" sz="1650" dirty="0" err="1"/>
              <a:t>TCP_recv</a:t>
            </a:r>
            <a:r>
              <a:rPr lang="en-US" sz="1650" dirty="0"/>
              <a:t>, </a:t>
            </a:r>
            <a:r>
              <a:rPr lang="en-US" sz="1650" dirty="0" err="1"/>
              <a:t>UDP_send</a:t>
            </a:r>
            <a:r>
              <a:rPr lang="en-US" sz="1650" dirty="0"/>
              <a:t>, </a:t>
            </a:r>
            <a:r>
              <a:rPr lang="en-US" sz="1650" dirty="0" err="1"/>
              <a:t>UDP_recv</a:t>
            </a:r>
            <a:r>
              <a:rPr lang="en-US" sz="1650" dirty="0"/>
              <a:t>)  -------  OS interface (system calls)</a:t>
            </a:r>
          </a:p>
          <a:p>
            <a:pPr>
              <a:buNone/>
            </a:pPr>
            <a:r>
              <a:rPr lang="en-US" sz="1950" dirty="0"/>
              <a:t>Transport layer (TCP, UDP)  -- performed at the end host</a:t>
            </a:r>
          </a:p>
          <a:p>
            <a:pPr lvl="1"/>
            <a:r>
              <a:rPr lang="en-US" sz="1650" dirty="0"/>
              <a:t>Major function: end-to-end communicate</a:t>
            </a:r>
          </a:p>
          <a:p>
            <a:pPr lvl="1"/>
            <a:r>
              <a:rPr lang="en-US" sz="1650" dirty="0"/>
              <a:t>TCP (transmission control protocol): reliable connection-oriented</a:t>
            </a:r>
          </a:p>
          <a:p>
            <a:pPr lvl="1"/>
            <a:r>
              <a:rPr lang="en-US" sz="1650" dirty="0"/>
              <a:t>UDP (user datagram protocol): unreliable connectionless </a:t>
            </a:r>
          </a:p>
          <a:p>
            <a:pPr marL="0" indent="0">
              <a:buNone/>
            </a:pPr>
            <a:r>
              <a:rPr lang="en-US" sz="1650" dirty="0"/>
              <a:t>Interface: (</a:t>
            </a:r>
            <a:r>
              <a:rPr lang="en-US" sz="1650" dirty="0" err="1"/>
              <a:t>IP_send</a:t>
            </a:r>
            <a:r>
              <a:rPr lang="en-US" sz="1650" dirty="0"/>
              <a:t>, </a:t>
            </a:r>
            <a:r>
              <a:rPr lang="en-US" sz="1650" dirty="0" err="1"/>
              <a:t>IP_recv</a:t>
            </a:r>
            <a:r>
              <a:rPr lang="en-US" sz="1650" dirty="0"/>
              <a:t>)</a:t>
            </a:r>
          </a:p>
          <a:p>
            <a:pPr>
              <a:buNone/>
            </a:pPr>
            <a:r>
              <a:rPr lang="en-US" sz="1950" dirty="0"/>
              <a:t>Internet layer (IP) – unreliable connectionless  -- performed at routers (and end-hosts)</a:t>
            </a:r>
          </a:p>
          <a:p>
            <a:pPr lvl="1"/>
            <a:r>
              <a:rPr lang="en-US" sz="1650" dirty="0"/>
              <a:t>Major function: Routing – packet can reach destination multiple hops away</a:t>
            </a:r>
          </a:p>
          <a:p>
            <a:pPr lvl="1"/>
            <a:r>
              <a:rPr lang="en-US" sz="1650" dirty="0"/>
              <a:t>A packet switching network based on connectionless communication. Hosts send packets into the network and then the packets travel independently to their destinations. </a:t>
            </a:r>
          </a:p>
          <a:p>
            <a:pPr lvl="1"/>
            <a:r>
              <a:rPr lang="en-US" sz="1650" dirty="0"/>
              <a:t>Format conversion: for different networks.</a:t>
            </a:r>
          </a:p>
          <a:p>
            <a:pPr lvl="1"/>
            <a:r>
              <a:rPr lang="en-US" sz="1650" dirty="0"/>
              <a:t>Packet format and protocol: IP</a:t>
            </a:r>
          </a:p>
          <a:p>
            <a:pPr marL="0" indent="0">
              <a:buNone/>
            </a:pPr>
            <a:r>
              <a:rPr lang="en-US" sz="1650" dirty="0"/>
              <a:t>Interface – network dependent, Ethernet: (</a:t>
            </a:r>
            <a:r>
              <a:rPr lang="en-US" sz="1650" dirty="0" err="1"/>
              <a:t>Eth_send</a:t>
            </a:r>
            <a:r>
              <a:rPr lang="en-US" sz="1650" dirty="0"/>
              <a:t>, </a:t>
            </a:r>
            <a:r>
              <a:rPr lang="en-US" sz="1650" dirty="0" err="1"/>
              <a:t>Eth_recv</a:t>
            </a:r>
            <a:r>
              <a:rPr lang="en-US" sz="1650" dirty="0"/>
              <a:t>)   ----    HW/SW interface</a:t>
            </a:r>
          </a:p>
          <a:p>
            <a:pPr>
              <a:buNone/>
            </a:pPr>
            <a:r>
              <a:rPr lang="en-US" sz="1950" dirty="0"/>
              <a:t>Host to Network layer (Ethernet, FDDI, X.25)</a:t>
            </a:r>
          </a:p>
          <a:p>
            <a:pPr lvl="1"/>
            <a:r>
              <a:rPr lang="en-US" dirty="0"/>
              <a:t>Major function: Communication between directly connected devices</a:t>
            </a:r>
          </a:p>
          <a:p>
            <a:pPr lvl="1"/>
            <a:r>
              <a:rPr lang="en-US" dirty="0"/>
              <a:t>Undefined, rely on the existing technology - must be able to send IP packets over this layer.</a:t>
            </a:r>
          </a:p>
        </p:txBody>
      </p:sp>
    </p:spTree>
    <p:extLst>
      <p:ext uri="{BB962C8B-B14F-4D97-AF65-F5344CB8AC3E}">
        <p14:creationId xmlns:p14="http://schemas.microsoft.com/office/powerpoint/2010/main" val="264189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540" y="943331"/>
            <a:ext cx="7773338" cy="842114"/>
          </a:xfrm>
        </p:spPr>
        <p:txBody>
          <a:bodyPr/>
          <a:lstStyle/>
          <a:p>
            <a:r>
              <a:rPr lang="en-US" dirty="0"/>
              <a:t>Networked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785445"/>
            <a:ext cx="7772870" cy="39847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950" dirty="0">
                <a:solidFill>
                  <a:srgbClr val="00B050"/>
                </a:solidFill>
              </a:rPr>
              <a:t>Application layer   --- this is where network applications are!</a:t>
            </a:r>
          </a:p>
          <a:p>
            <a:pPr>
              <a:buNone/>
            </a:pPr>
            <a:r>
              <a:rPr lang="en-US" sz="1650" dirty="0"/>
              <a:t>Interface – socket programming (OS system call interface)</a:t>
            </a:r>
          </a:p>
          <a:p>
            <a:pPr>
              <a:buNone/>
            </a:pPr>
            <a:r>
              <a:rPr lang="en-US" sz="1950" dirty="0"/>
              <a:t>Transport layer (TCP, UDP)</a:t>
            </a:r>
          </a:p>
          <a:p>
            <a:pPr>
              <a:buNone/>
            </a:pPr>
            <a:r>
              <a:rPr lang="en-US" sz="1950" dirty="0"/>
              <a:t>Internet layer (IP)</a:t>
            </a:r>
          </a:p>
          <a:p>
            <a:pPr>
              <a:buNone/>
            </a:pPr>
            <a:r>
              <a:rPr lang="en-US" sz="1950" dirty="0"/>
              <a:t>Host to Network layer (Ethernet, FDDI, X.25)</a:t>
            </a:r>
          </a:p>
          <a:p>
            <a:pPr>
              <a:buNone/>
            </a:pPr>
            <a:endParaRPr lang="en-US" sz="1950" dirty="0"/>
          </a:p>
          <a:p>
            <a:r>
              <a:rPr lang="en-US" sz="1950" dirty="0"/>
              <a:t>Network applications: Use TCP or UDP (through socket programming) to perform communication between programs (application) on different machines.</a:t>
            </a:r>
          </a:p>
          <a:p>
            <a:pPr lvl="1"/>
            <a:r>
              <a:rPr lang="en-US" dirty="0"/>
              <a:t>A network application usually has its own protocol, which decides how the programs in the application will communicate.</a:t>
            </a:r>
          </a:p>
        </p:txBody>
      </p:sp>
    </p:spTree>
    <p:extLst>
      <p:ext uri="{BB962C8B-B14F-4D97-AF65-F5344CB8AC3E}">
        <p14:creationId xmlns:p14="http://schemas.microsoft.com/office/powerpoint/2010/main" val="3546172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4B21-5A0A-30EB-D2EE-DADD8C0F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10C23-A94D-7C8A-5B4F-1732B7DCA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port number is a 16-bit number</a:t>
            </a:r>
          </a:p>
          <a:p>
            <a:pPr lvl="1"/>
            <a:r>
              <a:rPr lang="en-US" dirty="0"/>
              <a:t>0 to 1023 are reserved ports to well known services</a:t>
            </a:r>
          </a:p>
          <a:p>
            <a:pPr lvl="1"/>
            <a:r>
              <a:rPr lang="en-US" dirty="0"/>
              <a:t>Example: ssh (22), http(80)</a:t>
            </a:r>
          </a:p>
          <a:p>
            <a:r>
              <a:rPr lang="en-US" altLang="en-US" dirty="0"/>
              <a:t>1024-65535 are ephemeral ports that you can use for your application.</a:t>
            </a:r>
          </a:p>
          <a:p>
            <a:pPr lvl="1"/>
            <a:r>
              <a:rPr lang="en-US" altLang="en-US" dirty="0"/>
              <a:t> Many ports are blocked by the firewall, so to open to public, you need to work with the system administrator.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On </a:t>
            </a:r>
            <a:r>
              <a:rPr lang="en-US" altLang="en-US" dirty="0" err="1">
                <a:solidFill>
                  <a:srgbClr val="C00000"/>
                </a:solidFill>
              </a:rPr>
              <a:t>linprog</a:t>
            </a:r>
            <a:r>
              <a:rPr lang="en-US" altLang="en-US" dirty="0">
                <a:solidFill>
                  <a:srgbClr val="C00000"/>
                </a:solidFill>
              </a:rPr>
              <a:t>, use port 50000 and above for your application.</a:t>
            </a:r>
          </a:p>
          <a:p>
            <a:pPr lvl="1"/>
            <a:endParaRPr lang="en-US" altLang="en-US" dirty="0">
              <a:solidFill>
                <a:srgbClr val="C00000"/>
              </a:solidFill>
            </a:endParaRPr>
          </a:p>
          <a:p>
            <a:r>
              <a:rPr lang="en-US" altLang="en-US" dirty="0"/>
              <a:t>You can try to connect to a service using telnet from </a:t>
            </a:r>
            <a:r>
              <a:rPr lang="en-US" altLang="en-US" dirty="0" err="1"/>
              <a:t>linprog</a:t>
            </a:r>
            <a:endParaRPr lang="en-US" altLang="en-US" dirty="0"/>
          </a:p>
          <a:p>
            <a:pPr lvl="1"/>
            <a:r>
              <a:rPr lang="en-US" altLang="en-US" dirty="0"/>
              <a:t>Try ‘telnet </a:t>
            </a:r>
            <a:r>
              <a:rPr lang="en-US" alt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www.cnn.com</a:t>
            </a:r>
            <a:r>
              <a:rPr lang="en-US" altLang="en-US" dirty="0"/>
              <a:t> 80’ and then ‘GET / HTTP/1.1’.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9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540" y="943331"/>
            <a:ext cx="7773338" cy="842114"/>
          </a:xfrm>
        </p:spPr>
        <p:txBody>
          <a:bodyPr/>
          <a:lstStyle/>
          <a:p>
            <a:r>
              <a:rPr lang="en-US" dirty="0"/>
              <a:t>Networked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785445"/>
            <a:ext cx="7772870" cy="39847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950" dirty="0">
                <a:solidFill>
                  <a:srgbClr val="00B050"/>
                </a:solidFill>
              </a:rPr>
              <a:t>Application layer   --- this is where network applications are!</a:t>
            </a:r>
          </a:p>
          <a:p>
            <a:r>
              <a:rPr lang="en-US" sz="1950" dirty="0"/>
              <a:t>Need to have a way to identify another application on another machine</a:t>
            </a:r>
          </a:p>
          <a:p>
            <a:pPr lvl="1"/>
            <a:r>
              <a:rPr lang="en-US" sz="1650" dirty="0"/>
              <a:t>This is done through the pair: (IP address, port number)</a:t>
            </a:r>
          </a:p>
          <a:p>
            <a:r>
              <a:rPr lang="en-US" sz="1950" dirty="0"/>
              <a:t>IPv4 addresses are 32 bit binary numbers</a:t>
            </a:r>
          </a:p>
          <a:p>
            <a:pPr lvl="1"/>
            <a:r>
              <a:rPr lang="en-US" sz="1650" dirty="0"/>
              <a:t>Often represented as dotted decimal notation – 4 decimal values, each representing 8 bits in the range 0 to 255</a:t>
            </a:r>
          </a:p>
          <a:p>
            <a:pPr lvl="2"/>
            <a:r>
              <a:rPr lang="en-US" sz="1500" dirty="0"/>
              <a:t> Example linprog1.cs.fsu.edu, 128.186.120.188</a:t>
            </a:r>
          </a:p>
          <a:p>
            <a:pPr lvl="1"/>
            <a:r>
              <a:rPr lang="en-US" sz="1650" dirty="0"/>
              <a:t>It is supposed to be replaced by IPv6, but is still going strong</a:t>
            </a:r>
          </a:p>
          <a:p>
            <a:r>
              <a:rPr lang="en-US" sz="1950" dirty="0"/>
              <a:t>IPv6 addresses are 128 bits binary numbers</a:t>
            </a:r>
          </a:p>
          <a:p>
            <a:r>
              <a:rPr lang="en-US" sz="1950" dirty="0"/>
              <a:t>Machines often have both IPv4 and IPv6 addresses</a:t>
            </a:r>
          </a:p>
        </p:txBody>
      </p:sp>
    </p:spTree>
    <p:extLst>
      <p:ext uri="{BB962C8B-B14F-4D97-AF65-F5344CB8AC3E}">
        <p14:creationId xmlns:p14="http://schemas.microsoft.com/office/powerpoint/2010/main" val="843618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4B21-5A0A-30EB-D2EE-DADD8C0F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performance metrics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B10C23-A94D-7C8A-5B4F-1732B7DCA31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85330" y="2032056"/>
                <a:ext cx="7772870" cy="332666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Latency and bandwidth</a:t>
                </a:r>
              </a:p>
              <a:p>
                <a:pPr lvl="1"/>
                <a:r>
                  <a:rPr lang="en-US" dirty="0"/>
                  <a:t>Hardware latency and bandwidth</a:t>
                </a:r>
              </a:p>
              <a:p>
                <a:pPr lvl="1"/>
                <a:r>
                  <a:rPr lang="en-US" dirty="0"/>
                  <a:t>End-to-end latency and bandwidth</a:t>
                </a:r>
              </a:p>
              <a:p>
                <a:r>
                  <a:rPr lang="en-US" dirty="0"/>
                  <a:t>Network latency is the amount of time it takes for data to travel from one point to another across a network.</a:t>
                </a:r>
              </a:p>
              <a:p>
                <a:pPr lvl="1"/>
                <a:r>
                  <a:rPr lang="en-US" dirty="0"/>
                  <a:t>Units: second (s), millisecond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=0.001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), microseconds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0.000001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etc</a:t>
                </a:r>
              </a:p>
              <a:p>
                <a:r>
                  <a:rPr lang="en-US" dirty="0"/>
                  <a:t>Bandwidth: the rate that data can be injected to the network (and transferred).</a:t>
                </a:r>
              </a:p>
              <a:p>
                <a:pPr lvl="1"/>
                <a:r>
                  <a:rPr lang="en-US" dirty="0"/>
                  <a:t>Units: the network bandwidth is measured in bits per second.  E.g. 1000 bps or 1kbps.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B10C23-A94D-7C8A-5B4F-1732B7DCA3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85330" y="2032056"/>
                <a:ext cx="7772870" cy="3326669"/>
              </a:xfrm>
              <a:blipFill>
                <a:blip r:embed="rId2"/>
                <a:stretch>
                  <a:fillRect l="-489" t="-7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1545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4B21-5A0A-30EB-D2EE-DADD8C0F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performance metrics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B10C23-A94D-7C8A-5B4F-1732B7DCA31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85330" y="2032056"/>
                <a:ext cx="7772870" cy="3326669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Bandwidth units (bits per seconds)</a:t>
                </a:r>
              </a:p>
              <a:p>
                <a:pPr lvl="1"/>
                <a:r>
                  <a:rPr lang="en-US" dirty="0"/>
                  <a:t>B and b: </a:t>
                </a:r>
              </a:p>
              <a:p>
                <a:pPr lvl="2"/>
                <a:r>
                  <a:rPr lang="en-US" dirty="0"/>
                  <a:t>B – bytes: data size or memory size is measured in bytes (B). </a:t>
                </a:r>
              </a:p>
              <a:p>
                <a:pPr lvl="3"/>
                <a:r>
                  <a:rPr lang="en-US" dirty="0"/>
                  <a:t> Example: 10KB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𝑘𝑖𝑙𝑜𝑏𝑦𝑡𝑒𝑠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𝑏𝑦𝑡𝑒𝑠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=10,000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𝑏𝑦𝑡𝑒𝑠</m:t>
                    </m:r>
                  </m:oMath>
                </a14:m>
                <a:r>
                  <a:rPr lang="en-US" dirty="0"/>
                  <a:t>), 100MB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𝑚𝑒𝑔𝑎𝑏𝑦𝑡𝑒𝑠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6 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𝑏𝑦𝑡𝑒𝑠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=100,000,000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𝑏𝑦𝑡𝑒𝑠</m:t>
                    </m:r>
                  </m:oMath>
                </a14:m>
                <a:r>
                  <a:rPr lang="en-US" dirty="0"/>
                  <a:t>), 16GB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𝑔𝑖𝑔𝑎𝑏𝑦𝑡𝑒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𝑏𝑦𝑡𝑒𝑠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=16,000,000,000 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𝑏𝑦𝑡𝑒𝑠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b – bits: network bandwidth is measured in bits per seconds</a:t>
                </a:r>
              </a:p>
              <a:p>
                <a:pPr lvl="3"/>
                <a:r>
                  <a:rPr lang="en-US" dirty="0"/>
                  <a:t>Example 100Mbps Ethernet: 100,000,000 bits per second</a:t>
                </a:r>
              </a:p>
              <a:p>
                <a:pPr lvl="2"/>
                <a:r>
                  <a:rPr lang="en-US" dirty="0"/>
                  <a:t>1 Byte = 8 bits</a:t>
                </a:r>
              </a:p>
              <a:p>
                <a:pPr lvl="2"/>
                <a:r>
                  <a:rPr lang="en-US" dirty="0"/>
                  <a:t>Pay attention to the b/B in the spec: 1Gbps is different from 1GBps</a:t>
                </a:r>
              </a:p>
              <a:p>
                <a:pPr lvl="1"/>
                <a:r>
                  <a:rPr lang="en-US" dirty="0"/>
                  <a:t>Most wired desktops are connected over 1Gbps links (1,000,000,000 bits per second)</a:t>
                </a:r>
              </a:p>
              <a:p>
                <a:pPr lvl="2"/>
                <a:r>
                  <a:rPr lang="en-US" dirty="0"/>
                  <a:t>Faster ones can be 10Gbps, 100Gbps, or more</a:t>
                </a:r>
              </a:p>
              <a:p>
                <a:pPr lvl="2"/>
                <a:r>
                  <a:rPr lang="en-US" dirty="0"/>
                  <a:t>Slower ones may be 100Mbps (100,000,000 bits per second)</a:t>
                </a:r>
              </a:p>
              <a:p>
                <a:pPr lvl="1"/>
                <a:r>
                  <a:rPr lang="en-US" dirty="0"/>
                  <a:t>Wireless Ethernet (</a:t>
                </a:r>
                <a:r>
                  <a:rPr lang="en-US" dirty="0" err="1"/>
                  <a:t>Wifi</a:t>
                </a:r>
                <a:r>
                  <a:rPr lang="en-US" dirty="0"/>
                  <a:t>): Wi-Fi 6 (802.11ax) 2021, up to 10Gbps. This is shared by all users on the network.</a:t>
                </a:r>
              </a:p>
              <a:p>
                <a:r>
                  <a:rPr lang="en-US" dirty="0"/>
                  <a:t>You have a 1Gbps Internet service, what is the minimum amount of time to download a 10GB movie?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B10C23-A94D-7C8A-5B4F-1732B7DCA3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85330" y="2032056"/>
                <a:ext cx="7772870" cy="3326669"/>
              </a:xfrm>
              <a:blipFill>
                <a:blip r:embed="rId2"/>
                <a:stretch>
                  <a:fillRect l="-326" t="-2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71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3565-3872-9606-4296-DF9C3B53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is a Computer Network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6401-963A-9391-1E10-48D122C2B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032056"/>
            <a:ext cx="7772870" cy="2508413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>
                <a:latin typeface="Rockwell" panose="02060603020205020403" pitchFamily="18" charset="0"/>
              </a:rPr>
              <a:t>A computer network consists of a set of end-systems/hosts and switches/routers connected by communication links. It supports communications among entities in the network.</a:t>
            </a:r>
          </a:p>
          <a:p>
            <a:pPr lvl="1"/>
            <a:r>
              <a:rPr lang="en-US" i="0" u="none" strike="noStrike" baseline="0" dirty="0">
                <a:latin typeface="Rockwell" panose="02060603020205020403" pitchFamily="18" charset="0"/>
              </a:rPr>
              <a:t>Many types of networks</a:t>
            </a:r>
          </a:p>
          <a:p>
            <a:pPr lvl="2"/>
            <a:r>
              <a:rPr lang="en-US" dirty="0">
                <a:latin typeface="Rockwell" panose="02060603020205020403" pitchFamily="18" charset="0"/>
              </a:rPr>
              <a:t>network on chip, system area network, person area network, local area network, data center network, wide area network, and so on</a:t>
            </a:r>
            <a:endParaRPr lang="en-US" i="0" u="none" strike="noStrike" baseline="0" dirty="0">
              <a:latin typeface="Rockwell" panose="02060603020205020403" pitchFamily="18" charset="0"/>
            </a:endParaRPr>
          </a:p>
          <a:p>
            <a:pPr lvl="1"/>
            <a:r>
              <a:rPr lang="en-US" i="0" u="none" strike="noStrike" baseline="0" dirty="0">
                <a:latin typeface="Rockwell" panose="02060603020205020403" pitchFamily="18" charset="0"/>
              </a:rPr>
              <a:t>Many topologies - how the devices are connected in the network</a:t>
            </a:r>
          </a:p>
          <a:p>
            <a:pPr lvl="1"/>
            <a:endParaRPr lang="en-US" i="0" u="none" strike="noStrike" baseline="0" dirty="0">
              <a:latin typeface="Rockwell" panose="020606030202050204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9657E2-4CF3-8162-57A5-55A35E348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775" y="4434053"/>
            <a:ext cx="3659981" cy="104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129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4B21-5A0A-30EB-D2EE-DADD8C0F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performance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10C23-A94D-7C8A-5B4F-1732B7DCA3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032056"/>
            <a:ext cx="7772870" cy="3596611"/>
          </a:xfrm>
        </p:spPr>
        <p:txBody>
          <a:bodyPr>
            <a:normAutofit fontScale="92500"/>
          </a:bodyPr>
          <a:lstStyle/>
          <a:p>
            <a:r>
              <a:rPr lang="en-US" dirty="0"/>
              <a:t>Bandwidth determines the message injection (and transmission) time</a:t>
            </a:r>
          </a:p>
          <a:p>
            <a:pPr lvl="1"/>
            <a:r>
              <a:rPr lang="en-US" dirty="0"/>
              <a:t>Let W bits per second be the bandwidth of a link. Given a message of size M bytes (or 8M bits), it will take 8M/W seconds to transmit the message: transmission time = 8M/W</a:t>
            </a:r>
          </a:p>
          <a:p>
            <a:pPr lvl="1"/>
            <a:r>
              <a:rPr lang="en-US" dirty="0"/>
              <a:t>What is the transmission time to send 10000 bits over a 1Gbps link?</a:t>
            </a:r>
          </a:p>
          <a:p>
            <a:r>
              <a:rPr lang="en-US" dirty="0"/>
              <a:t>Time of flight (propagation delay) is another component of the hardware communication time</a:t>
            </a:r>
          </a:p>
          <a:p>
            <a:pPr lvl="1"/>
            <a:r>
              <a:rPr lang="en-US" dirty="0"/>
              <a:t>The time between the first bit is placed on the wire in the sender to the time it reaches the receiver. This time is bounded by the speed of light. </a:t>
            </a:r>
          </a:p>
          <a:p>
            <a:pPr lvl="2"/>
            <a:r>
              <a:rPr lang="en-US" dirty="0"/>
              <a:t>If we send a message from Tallahassee to LA (distance roughly 3000 miles), what is the time of flight for this message assuming that the signal propagation speed on the wire is 2/3 of the speed of light (300,000,000 meters per second)?</a:t>
            </a:r>
          </a:p>
          <a:p>
            <a:pPr lvl="2"/>
            <a:r>
              <a:rPr lang="en-US" dirty="0"/>
              <a:t>The distance of a geostationary satellite from the earth is 22,236 miles (35,786km), estimate the communication latency when a communication goes through the such a satellite?</a:t>
            </a:r>
          </a:p>
          <a:p>
            <a:pPr lvl="3"/>
            <a:r>
              <a:rPr lang="en-US" dirty="0"/>
              <a:t>How does Space X’s </a:t>
            </a:r>
            <a:r>
              <a:rPr lang="en-US" dirty="0" err="1"/>
              <a:t>Starlink</a:t>
            </a:r>
            <a:r>
              <a:rPr lang="en-US" dirty="0"/>
              <a:t> make this work? </a:t>
            </a:r>
          </a:p>
        </p:txBody>
      </p:sp>
    </p:spTree>
    <p:extLst>
      <p:ext uri="{BB962C8B-B14F-4D97-AF65-F5344CB8AC3E}">
        <p14:creationId xmlns:p14="http://schemas.microsoft.com/office/powerpoint/2010/main" val="3311321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4B21-5A0A-30EB-D2EE-DADD8C0F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performance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10C23-A94D-7C8A-5B4F-1732B7DCA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End-to-end latency: the amount of time from the time the sender calls write() to the time the receiver receives the data. </a:t>
            </a:r>
          </a:p>
          <a:p>
            <a:pPr lvl="1"/>
            <a:r>
              <a:rPr lang="en-US" dirty="0"/>
              <a:t>Software time at both sender (OS runs the write() code) and receiver (interrupt and OS runs the read() code) and </a:t>
            </a:r>
          </a:p>
          <a:p>
            <a:pPr lvl="1"/>
            <a:r>
              <a:rPr lang="en-US" dirty="0"/>
              <a:t>Hardware time: </a:t>
            </a:r>
            <a:r>
              <a:rPr lang="en-US" dirty="0" err="1"/>
              <a:t>propogation</a:t>
            </a:r>
            <a:r>
              <a:rPr lang="en-US" dirty="0"/>
              <a:t> time (time of flight) + transmission time </a:t>
            </a:r>
          </a:p>
          <a:p>
            <a:pPr lvl="2"/>
            <a:r>
              <a:rPr lang="en-US" dirty="0"/>
              <a:t>The </a:t>
            </a:r>
            <a:r>
              <a:rPr lang="en-US" dirty="0" err="1"/>
              <a:t>propogation</a:t>
            </a:r>
            <a:r>
              <a:rPr lang="en-US" dirty="0"/>
              <a:t> time is determined by the physical law (bound by the speed of light). </a:t>
            </a:r>
          </a:p>
        </p:txBody>
      </p:sp>
    </p:spTree>
    <p:extLst>
      <p:ext uri="{BB962C8B-B14F-4D97-AF65-F5344CB8AC3E}">
        <p14:creationId xmlns:p14="http://schemas.microsoft.com/office/powerpoint/2010/main" val="3627130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4B21-5A0A-30EB-D2EE-DADD8C0F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performance metrics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111BC71-6BCF-05FE-3403-2B241737F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991" y="2102251"/>
            <a:ext cx="554236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256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4B21-5A0A-30EB-D2EE-DADD8C0F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performance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10C23-A94D-7C8A-5B4F-1732B7DCA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End-to-end bandwidth: the amount of data transferred / the time to transfer the data from sender to receiver.</a:t>
            </a:r>
          </a:p>
          <a:p>
            <a:pPr lvl="1"/>
            <a:r>
              <a:rPr lang="en-US" dirty="0"/>
              <a:t>An application: Internet speed test</a:t>
            </a:r>
          </a:p>
          <a:p>
            <a:pPr lvl="1"/>
            <a:r>
              <a:rPr lang="en-US" dirty="0"/>
              <a:t>In an Internet speed test, 500MB of data is transferred in 10 seconds over the uplink, what is the uplink bandwidth?</a:t>
            </a:r>
          </a:p>
        </p:txBody>
      </p:sp>
    </p:spTree>
    <p:extLst>
      <p:ext uri="{BB962C8B-B14F-4D97-AF65-F5344CB8AC3E}">
        <p14:creationId xmlns:p14="http://schemas.microsoft.com/office/powerpoint/2010/main" val="1395246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Overview of TCP/IP Protocols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Application layer (email, http, </a:t>
            </a:r>
            <a:r>
              <a:rPr lang="en-US" altLang="en-US" dirty="0" err="1"/>
              <a:t>ssh</a:t>
            </a:r>
            <a:r>
              <a:rPr lang="en-US" altLang="en-US" dirty="0"/>
              <a:t>, ftp, </a:t>
            </a:r>
            <a:r>
              <a:rPr lang="en-US" altLang="en-US" dirty="0" err="1"/>
              <a:t>etc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sz="1600" dirty="0"/>
              <a:t>The things that we use daily. </a:t>
            </a:r>
          </a:p>
          <a:p>
            <a:pPr lvl="1" eaLnBrk="1" hangingPunct="1"/>
            <a:r>
              <a:rPr lang="en-US" altLang="en-US" sz="1600" dirty="0"/>
              <a:t>Main functionality: run application protocols</a:t>
            </a:r>
          </a:p>
          <a:p>
            <a:pPr eaLnBrk="1" hangingPunct="1"/>
            <a:r>
              <a:rPr lang="en-US" altLang="en-US" dirty="0"/>
              <a:t>Transport layer (TCP, UDP)</a:t>
            </a:r>
          </a:p>
          <a:p>
            <a:pPr lvl="1" eaLnBrk="1" hangingPunct="1"/>
            <a:r>
              <a:rPr lang="en-US" altLang="en-US" sz="1600" dirty="0"/>
              <a:t>Allows processes (on different machines) to communicate (reliably or unreliably) with each other.</a:t>
            </a:r>
          </a:p>
          <a:p>
            <a:pPr lvl="1" eaLnBrk="1" hangingPunct="1"/>
            <a:r>
              <a:rPr lang="en-US" altLang="en-US" sz="1600" dirty="0"/>
              <a:t>Main functionality: end-to-end communication (reliability)</a:t>
            </a:r>
          </a:p>
          <a:p>
            <a:pPr eaLnBrk="1" hangingPunct="1"/>
            <a:r>
              <a:rPr lang="en-US" altLang="en-US" dirty="0"/>
              <a:t>Network layer (IPv4, IPv6)</a:t>
            </a:r>
          </a:p>
          <a:p>
            <a:pPr lvl="1" eaLnBrk="1" hangingPunct="1"/>
            <a:r>
              <a:rPr lang="en-US" altLang="en-US" sz="1600" dirty="0"/>
              <a:t>Allows machines to talk to one another</a:t>
            </a:r>
          </a:p>
          <a:p>
            <a:pPr lvl="1" eaLnBrk="1" hangingPunct="1"/>
            <a:r>
              <a:rPr lang="en-US" altLang="en-US" sz="1600" dirty="0"/>
              <a:t>Main functionality: routing/fragmentation/internetworking</a:t>
            </a:r>
          </a:p>
          <a:p>
            <a:pPr eaLnBrk="1" hangingPunct="1"/>
            <a:r>
              <a:rPr lang="en-US" altLang="en-US" dirty="0"/>
              <a:t>Host to Network layer (Ethernet)</a:t>
            </a:r>
          </a:p>
          <a:p>
            <a:pPr lvl="1" eaLnBrk="1" hangingPunct="1"/>
            <a:r>
              <a:rPr lang="en-US" altLang="en-US" sz="1600" dirty="0"/>
              <a:t>Allows directly connected machines to talk to one another</a:t>
            </a:r>
          </a:p>
          <a:p>
            <a:pPr lvl="1" eaLnBrk="1" hangingPunct="1"/>
            <a:r>
              <a:rPr lang="en-US" altLang="en-US" sz="1600" dirty="0"/>
              <a:t>Main functionality: medium access, encoding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27599-D186-47D4-AD18-70656F81C85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TCP/IP Protocols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TCP: transmission control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connection-oriented, reliable, full duplex, byte stream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UDP: User datagram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Connectionless, unreliable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IPv4: Internet Protocol, version 4.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The protocol that glues the Internet together. Provides (unreliable) packet delivery service for TCP, UDP, ICMP, IGMP.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IPv6: Internet Protocol, version 6.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128 bits address, newer version of Internet Protocol.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Will it ever happen?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67C0A-CD0D-4F2A-8E5F-BD9DAB12208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TCP/IP Protocols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ICMP: Internet Control Message Protocol.</a:t>
            </a:r>
          </a:p>
          <a:p>
            <a:pPr lvl="1" eaLnBrk="1" hangingPunct="1"/>
            <a:r>
              <a:rPr lang="en-US" altLang="en-US" dirty="0"/>
              <a:t>Handles errors and control information for IP (ping, traceroute).</a:t>
            </a:r>
          </a:p>
          <a:p>
            <a:pPr eaLnBrk="1" hangingPunct="1"/>
            <a:r>
              <a:rPr lang="en-US" altLang="en-US" dirty="0"/>
              <a:t>IGMP: Internet Group Management Protocol.</a:t>
            </a:r>
          </a:p>
          <a:p>
            <a:pPr lvl="1" eaLnBrk="1" hangingPunct="1"/>
            <a:r>
              <a:rPr lang="en-US" altLang="en-US" dirty="0"/>
              <a:t>Used in IP multicast</a:t>
            </a:r>
          </a:p>
          <a:p>
            <a:pPr lvl="2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Socket Programming:</a:t>
            </a:r>
          </a:p>
          <a:p>
            <a:pPr lvl="1" eaLnBrk="1" hangingPunct="1"/>
            <a:r>
              <a:rPr lang="en-US" altLang="en-US" dirty="0"/>
              <a:t>The use of  TCP and UDP</a:t>
            </a:r>
          </a:p>
          <a:p>
            <a:pPr lvl="2" eaLnBrk="1" hangingPunct="1"/>
            <a:r>
              <a:rPr lang="en-US" altLang="en-US" sz="1800" dirty="0"/>
              <a:t>Can also access the lower layers directly (raw socket)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6CAF4-3DD2-4C5A-AA58-6727F8083AF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User Datagram Protocol (UDP)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Unreliable/connectionless service</a:t>
            </a:r>
          </a:p>
          <a:p>
            <a:pPr lvl="1" eaLnBrk="1" hangingPunct="1"/>
            <a:r>
              <a:rPr lang="en-US" altLang="en-US"/>
              <a:t>Data may be lost, duplicated and reordered.</a:t>
            </a:r>
          </a:p>
          <a:p>
            <a:pPr lvl="1" eaLnBrk="1" hangingPunct="1"/>
            <a:r>
              <a:rPr lang="en-US" altLang="en-US"/>
              <a:t>Client/server don’t have any long term relation.</a:t>
            </a:r>
          </a:p>
          <a:p>
            <a:pPr eaLnBrk="1" hangingPunct="1"/>
            <a:r>
              <a:rPr lang="en-US" altLang="en-US"/>
              <a:t>Can perform (unreliable) multicast.</a:t>
            </a:r>
          </a:p>
          <a:p>
            <a:pPr eaLnBrk="1" hangingPunct="1"/>
            <a:r>
              <a:rPr lang="en-US" altLang="en-US"/>
              <a:t>Interface</a:t>
            </a:r>
          </a:p>
          <a:p>
            <a:pPr lvl="1" eaLnBrk="1" hangingPunct="1"/>
            <a:r>
              <a:rPr lang="en-US" altLang="en-US">
                <a:latin typeface="Courier New" pitchFamily="49" charset="0"/>
                <a:cs typeface="Courier New" pitchFamily="49" charset="0"/>
              </a:rPr>
              <a:t>socket, bind, sendto, recvfrom</a:t>
            </a:r>
          </a:p>
          <a:p>
            <a:pPr lvl="1" eaLnBrk="1" hangingPunct="1"/>
            <a:r>
              <a:rPr lang="en-US" altLang="en-US"/>
              <a:t>Can also use the TCP interface (connect/read/write)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63AB0-EE9D-4F72-B8BD-73EB243D5F3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Transmission Control Protocol (TCP)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Connection-oriented, reliable, full duplex, byte stream service</a:t>
            </a:r>
          </a:p>
          <a:p>
            <a:pPr eaLnBrk="1" hangingPunct="1"/>
            <a:r>
              <a:rPr lang="en-US" altLang="en-US" dirty="0"/>
              <a:t>Interface</a:t>
            </a:r>
          </a:p>
          <a:p>
            <a:pPr lvl="1" eaLnBrk="1" hangingPunct="1"/>
            <a:r>
              <a:rPr lang="en-US" altLang="en-US" dirty="0">
                <a:latin typeface="Courier New" pitchFamily="49" charset="0"/>
                <a:cs typeface="Courier New" pitchFamily="49" charset="0"/>
              </a:rPr>
              <a:t>socket, bind, listen, accept, connect, read, write, close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An analogy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Socket: telephone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Bind: assign telephone number to a telephone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Listen: turn on the ringer so that you can hear the phone call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Connect: dial a phone number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Accept: answer the phone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Read/write: talking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Close: ???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3A1AB-15E8-4072-AF7A-7247134C42C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Reliable Communications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Realizing reliable communication means a lot:</a:t>
            </a:r>
          </a:p>
          <a:p>
            <a:pPr lvl="1" eaLnBrk="1" hangingPunct="1"/>
            <a:r>
              <a:rPr lang="en-US" altLang="en-US"/>
              <a:t>Sequence number, acknowledgement, retransmission, timeout (RTT)</a:t>
            </a:r>
          </a:p>
          <a:p>
            <a:pPr lvl="1" eaLnBrk="1" hangingPunct="1"/>
            <a:r>
              <a:rPr lang="en-US" altLang="en-US"/>
              <a:t>Sliding window protocol for efficiency</a:t>
            </a:r>
          </a:p>
          <a:p>
            <a:pPr lvl="1" eaLnBrk="1" hangingPunct="1"/>
            <a:r>
              <a:rPr lang="en-US" altLang="en-US"/>
              <a:t>Flow control</a:t>
            </a:r>
          </a:p>
          <a:p>
            <a:pPr lvl="1" eaLnBrk="1" hangingPunct="1"/>
            <a:r>
              <a:rPr lang="en-US" altLang="en-US"/>
              <a:t>Connection establishment/release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86E4E-63E3-4C1D-B0FA-A905777CA7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091C-110E-91F0-29F0-9F34AB55C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a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6D2C-DC2C-1DD3-7053-87C771B11E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032056"/>
            <a:ext cx="4120766" cy="316859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latin typeface="Rockwell" panose="02060603020205020403" pitchFamily="18" charset="0"/>
              </a:rPr>
              <a:t>Hosts, end-systems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dirty="0">
                <a:latin typeface="Rockwell" panose="02060603020205020403" pitchFamily="18" charset="0"/>
              </a:rPr>
              <a:t>pc’s, workstations, servers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dirty="0">
                <a:latin typeface="Rockwell" panose="02060603020205020403" pitchFamily="18" charset="0"/>
              </a:rPr>
              <a:t>PDA’s, phones, toasters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dirty="0">
                <a:latin typeface="Rockwell" panose="02060603020205020403" pitchFamily="18" charset="0"/>
              </a:rPr>
              <a:t>CPUs, memory controllers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altLang="en-US" dirty="0">
                <a:latin typeface="Rockwell" panose="02060603020205020403" pitchFamily="18" charset="0"/>
              </a:rPr>
              <a:t>running network applications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altLang="en-US" dirty="0">
                <a:latin typeface="Rockwell" panose="02060603020205020403" pitchFamily="18" charset="0"/>
              </a:rPr>
              <a:t>Operate at the edge of the network</a:t>
            </a:r>
          </a:p>
          <a:p>
            <a:pPr>
              <a:spcBef>
                <a:spcPct val="20000"/>
              </a:spcBef>
            </a:pPr>
            <a:r>
              <a:rPr lang="en-US" altLang="en-US" dirty="0">
                <a:latin typeface="Rockwell" panose="02060603020205020403" pitchFamily="18" charset="0"/>
              </a:rPr>
              <a:t>Routers, switches, and middleboxes:</a:t>
            </a:r>
          </a:p>
          <a:p>
            <a:pPr lvl="1">
              <a:spcBef>
                <a:spcPct val="20000"/>
              </a:spcBef>
            </a:pPr>
            <a:r>
              <a:rPr lang="en-US" altLang="en-US" dirty="0">
                <a:latin typeface="Rockwell" panose="02060603020205020403" pitchFamily="18" charset="0"/>
              </a:rPr>
              <a:t>Forward/filter packets (chunks) of data thru network</a:t>
            </a:r>
          </a:p>
          <a:p>
            <a:pPr lvl="1">
              <a:spcBef>
                <a:spcPct val="20000"/>
              </a:spcBef>
            </a:pPr>
            <a:r>
              <a:rPr lang="en-US" altLang="en-US" dirty="0">
                <a:latin typeface="Rockwell" panose="02060603020205020403" pitchFamily="18" charset="0"/>
              </a:rPr>
              <a:t>Operate at the core of the network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>
                <a:latin typeface="Rockwell" panose="02060603020205020403" pitchFamily="18" charset="0"/>
              </a:rPr>
              <a:t>Communication links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dirty="0">
                <a:latin typeface="Rockwell" panose="02060603020205020403" pitchFamily="18" charset="0"/>
              </a:rPr>
              <a:t>Point-to-point, multiaccess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dirty="0">
                <a:latin typeface="Rockwell" panose="02060603020205020403" pitchFamily="18" charset="0"/>
              </a:rPr>
              <a:t>fiber, copper, radio, satellite</a:t>
            </a:r>
          </a:p>
          <a:p>
            <a:endParaRPr lang="en-US" dirty="0"/>
          </a:p>
        </p:txBody>
      </p:sp>
      <p:grpSp>
        <p:nvGrpSpPr>
          <p:cNvPr id="513" name="Group 4">
            <a:extLst>
              <a:ext uri="{FF2B5EF4-FFF2-40B4-BE49-F238E27FC236}">
                <a16:creationId xmlns:a16="http://schemas.microsoft.com/office/drawing/2014/main" id="{20258C9E-B575-6134-785E-679840B07988}"/>
              </a:ext>
            </a:extLst>
          </p:cNvPr>
          <p:cNvGrpSpPr>
            <a:grpSpLocks/>
          </p:cNvGrpSpPr>
          <p:nvPr/>
        </p:nvGrpSpPr>
        <p:grpSpPr bwMode="auto">
          <a:xfrm>
            <a:off x="5042995" y="2032056"/>
            <a:ext cx="2688364" cy="3300613"/>
            <a:chOff x="2918" y="219"/>
            <a:chExt cx="2803" cy="3829"/>
          </a:xfrm>
        </p:grpSpPr>
        <p:sp>
          <p:nvSpPr>
            <p:cNvPr id="514" name="Freeform 5">
              <a:extLst>
                <a:ext uri="{FF2B5EF4-FFF2-40B4-BE49-F238E27FC236}">
                  <a16:creationId xmlns:a16="http://schemas.microsoft.com/office/drawing/2014/main" id="{569FE77C-493E-9E32-DD84-1E1ABA61D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7" y="1271"/>
              <a:ext cx="1292" cy="1255"/>
            </a:xfrm>
            <a:custGeom>
              <a:avLst/>
              <a:gdLst>
                <a:gd name="T0" fmla="*/ 239 w 1292"/>
                <a:gd name="T1" fmla="*/ 7 h 1255"/>
                <a:gd name="T2" fmla="*/ 35 w 1292"/>
                <a:gd name="T3" fmla="*/ 157 h 1255"/>
                <a:gd name="T4" fmla="*/ 29 w 1292"/>
                <a:gd name="T5" fmla="*/ 523 h 1255"/>
                <a:gd name="T6" fmla="*/ 53 w 1292"/>
                <a:gd name="T7" fmla="*/ 829 h 1255"/>
                <a:gd name="T8" fmla="*/ 245 w 1292"/>
                <a:gd name="T9" fmla="*/ 871 h 1255"/>
                <a:gd name="T10" fmla="*/ 647 w 1292"/>
                <a:gd name="T11" fmla="*/ 1129 h 1255"/>
                <a:gd name="T12" fmla="*/ 995 w 1292"/>
                <a:gd name="T13" fmla="*/ 1237 h 1255"/>
                <a:gd name="T14" fmla="*/ 1199 w 1292"/>
                <a:gd name="T15" fmla="*/ 1021 h 1255"/>
                <a:gd name="T16" fmla="*/ 1271 w 1292"/>
                <a:gd name="T17" fmla="*/ 445 h 1255"/>
                <a:gd name="T18" fmla="*/ 1205 w 1292"/>
                <a:gd name="T19" fmla="*/ 211 h 1255"/>
                <a:gd name="T20" fmla="*/ 749 w 1292"/>
                <a:gd name="T21" fmla="*/ 115 h 1255"/>
                <a:gd name="T22" fmla="*/ 239 w 1292"/>
                <a:gd name="T23" fmla="*/ 7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15" name="Freeform 6">
              <a:extLst>
                <a:ext uri="{FF2B5EF4-FFF2-40B4-BE49-F238E27FC236}">
                  <a16:creationId xmlns:a16="http://schemas.microsoft.com/office/drawing/2014/main" id="{26B68074-601A-6C57-9ED6-7734B6603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8" y="1164"/>
              <a:ext cx="1340" cy="1191"/>
            </a:xfrm>
            <a:custGeom>
              <a:avLst/>
              <a:gdLst>
                <a:gd name="T0" fmla="*/ 550 w 1340"/>
                <a:gd name="T1" fmla="*/ 42 h 1191"/>
                <a:gd name="T2" fmla="*/ 82 w 1340"/>
                <a:gd name="T3" fmla="*/ 60 h 1191"/>
                <a:gd name="T4" fmla="*/ 58 w 1340"/>
                <a:gd name="T5" fmla="*/ 402 h 1191"/>
                <a:gd name="T6" fmla="*/ 28 w 1340"/>
                <a:gd name="T7" fmla="*/ 720 h 1191"/>
                <a:gd name="T8" fmla="*/ 112 w 1340"/>
                <a:gd name="T9" fmla="*/ 870 h 1191"/>
                <a:gd name="T10" fmla="*/ 538 w 1340"/>
                <a:gd name="T11" fmla="*/ 876 h 1191"/>
                <a:gd name="T12" fmla="*/ 640 w 1340"/>
                <a:gd name="T13" fmla="*/ 1128 h 1191"/>
                <a:gd name="T14" fmla="*/ 1234 w 1340"/>
                <a:gd name="T15" fmla="*/ 1098 h 1191"/>
                <a:gd name="T16" fmla="*/ 1276 w 1340"/>
                <a:gd name="T17" fmla="*/ 570 h 1191"/>
                <a:gd name="T18" fmla="*/ 1204 w 1340"/>
                <a:gd name="T19" fmla="*/ 342 h 1191"/>
                <a:gd name="T20" fmla="*/ 760 w 1340"/>
                <a:gd name="T21" fmla="*/ 288 h 1191"/>
                <a:gd name="T22" fmla="*/ 550 w 1340"/>
                <a:gd name="T23" fmla="*/ 42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16" name="Freeform 7">
              <a:extLst>
                <a:ext uri="{FF2B5EF4-FFF2-40B4-BE49-F238E27FC236}">
                  <a16:creationId xmlns:a16="http://schemas.microsoft.com/office/drawing/2014/main" id="{6CABA54C-D71C-E200-4BAD-617A3B241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3" y="2252"/>
              <a:ext cx="2135" cy="1662"/>
            </a:xfrm>
            <a:custGeom>
              <a:avLst/>
              <a:gdLst>
                <a:gd name="T0" fmla="*/ 27 w 2135"/>
                <a:gd name="T1" fmla="*/ 652 h 1662"/>
                <a:gd name="T2" fmla="*/ 105 w 2135"/>
                <a:gd name="T3" fmla="*/ 76 h 1662"/>
                <a:gd name="T4" fmla="*/ 657 w 2135"/>
                <a:gd name="T5" fmla="*/ 196 h 1662"/>
                <a:gd name="T6" fmla="*/ 1209 w 2135"/>
                <a:gd name="T7" fmla="*/ 100 h 1662"/>
                <a:gd name="T8" fmla="*/ 2001 w 2135"/>
                <a:gd name="T9" fmla="*/ 406 h 1662"/>
                <a:gd name="T10" fmla="*/ 2013 w 2135"/>
                <a:gd name="T11" fmla="*/ 1144 h 1662"/>
                <a:gd name="T12" fmla="*/ 1581 w 2135"/>
                <a:gd name="T13" fmla="*/ 1600 h 1662"/>
                <a:gd name="T14" fmla="*/ 813 w 2135"/>
                <a:gd name="T15" fmla="*/ 1516 h 1662"/>
                <a:gd name="T16" fmla="*/ 501 w 2135"/>
                <a:gd name="T17" fmla="*/ 1270 h 1662"/>
                <a:gd name="T18" fmla="*/ 183 w 2135"/>
                <a:gd name="T19" fmla="*/ 1066 h 1662"/>
                <a:gd name="T20" fmla="*/ 27 w 2135"/>
                <a:gd name="T21" fmla="*/ 652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517" name="Group 8">
              <a:extLst>
                <a:ext uri="{FF2B5EF4-FFF2-40B4-BE49-F238E27FC236}">
                  <a16:creationId xmlns:a16="http://schemas.microsoft.com/office/drawing/2014/main" id="{31212395-8239-B453-2D31-A01A8CF9D7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02" y="1266"/>
              <a:ext cx="527" cy="239"/>
              <a:chOff x="3552" y="246"/>
              <a:chExt cx="527" cy="248"/>
            </a:xfrm>
          </p:grpSpPr>
          <p:graphicFrame>
            <p:nvGraphicFramePr>
              <p:cNvPr id="764" name="Object 9">
                <a:extLst>
                  <a:ext uri="{FF2B5EF4-FFF2-40B4-BE49-F238E27FC236}">
                    <a16:creationId xmlns:a16="http://schemas.microsoft.com/office/drawing/2014/main" id="{1BBB87FE-EB81-6B0E-DD71-ACCF2B13B0D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2" imgW="1307263" imgH="1084139" progId="">
                      <p:embed/>
                    </p:oleObj>
                  </mc:Choice>
                  <mc:Fallback>
                    <p:oleObj name="Clip" r:id="rId2" imgW="1307263" imgH="1084139" progId="">
                      <p:embed/>
                      <p:pic>
                        <p:nvPicPr>
                          <p:cNvPr id="764" name="Object 9">
                            <a:extLst>
                              <a:ext uri="{FF2B5EF4-FFF2-40B4-BE49-F238E27FC236}">
                                <a16:creationId xmlns:a16="http://schemas.microsoft.com/office/drawing/2014/main" id="{1BBB87FE-EB81-6B0E-DD71-ACCF2B13B0DA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65" name="Object 10">
                <a:extLst>
                  <a:ext uri="{FF2B5EF4-FFF2-40B4-BE49-F238E27FC236}">
                    <a16:creationId xmlns:a16="http://schemas.microsoft.com/office/drawing/2014/main" id="{A3A6CA8F-F7C2-BC2A-E224-2FBFC7359DF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4" imgW="681706" imgH="480401" progId="">
                      <p:embed/>
                    </p:oleObj>
                  </mc:Choice>
                  <mc:Fallback>
                    <p:oleObj name="Clip" r:id="rId4" imgW="681706" imgH="480401" progId="">
                      <p:embed/>
                      <p:pic>
                        <p:nvPicPr>
                          <p:cNvPr id="765" name="Object 10">
                            <a:extLst>
                              <a:ext uri="{FF2B5EF4-FFF2-40B4-BE49-F238E27FC236}">
                                <a16:creationId xmlns:a16="http://schemas.microsoft.com/office/drawing/2014/main" id="{A3A6CA8F-F7C2-BC2A-E224-2FBFC7359DFA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66" name="Line 11">
                <a:extLst>
                  <a:ext uri="{FF2B5EF4-FFF2-40B4-BE49-F238E27FC236}">
                    <a16:creationId xmlns:a16="http://schemas.microsoft.com/office/drawing/2014/main" id="{0B30058B-93B4-297E-5C0A-BDAC7E79D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pSp>
          <p:nvGrpSpPr>
            <p:cNvPr id="518" name="Group 12">
              <a:extLst>
                <a:ext uri="{FF2B5EF4-FFF2-40B4-BE49-F238E27FC236}">
                  <a16:creationId xmlns:a16="http://schemas.microsoft.com/office/drawing/2014/main" id="{60C7955C-72F5-496C-A7E0-7B709B4442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02" y="1712"/>
              <a:ext cx="527" cy="239"/>
              <a:chOff x="3552" y="246"/>
              <a:chExt cx="527" cy="248"/>
            </a:xfrm>
          </p:grpSpPr>
          <p:graphicFrame>
            <p:nvGraphicFramePr>
              <p:cNvPr id="761" name="Object 13">
                <a:extLst>
                  <a:ext uri="{FF2B5EF4-FFF2-40B4-BE49-F238E27FC236}">
                    <a16:creationId xmlns:a16="http://schemas.microsoft.com/office/drawing/2014/main" id="{FB015FE3-761D-3008-2A1B-A8EECEE893B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6" imgW="1307263" imgH="1084139" progId="">
                      <p:embed/>
                    </p:oleObj>
                  </mc:Choice>
                  <mc:Fallback>
                    <p:oleObj name="Clip" r:id="rId6" imgW="1307263" imgH="1084139" progId="">
                      <p:embed/>
                      <p:pic>
                        <p:nvPicPr>
                          <p:cNvPr id="761" name="Object 13">
                            <a:extLst>
                              <a:ext uri="{FF2B5EF4-FFF2-40B4-BE49-F238E27FC236}">
                                <a16:creationId xmlns:a16="http://schemas.microsoft.com/office/drawing/2014/main" id="{FB015FE3-761D-3008-2A1B-A8EECEE893BD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62" name="Object 14">
                <a:extLst>
                  <a:ext uri="{FF2B5EF4-FFF2-40B4-BE49-F238E27FC236}">
                    <a16:creationId xmlns:a16="http://schemas.microsoft.com/office/drawing/2014/main" id="{924AB094-2C3B-91AB-ADF4-CA823900E2D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7" imgW="681706" imgH="480401" progId="">
                      <p:embed/>
                    </p:oleObj>
                  </mc:Choice>
                  <mc:Fallback>
                    <p:oleObj name="Clip" r:id="rId7" imgW="681706" imgH="480401" progId="">
                      <p:embed/>
                      <p:pic>
                        <p:nvPicPr>
                          <p:cNvPr id="762" name="Object 14">
                            <a:extLst>
                              <a:ext uri="{FF2B5EF4-FFF2-40B4-BE49-F238E27FC236}">
                                <a16:creationId xmlns:a16="http://schemas.microsoft.com/office/drawing/2014/main" id="{924AB094-2C3B-91AB-ADF4-CA823900E2D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63" name="Line 15">
                <a:extLst>
                  <a:ext uri="{FF2B5EF4-FFF2-40B4-BE49-F238E27FC236}">
                    <a16:creationId xmlns:a16="http://schemas.microsoft.com/office/drawing/2014/main" id="{66908FE4-A980-67A9-BC4A-5B5E7F32F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pSp>
          <p:nvGrpSpPr>
            <p:cNvPr id="519" name="Group 16">
              <a:extLst>
                <a:ext uri="{FF2B5EF4-FFF2-40B4-BE49-F238E27FC236}">
                  <a16:creationId xmlns:a16="http://schemas.microsoft.com/office/drawing/2014/main" id="{81BC0756-859F-318B-9B58-0697BC0015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2" y="1552"/>
              <a:ext cx="51" cy="161"/>
              <a:chOff x="3842" y="406"/>
              <a:chExt cx="51" cy="167"/>
            </a:xfrm>
          </p:grpSpPr>
          <p:sp>
            <p:nvSpPr>
              <p:cNvPr id="758" name="Oval 17">
                <a:extLst>
                  <a:ext uri="{FF2B5EF4-FFF2-40B4-BE49-F238E27FC236}">
                    <a16:creationId xmlns:a16="http://schemas.microsoft.com/office/drawing/2014/main" id="{09D5355C-51B2-6218-F0EC-19F3FB63A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59" name="Oval 18">
                <a:extLst>
                  <a:ext uri="{FF2B5EF4-FFF2-40B4-BE49-F238E27FC236}">
                    <a16:creationId xmlns:a16="http://schemas.microsoft.com/office/drawing/2014/main" id="{F76B7775-877E-F498-D7CE-6A265889E1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60" name="Oval 19">
                <a:extLst>
                  <a:ext uri="{FF2B5EF4-FFF2-40B4-BE49-F238E27FC236}">
                    <a16:creationId xmlns:a16="http://schemas.microsoft.com/office/drawing/2014/main" id="{4F7FDE04-BCF8-9A7D-BC6A-E0FB6FFAAE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</p:grpSp>
        <p:grpSp>
          <p:nvGrpSpPr>
            <p:cNvPr id="520" name="Group 20">
              <a:extLst>
                <a:ext uri="{FF2B5EF4-FFF2-40B4-BE49-F238E27FC236}">
                  <a16:creationId xmlns:a16="http://schemas.microsoft.com/office/drawing/2014/main" id="{C939935D-1D01-D204-A611-DC2F4E5FD4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10" y="1929"/>
              <a:ext cx="150" cy="296"/>
              <a:chOff x="4180" y="783"/>
              <a:chExt cx="150" cy="307"/>
            </a:xfrm>
          </p:grpSpPr>
          <p:sp>
            <p:nvSpPr>
              <p:cNvPr id="750" name="AutoShape 21">
                <a:extLst>
                  <a:ext uri="{FF2B5EF4-FFF2-40B4-BE49-F238E27FC236}">
                    <a16:creationId xmlns:a16="http://schemas.microsoft.com/office/drawing/2014/main" id="{F169A717-03C7-5CED-098C-B6ABC6687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51" name="Rectangle 22">
                <a:extLst>
                  <a:ext uri="{FF2B5EF4-FFF2-40B4-BE49-F238E27FC236}">
                    <a16:creationId xmlns:a16="http://schemas.microsoft.com/office/drawing/2014/main" id="{AEC8EBEF-65DF-F62F-C11E-2AE6B7005F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52" name="Rectangle 23">
                <a:extLst>
                  <a:ext uri="{FF2B5EF4-FFF2-40B4-BE49-F238E27FC236}">
                    <a16:creationId xmlns:a16="http://schemas.microsoft.com/office/drawing/2014/main" id="{A35AB583-55B7-D5B0-67A4-9BE4F63589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53" name="AutoShape 24">
                <a:extLst>
                  <a:ext uri="{FF2B5EF4-FFF2-40B4-BE49-F238E27FC236}">
                    <a16:creationId xmlns:a16="http://schemas.microsoft.com/office/drawing/2014/main" id="{0AF5FFA4-0285-D1DA-823C-651752A182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54" name="Line 25">
                <a:extLst>
                  <a:ext uri="{FF2B5EF4-FFF2-40B4-BE49-F238E27FC236}">
                    <a16:creationId xmlns:a16="http://schemas.microsoft.com/office/drawing/2014/main" id="{43BD768B-33D6-B16D-211D-954C357488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755" name="Line 26">
                <a:extLst>
                  <a:ext uri="{FF2B5EF4-FFF2-40B4-BE49-F238E27FC236}">
                    <a16:creationId xmlns:a16="http://schemas.microsoft.com/office/drawing/2014/main" id="{8AFF29D5-1594-BDEA-D779-DEF21782CE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756" name="Rectangle 27">
                <a:extLst>
                  <a:ext uri="{FF2B5EF4-FFF2-40B4-BE49-F238E27FC236}">
                    <a16:creationId xmlns:a16="http://schemas.microsoft.com/office/drawing/2014/main" id="{C2B134D1-7E5F-300F-6DE4-61EAF08C7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57" name="Rectangle 28">
                <a:extLst>
                  <a:ext uri="{FF2B5EF4-FFF2-40B4-BE49-F238E27FC236}">
                    <a16:creationId xmlns:a16="http://schemas.microsoft.com/office/drawing/2014/main" id="{5745A970-B603-5176-AEF5-707EF84892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</p:grpSp>
        <p:grpSp>
          <p:nvGrpSpPr>
            <p:cNvPr id="521" name="Group 29">
              <a:extLst>
                <a:ext uri="{FF2B5EF4-FFF2-40B4-BE49-F238E27FC236}">
                  <a16:creationId xmlns:a16="http://schemas.microsoft.com/office/drawing/2014/main" id="{21621511-323B-E701-D3B6-02C3E3BDD9C7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3833" y="1991"/>
              <a:ext cx="61" cy="167"/>
              <a:chOff x="3842" y="406"/>
              <a:chExt cx="51" cy="167"/>
            </a:xfrm>
          </p:grpSpPr>
          <p:sp>
            <p:nvSpPr>
              <p:cNvPr id="747" name="Oval 30">
                <a:extLst>
                  <a:ext uri="{FF2B5EF4-FFF2-40B4-BE49-F238E27FC236}">
                    <a16:creationId xmlns:a16="http://schemas.microsoft.com/office/drawing/2014/main" id="{6D050497-1E16-47D8-21A5-9FAC79BD5F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48" name="Oval 31">
                <a:extLst>
                  <a:ext uri="{FF2B5EF4-FFF2-40B4-BE49-F238E27FC236}">
                    <a16:creationId xmlns:a16="http://schemas.microsoft.com/office/drawing/2014/main" id="{5363CAC1-F484-90AB-630F-8DB9FBFA8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49" name="Oval 32">
                <a:extLst>
                  <a:ext uri="{FF2B5EF4-FFF2-40B4-BE49-F238E27FC236}">
                    <a16:creationId xmlns:a16="http://schemas.microsoft.com/office/drawing/2014/main" id="{D5167680-335C-34BE-BAD7-3D1272886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</p:grpSp>
        <p:sp>
          <p:nvSpPr>
            <p:cNvPr id="522" name="Line 33">
              <a:extLst>
                <a:ext uri="{FF2B5EF4-FFF2-40B4-BE49-F238E27FC236}">
                  <a16:creationId xmlns:a16="http://schemas.microsoft.com/office/drawing/2014/main" id="{2A8E1F4A-E0D6-C9E7-F082-D030C8349E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8" y="1860"/>
              <a:ext cx="35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3" name="Line 34">
              <a:extLst>
                <a:ext uri="{FF2B5EF4-FFF2-40B4-BE49-F238E27FC236}">
                  <a16:creationId xmlns:a16="http://schemas.microsoft.com/office/drawing/2014/main" id="{8E6038A2-7ACF-7FD3-2D0B-D67768D45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0" y="1858"/>
              <a:ext cx="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4" name="Line 35">
              <a:extLst>
                <a:ext uri="{FF2B5EF4-FFF2-40B4-BE49-F238E27FC236}">
                  <a16:creationId xmlns:a16="http://schemas.microsoft.com/office/drawing/2014/main" id="{F7D955E1-763C-6D4F-70A8-F137836D61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6" y="1856"/>
              <a:ext cx="1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5" name="Line 36">
              <a:extLst>
                <a:ext uri="{FF2B5EF4-FFF2-40B4-BE49-F238E27FC236}">
                  <a16:creationId xmlns:a16="http://schemas.microsoft.com/office/drawing/2014/main" id="{63CF73A1-EF1E-9503-EFD8-6239B5C7F8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2" y="1456"/>
              <a:ext cx="208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6" name="Line 37">
              <a:extLst>
                <a:ext uri="{FF2B5EF4-FFF2-40B4-BE49-F238E27FC236}">
                  <a16:creationId xmlns:a16="http://schemas.microsoft.com/office/drawing/2014/main" id="{D12BF52B-EC34-1033-84F7-7EDA590E6F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2" y="1670"/>
              <a:ext cx="198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7" name="Line 38">
              <a:extLst>
                <a:ext uri="{FF2B5EF4-FFF2-40B4-BE49-F238E27FC236}">
                  <a16:creationId xmlns:a16="http://schemas.microsoft.com/office/drawing/2014/main" id="{A05BD9D6-BE3B-B08A-29D3-811EA9F6FB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0" y="1734"/>
              <a:ext cx="1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528" name="Group 39">
              <a:extLst>
                <a:ext uri="{FF2B5EF4-FFF2-40B4-BE49-F238E27FC236}">
                  <a16:creationId xmlns:a16="http://schemas.microsoft.com/office/drawing/2014/main" id="{FEFE8EB2-BCD3-6EBB-B7B3-1053F5F43E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6" y="1913"/>
              <a:ext cx="150" cy="296"/>
              <a:chOff x="4180" y="783"/>
              <a:chExt cx="150" cy="307"/>
            </a:xfrm>
          </p:grpSpPr>
          <p:sp>
            <p:nvSpPr>
              <p:cNvPr id="739" name="AutoShape 40">
                <a:extLst>
                  <a:ext uri="{FF2B5EF4-FFF2-40B4-BE49-F238E27FC236}">
                    <a16:creationId xmlns:a16="http://schemas.microsoft.com/office/drawing/2014/main" id="{DCFCA582-3938-4EC7-83B4-8FA0537607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40" name="Rectangle 41">
                <a:extLst>
                  <a:ext uri="{FF2B5EF4-FFF2-40B4-BE49-F238E27FC236}">
                    <a16:creationId xmlns:a16="http://schemas.microsoft.com/office/drawing/2014/main" id="{C89B9A89-8646-53A3-ACEA-1499845B1B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41" name="Rectangle 42">
                <a:extLst>
                  <a:ext uri="{FF2B5EF4-FFF2-40B4-BE49-F238E27FC236}">
                    <a16:creationId xmlns:a16="http://schemas.microsoft.com/office/drawing/2014/main" id="{4E3FA02B-824B-BFDD-DC6F-924416C49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42" name="AutoShape 43">
                <a:extLst>
                  <a:ext uri="{FF2B5EF4-FFF2-40B4-BE49-F238E27FC236}">
                    <a16:creationId xmlns:a16="http://schemas.microsoft.com/office/drawing/2014/main" id="{F435DA4B-D3E7-C78C-4A5D-A364B89C08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43" name="Line 44">
                <a:extLst>
                  <a:ext uri="{FF2B5EF4-FFF2-40B4-BE49-F238E27FC236}">
                    <a16:creationId xmlns:a16="http://schemas.microsoft.com/office/drawing/2014/main" id="{99627FF0-50AC-8BED-168E-F2087578F0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744" name="Line 45">
                <a:extLst>
                  <a:ext uri="{FF2B5EF4-FFF2-40B4-BE49-F238E27FC236}">
                    <a16:creationId xmlns:a16="http://schemas.microsoft.com/office/drawing/2014/main" id="{3EC753B1-EB6D-1B50-4303-AF7C6B28E7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745" name="Rectangle 46">
                <a:extLst>
                  <a:ext uri="{FF2B5EF4-FFF2-40B4-BE49-F238E27FC236}">
                    <a16:creationId xmlns:a16="http://schemas.microsoft.com/office/drawing/2014/main" id="{3E739374-468E-D6EF-BBB8-143E699EF1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46" name="Rectangle 47">
                <a:extLst>
                  <a:ext uri="{FF2B5EF4-FFF2-40B4-BE49-F238E27FC236}">
                    <a16:creationId xmlns:a16="http://schemas.microsoft.com/office/drawing/2014/main" id="{08AD6D9B-0006-0BBC-6B00-795B6D4B7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</p:grpSp>
        <p:grpSp>
          <p:nvGrpSpPr>
            <p:cNvPr id="529" name="Group 48">
              <a:extLst>
                <a:ext uri="{FF2B5EF4-FFF2-40B4-BE49-F238E27FC236}">
                  <a16:creationId xmlns:a16="http://schemas.microsoft.com/office/drawing/2014/main" id="{D79C2413-7892-3153-47DA-96B12182E2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8" y="2376"/>
              <a:ext cx="344" cy="694"/>
              <a:chOff x="3314" y="1248"/>
              <a:chExt cx="344" cy="694"/>
            </a:xfrm>
          </p:grpSpPr>
          <p:graphicFrame>
            <p:nvGraphicFramePr>
              <p:cNvPr id="730" name="Object 49">
                <a:extLst>
                  <a:ext uri="{FF2B5EF4-FFF2-40B4-BE49-F238E27FC236}">
                    <a16:creationId xmlns:a16="http://schemas.microsoft.com/office/drawing/2014/main" id="{4F095107-0471-8AE0-359A-A61A067458E8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8" imgW="1307263" imgH="1084139" progId="">
                      <p:embed/>
                    </p:oleObj>
                  </mc:Choice>
                  <mc:Fallback>
                    <p:oleObj name="Clip" r:id="rId8" imgW="1307263" imgH="1084139" progId="">
                      <p:embed/>
                      <p:pic>
                        <p:nvPicPr>
                          <p:cNvPr id="730" name="Object 49">
                            <a:extLst>
                              <a:ext uri="{FF2B5EF4-FFF2-40B4-BE49-F238E27FC236}">
                                <a16:creationId xmlns:a16="http://schemas.microsoft.com/office/drawing/2014/main" id="{4F095107-0471-8AE0-359A-A61A067458E8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31" name="Line 50">
                <a:extLst>
                  <a:ext uri="{FF2B5EF4-FFF2-40B4-BE49-F238E27FC236}">
                    <a16:creationId xmlns:a16="http://schemas.microsoft.com/office/drawing/2014/main" id="{5C4B90FE-67AC-79A6-7B0C-314578935D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graphicFrame>
            <p:nvGraphicFramePr>
              <p:cNvPr id="732" name="Object 51">
                <a:extLst>
                  <a:ext uri="{FF2B5EF4-FFF2-40B4-BE49-F238E27FC236}">
                    <a16:creationId xmlns:a16="http://schemas.microsoft.com/office/drawing/2014/main" id="{33336837-BC55-DD01-0C6B-1D942924679C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9" imgW="1307263" imgH="1084139" progId="">
                      <p:embed/>
                    </p:oleObj>
                  </mc:Choice>
                  <mc:Fallback>
                    <p:oleObj name="Clip" r:id="rId9" imgW="1307263" imgH="1084139" progId="">
                      <p:embed/>
                      <p:pic>
                        <p:nvPicPr>
                          <p:cNvPr id="732" name="Object 51">
                            <a:extLst>
                              <a:ext uri="{FF2B5EF4-FFF2-40B4-BE49-F238E27FC236}">
                                <a16:creationId xmlns:a16="http://schemas.microsoft.com/office/drawing/2014/main" id="{33336837-BC55-DD01-0C6B-1D942924679C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33" name="Line 52">
                <a:extLst>
                  <a:ext uri="{FF2B5EF4-FFF2-40B4-BE49-F238E27FC236}">
                    <a16:creationId xmlns:a16="http://schemas.microsoft.com/office/drawing/2014/main" id="{44AE9EA1-AF88-8C41-F4FD-D3534D2EB3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grpSp>
            <p:nvGrpSpPr>
              <p:cNvPr id="734" name="Group 53">
                <a:extLst>
                  <a:ext uri="{FF2B5EF4-FFF2-40B4-BE49-F238E27FC236}">
                    <a16:creationId xmlns:a16="http://schemas.microsoft.com/office/drawing/2014/main" id="{9FFC586E-3022-066A-EF70-59DC9120F5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736" name="Oval 54">
                  <a:extLst>
                    <a:ext uri="{FF2B5EF4-FFF2-40B4-BE49-F238E27FC236}">
                      <a16:creationId xmlns:a16="http://schemas.microsoft.com/office/drawing/2014/main" id="{33C81EF3-6B3A-DCF1-C016-E3F0FEAB17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737" name="Oval 55">
                  <a:extLst>
                    <a:ext uri="{FF2B5EF4-FFF2-40B4-BE49-F238E27FC236}">
                      <a16:creationId xmlns:a16="http://schemas.microsoft.com/office/drawing/2014/main" id="{CEDFE112-85DA-8745-1FF2-618DFE15DC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738" name="Oval 56">
                  <a:extLst>
                    <a:ext uri="{FF2B5EF4-FFF2-40B4-BE49-F238E27FC236}">
                      <a16:creationId xmlns:a16="http://schemas.microsoft.com/office/drawing/2014/main" id="{12BE300A-77C5-469C-0FC4-A96E3A61C5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</p:grpSp>
          <p:sp>
            <p:nvSpPr>
              <p:cNvPr id="735" name="Line 57">
                <a:extLst>
                  <a:ext uri="{FF2B5EF4-FFF2-40B4-BE49-F238E27FC236}">
                    <a16:creationId xmlns:a16="http://schemas.microsoft.com/office/drawing/2014/main" id="{E41B6FF4-6DBD-4F27-2084-5371EB1547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aphicFrame>
          <p:nvGraphicFramePr>
            <p:cNvPr id="530" name="Object 58">
              <a:extLst>
                <a:ext uri="{FF2B5EF4-FFF2-40B4-BE49-F238E27FC236}">
                  <a16:creationId xmlns:a16="http://schemas.microsoft.com/office/drawing/2014/main" id="{9549A1CF-3321-319F-1F95-1FF2C62CD94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02" y="3133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10" imgW="1307263" imgH="1084139" progId="">
                    <p:embed/>
                  </p:oleObj>
                </mc:Choice>
                <mc:Fallback>
                  <p:oleObj name="Clip" r:id="rId10" imgW="1307263" imgH="1084139" progId="">
                    <p:embed/>
                    <p:pic>
                      <p:nvPicPr>
                        <p:cNvPr id="530" name="Object 58">
                          <a:extLst>
                            <a:ext uri="{FF2B5EF4-FFF2-40B4-BE49-F238E27FC236}">
                              <a16:creationId xmlns:a16="http://schemas.microsoft.com/office/drawing/2014/main" id="{9549A1CF-3321-319F-1F95-1FF2C62CD94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2" y="3133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1" name="Object 59">
              <a:extLst>
                <a:ext uri="{FF2B5EF4-FFF2-40B4-BE49-F238E27FC236}">
                  <a16:creationId xmlns:a16="http://schemas.microsoft.com/office/drawing/2014/main" id="{354399E0-8792-1D27-8B67-9538ACCD2EE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60" y="3124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11" imgW="1307263" imgH="1084139" progId="">
                    <p:embed/>
                  </p:oleObj>
                </mc:Choice>
                <mc:Fallback>
                  <p:oleObj name="Clip" r:id="rId11" imgW="1307263" imgH="1084139" progId="">
                    <p:embed/>
                    <p:pic>
                      <p:nvPicPr>
                        <p:cNvPr id="531" name="Object 59">
                          <a:extLst>
                            <a:ext uri="{FF2B5EF4-FFF2-40B4-BE49-F238E27FC236}">
                              <a16:creationId xmlns:a16="http://schemas.microsoft.com/office/drawing/2014/main" id="{354399E0-8792-1D27-8B67-9538ACCD2EE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0" y="3124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2" name="Oval 60">
              <a:extLst>
                <a:ext uri="{FF2B5EF4-FFF2-40B4-BE49-F238E27FC236}">
                  <a16:creationId xmlns:a16="http://schemas.microsoft.com/office/drawing/2014/main" id="{C59C68D1-ECA1-D77A-922B-49120A8192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759" y="3203"/>
              <a:ext cx="47" cy="4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33" name="Oval 61">
              <a:extLst>
                <a:ext uri="{FF2B5EF4-FFF2-40B4-BE49-F238E27FC236}">
                  <a16:creationId xmlns:a16="http://schemas.microsoft.com/office/drawing/2014/main" id="{DB18B037-BBEB-8EB9-30B2-C552C54071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820" y="3202"/>
              <a:ext cx="47" cy="4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34" name="Oval 62">
              <a:extLst>
                <a:ext uri="{FF2B5EF4-FFF2-40B4-BE49-F238E27FC236}">
                  <a16:creationId xmlns:a16="http://schemas.microsoft.com/office/drawing/2014/main" id="{1A131B41-34D6-D08B-9D83-7DAB72451B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875" y="3205"/>
              <a:ext cx="47" cy="4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35" name="Line 63">
              <a:extLst>
                <a:ext uri="{FF2B5EF4-FFF2-40B4-BE49-F238E27FC236}">
                  <a16:creationId xmlns:a16="http://schemas.microsoft.com/office/drawing/2014/main" id="{01371B58-5FD5-766C-891E-94CA940AB05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4062" y="3114"/>
              <a:ext cx="4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36" name="Line 64">
              <a:extLst>
                <a:ext uri="{FF2B5EF4-FFF2-40B4-BE49-F238E27FC236}">
                  <a16:creationId xmlns:a16="http://schemas.microsoft.com/office/drawing/2014/main" id="{5DDAC58C-3868-C61D-8760-F8E8C1A855E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>
              <a:off x="3612" y="3108"/>
              <a:ext cx="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37" name="Line 65">
              <a:extLst>
                <a:ext uri="{FF2B5EF4-FFF2-40B4-BE49-F238E27FC236}">
                  <a16:creationId xmlns:a16="http://schemas.microsoft.com/office/drawing/2014/main" id="{EB0501C8-BF8E-A71F-D831-9901F895C9E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3862" y="2864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38" name="Line 66">
              <a:extLst>
                <a:ext uri="{FF2B5EF4-FFF2-40B4-BE49-F238E27FC236}">
                  <a16:creationId xmlns:a16="http://schemas.microsoft.com/office/drawing/2014/main" id="{1A4FBB05-A1AA-A1F7-48B3-2E5C8DB73D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2" y="2808"/>
              <a:ext cx="68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39" name="Line 67">
              <a:extLst>
                <a:ext uri="{FF2B5EF4-FFF2-40B4-BE49-F238E27FC236}">
                  <a16:creationId xmlns:a16="http://schemas.microsoft.com/office/drawing/2014/main" id="{46ED6331-1021-14F2-1FC8-9604E71C19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4" y="2842"/>
              <a:ext cx="218" cy="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0" name="Line 68">
              <a:extLst>
                <a:ext uri="{FF2B5EF4-FFF2-40B4-BE49-F238E27FC236}">
                  <a16:creationId xmlns:a16="http://schemas.microsoft.com/office/drawing/2014/main" id="{F8267B2A-05B7-F500-EBA8-166B41F422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26" y="2840"/>
              <a:ext cx="200" cy="2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aphicFrame>
          <p:nvGraphicFramePr>
            <p:cNvPr id="541" name="Object 69">
              <a:extLst>
                <a:ext uri="{FF2B5EF4-FFF2-40B4-BE49-F238E27FC236}">
                  <a16:creationId xmlns:a16="http://schemas.microsoft.com/office/drawing/2014/main" id="{7D9C26C7-3BDF-522E-8B85-A40D0CCFABC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53" y="2505"/>
            <a:ext cx="14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12" imgW="982811" imgH="1208363" progId="">
                    <p:embed/>
                  </p:oleObj>
                </mc:Choice>
                <mc:Fallback>
                  <p:oleObj name="Clip" r:id="rId12" imgW="982811" imgH="1208363" progId="">
                    <p:embed/>
                    <p:pic>
                      <p:nvPicPr>
                        <p:cNvPr id="541" name="Object 69">
                          <a:extLst>
                            <a:ext uri="{FF2B5EF4-FFF2-40B4-BE49-F238E27FC236}">
                              <a16:creationId xmlns:a16="http://schemas.microsoft.com/office/drawing/2014/main" id="{7D9C26C7-3BDF-522E-8B85-A40D0CCFABC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3" y="2505"/>
                          <a:ext cx="14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2" name="Object 70">
              <a:extLst>
                <a:ext uri="{FF2B5EF4-FFF2-40B4-BE49-F238E27FC236}">
                  <a16:creationId xmlns:a16="http://schemas.microsoft.com/office/drawing/2014/main" id="{0E3A86F8-FF5C-F7C3-4EC3-4E7F09E3C0A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93" y="2565"/>
            <a:ext cx="14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14" imgW="982811" imgH="1208363" progId="">
                    <p:embed/>
                  </p:oleObj>
                </mc:Choice>
                <mc:Fallback>
                  <p:oleObj name="Clip" r:id="rId14" imgW="982811" imgH="1208363" progId="">
                    <p:embed/>
                    <p:pic>
                      <p:nvPicPr>
                        <p:cNvPr id="542" name="Object 70">
                          <a:extLst>
                            <a:ext uri="{FF2B5EF4-FFF2-40B4-BE49-F238E27FC236}">
                              <a16:creationId xmlns:a16="http://schemas.microsoft.com/office/drawing/2014/main" id="{0E3A86F8-FF5C-F7C3-4EC3-4E7F09E3C0A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3" y="2565"/>
                          <a:ext cx="14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3" name="Freeform 71">
              <a:extLst>
                <a:ext uri="{FF2B5EF4-FFF2-40B4-BE49-F238E27FC236}">
                  <a16:creationId xmlns:a16="http://schemas.microsoft.com/office/drawing/2014/main" id="{2CB72343-86A9-7B6F-E55C-77CED1715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" y="2397"/>
              <a:ext cx="972" cy="228"/>
            </a:xfrm>
            <a:custGeom>
              <a:avLst/>
              <a:gdLst>
                <a:gd name="T0" fmla="*/ 0 w 972"/>
                <a:gd name="T1" fmla="*/ 228 h 228"/>
                <a:gd name="T2" fmla="*/ 432 w 972"/>
                <a:gd name="T3" fmla="*/ 9 h 228"/>
                <a:gd name="T4" fmla="*/ 972 w 972"/>
                <a:gd name="T5" fmla="*/ 171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544" name="Group 72">
              <a:extLst>
                <a:ext uri="{FF2B5EF4-FFF2-40B4-BE49-F238E27FC236}">
                  <a16:creationId xmlns:a16="http://schemas.microsoft.com/office/drawing/2014/main" id="{4B9D7E1B-7203-3CB2-1A67-9E9EF4F6FE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43" y="3462"/>
              <a:ext cx="292" cy="320"/>
              <a:chOff x="2870" y="1518"/>
              <a:chExt cx="292" cy="320"/>
            </a:xfrm>
          </p:grpSpPr>
          <p:graphicFrame>
            <p:nvGraphicFramePr>
              <p:cNvPr id="728" name="Object 73">
                <a:extLst>
                  <a:ext uri="{FF2B5EF4-FFF2-40B4-BE49-F238E27FC236}">
                    <a16:creationId xmlns:a16="http://schemas.microsoft.com/office/drawing/2014/main" id="{A2184844-700B-20B2-02DD-0C5616B120E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15" imgW="826829" imgH="840406" progId="">
                      <p:embed/>
                    </p:oleObj>
                  </mc:Choice>
                  <mc:Fallback>
                    <p:oleObj name="Clip" r:id="rId15" imgW="826829" imgH="840406" progId="">
                      <p:embed/>
                      <p:pic>
                        <p:nvPicPr>
                          <p:cNvPr id="728" name="Object 73">
                            <a:extLst>
                              <a:ext uri="{FF2B5EF4-FFF2-40B4-BE49-F238E27FC236}">
                                <a16:creationId xmlns:a16="http://schemas.microsoft.com/office/drawing/2014/main" id="{A2184844-700B-20B2-02DD-0C5616B120EF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29" name="Object 74">
                <a:extLst>
                  <a:ext uri="{FF2B5EF4-FFF2-40B4-BE49-F238E27FC236}">
                    <a16:creationId xmlns:a16="http://schemas.microsoft.com/office/drawing/2014/main" id="{1E7704C1-267B-2E0D-8778-4A8C08AA83B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17" imgW="1268295" imgH="1199426" progId="">
                      <p:embed/>
                    </p:oleObj>
                  </mc:Choice>
                  <mc:Fallback>
                    <p:oleObj name="Clip" r:id="rId17" imgW="1268295" imgH="1199426" progId="">
                      <p:embed/>
                      <p:pic>
                        <p:nvPicPr>
                          <p:cNvPr id="729" name="Object 74">
                            <a:extLst>
                              <a:ext uri="{FF2B5EF4-FFF2-40B4-BE49-F238E27FC236}">
                                <a16:creationId xmlns:a16="http://schemas.microsoft.com/office/drawing/2014/main" id="{1E7704C1-267B-2E0D-8778-4A8C08AA83B0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45" name="Group 75">
              <a:extLst>
                <a:ext uri="{FF2B5EF4-FFF2-40B4-BE49-F238E27FC236}">
                  <a16:creationId xmlns:a16="http://schemas.microsoft.com/office/drawing/2014/main" id="{36C1BDAD-0112-38F3-8110-915E27FE4B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1" y="3486"/>
              <a:ext cx="292" cy="320"/>
              <a:chOff x="2870" y="1518"/>
              <a:chExt cx="292" cy="320"/>
            </a:xfrm>
          </p:grpSpPr>
          <p:graphicFrame>
            <p:nvGraphicFramePr>
              <p:cNvPr id="726" name="Object 76">
                <a:extLst>
                  <a:ext uri="{FF2B5EF4-FFF2-40B4-BE49-F238E27FC236}">
                    <a16:creationId xmlns:a16="http://schemas.microsoft.com/office/drawing/2014/main" id="{47F263B3-ED66-1A90-0D1B-7C9861FDDCA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19" imgW="826829" imgH="840406" progId="">
                      <p:embed/>
                    </p:oleObj>
                  </mc:Choice>
                  <mc:Fallback>
                    <p:oleObj name="Clip" r:id="rId19" imgW="826829" imgH="840406" progId="">
                      <p:embed/>
                      <p:pic>
                        <p:nvPicPr>
                          <p:cNvPr id="726" name="Object 76">
                            <a:extLst>
                              <a:ext uri="{FF2B5EF4-FFF2-40B4-BE49-F238E27FC236}">
                                <a16:creationId xmlns:a16="http://schemas.microsoft.com/office/drawing/2014/main" id="{47F263B3-ED66-1A90-0D1B-7C9861FDDCAE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27" name="Object 77">
                <a:extLst>
                  <a:ext uri="{FF2B5EF4-FFF2-40B4-BE49-F238E27FC236}">
                    <a16:creationId xmlns:a16="http://schemas.microsoft.com/office/drawing/2014/main" id="{1811961F-0259-D577-EE60-A10D61DEC331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20" imgW="1268295" imgH="1199426" progId="">
                      <p:embed/>
                    </p:oleObj>
                  </mc:Choice>
                  <mc:Fallback>
                    <p:oleObj name="Clip" r:id="rId20" imgW="1268295" imgH="1199426" progId="">
                      <p:embed/>
                      <p:pic>
                        <p:nvPicPr>
                          <p:cNvPr id="727" name="Object 77">
                            <a:extLst>
                              <a:ext uri="{FF2B5EF4-FFF2-40B4-BE49-F238E27FC236}">
                                <a16:creationId xmlns:a16="http://schemas.microsoft.com/office/drawing/2014/main" id="{1811961F-0259-D577-EE60-A10D61DEC331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46" name="Group 78">
              <a:extLst>
                <a:ext uri="{FF2B5EF4-FFF2-40B4-BE49-F238E27FC236}">
                  <a16:creationId xmlns:a16="http://schemas.microsoft.com/office/drawing/2014/main" id="{9B8908B5-62EC-CA95-8871-90B24F6260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04" y="3273"/>
              <a:ext cx="272" cy="282"/>
              <a:chOff x="4733" y="2082"/>
              <a:chExt cx="272" cy="282"/>
            </a:xfrm>
          </p:grpSpPr>
          <p:graphicFrame>
            <p:nvGraphicFramePr>
              <p:cNvPr id="724" name="Object 79">
                <a:extLst>
                  <a:ext uri="{FF2B5EF4-FFF2-40B4-BE49-F238E27FC236}">
                    <a16:creationId xmlns:a16="http://schemas.microsoft.com/office/drawing/2014/main" id="{6EF38A4B-991A-B872-ED6C-86AE2D092E4C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21" imgW="826829" imgH="840406" progId="">
                      <p:embed/>
                    </p:oleObj>
                  </mc:Choice>
                  <mc:Fallback>
                    <p:oleObj name="Clip" r:id="rId21" imgW="826829" imgH="840406" progId="">
                      <p:embed/>
                      <p:pic>
                        <p:nvPicPr>
                          <p:cNvPr id="724" name="Object 79">
                            <a:extLst>
                              <a:ext uri="{FF2B5EF4-FFF2-40B4-BE49-F238E27FC236}">
                                <a16:creationId xmlns:a16="http://schemas.microsoft.com/office/drawing/2014/main" id="{6EF38A4B-991A-B872-ED6C-86AE2D092E4C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5" name="Rectangle 80">
                <a:extLst>
                  <a:ext uri="{FF2B5EF4-FFF2-40B4-BE49-F238E27FC236}">
                    <a16:creationId xmlns:a16="http://schemas.microsoft.com/office/drawing/2014/main" id="{87B464F2-FAF9-179F-2F06-C4BDE5830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</p:grpSp>
        <p:sp>
          <p:nvSpPr>
            <p:cNvPr id="547" name="Line 81">
              <a:extLst>
                <a:ext uri="{FF2B5EF4-FFF2-40B4-BE49-F238E27FC236}">
                  <a16:creationId xmlns:a16="http://schemas.microsoft.com/office/drawing/2014/main" id="{B0A3D1DF-722D-45C2-6D5E-E6A02AEA47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4" y="3201"/>
              <a:ext cx="0" cy="1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548" name="Group 82">
              <a:extLst>
                <a:ext uri="{FF2B5EF4-FFF2-40B4-BE49-F238E27FC236}">
                  <a16:creationId xmlns:a16="http://schemas.microsoft.com/office/drawing/2014/main" id="{0BC9C0F7-EEF6-5501-BE29-CA744906AC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1" y="2769"/>
              <a:ext cx="150" cy="307"/>
              <a:chOff x="4180" y="783"/>
              <a:chExt cx="150" cy="307"/>
            </a:xfrm>
          </p:grpSpPr>
          <p:sp>
            <p:nvSpPr>
              <p:cNvPr id="716" name="AutoShape 83">
                <a:extLst>
                  <a:ext uri="{FF2B5EF4-FFF2-40B4-BE49-F238E27FC236}">
                    <a16:creationId xmlns:a16="http://schemas.microsoft.com/office/drawing/2014/main" id="{EB8BC9A6-B04C-E323-608F-9FCE38CD3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17" name="Rectangle 84">
                <a:extLst>
                  <a:ext uri="{FF2B5EF4-FFF2-40B4-BE49-F238E27FC236}">
                    <a16:creationId xmlns:a16="http://schemas.microsoft.com/office/drawing/2014/main" id="{7926B65D-24E5-992C-9B68-F8F3F9CE4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18" name="Rectangle 85">
                <a:extLst>
                  <a:ext uri="{FF2B5EF4-FFF2-40B4-BE49-F238E27FC236}">
                    <a16:creationId xmlns:a16="http://schemas.microsoft.com/office/drawing/2014/main" id="{5014253A-73E7-0CE3-783B-1EF5F26E1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19" name="AutoShape 86">
                <a:extLst>
                  <a:ext uri="{FF2B5EF4-FFF2-40B4-BE49-F238E27FC236}">
                    <a16:creationId xmlns:a16="http://schemas.microsoft.com/office/drawing/2014/main" id="{955787E3-001B-9EC5-A77F-25B180E8F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20" name="Line 87">
                <a:extLst>
                  <a:ext uri="{FF2B5EF4-FFF2-40B4-BE49-F238E27FC236}">
                    <a16:creationId xmlns:a16="http://schemas.microsoft.com/office/drawing/2014/main" id="{778027B4-EA18-316A-A57D-17C0D5BDD8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721" name="Line 88">
                <a:extLst>
                  <a:ext uri="{FF2B5EF4-FFF2-40B4-BE49-F238E27FC236}">
                    <a16:creationId xmlns:a16="http://schemas.microsoft.com/office/drawing/2014/main" id="{47C3E141-B07A-9326-7BC5-B2D9023580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722" name="Rectangle 89">
                <a:extLst>
                  <a:ext uri="{FF2B5EF4-FFF2-40B4-BE49-F238E27FC236}">
                    <a16:creationId xmlns:a16="http://schemas.microsoft.com/office/drawing/2014/main" id="{9A89C63D-08C2-3AC1-50EC-07668B0A40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23" name="Rectangle 90">
                <a:extLst>
                  <a:ext uri="{FF2B5EF4-FFF2-40B4-BE49-F238E27FC236}">
                    <a16:creationId xmlns:a16="http://schemas.microsoft.com/office/drawing/2014/main" id="{82AA0895-8DE1-25F3-1AFF-DCDEA3590A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</p:grpSp>
        <p:grpSp>
          <p:nvGrpSpPr>
            <p:cNvPr id="549" name="Group 91">
              <a:extLst>
                <a:ext uri="{FF2B5EF4-FFF2-40B4-BE49-F238E27FC236}">
                  <a16:creationId xmlns:a16="http://schemas.microsoft.com/office/drawing/2014/main" id="{FC2BBAB1-3735-D63E-8B26-4B297F7CF8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32" y="3102"/>
              <a:ext cx="150" cy="307"/>
              <a:chOff x="4180" y="783"/>
              <a:chExt cx="150" cy="307"/>
            </a:xfrm>
          </p:grpSpPr>
          <p:sp>
            <p:nvSpPr>
              <p:cNvPr id="708" name="AutoShape 92">
                <a:extLst>
                  <a:ext uri="{FF2B5EF4-FFF2-40B4-BE49-F238E27FC236}">
                    <a16:creationId xmlns:a16="http://schemas.microsoft.com/office/drawing/2014/main" id="{47FA6A07-8269-052A-E526-1601F1690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09" name="Rectangle 93">
                <a:extLst>
                  <a:ext uri="{FF2B5EF4-FFF2-40B4-BE49-F238E27FC236}">
                    <a16:creationId xmlns:a16="http://schemas.microsoft.com/office/drawing/2014/main" id="{7ED8B1A5-723E-8952-6D19-E84F407AD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10" name="Rectangle 94">
                <a:extLst>
                  <a:ext uri="{FF2B5EF4-FFF2-40B4-BE49-F238E27FC236}">
                    <a16:creationId xmlns:a16="http://schemas.microsoft.com/office/drawing/2014/main" id="{BD34152D-9FAB-17EC-57CB-4FF400FDD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11" name="AutoShape 95">
                <a:extLst>
                  <a:ext uri="{FF2B5EF4-FFF2-40B4-BE49-F238E27FC236}">
                    <a16:creationId xmlns:a16="http://schemas.microsoft.com/office/drawing/2014/main" id="{4A0924B1-9DE6-8A1C-855E-8E7278381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12" name="Line 96">
                <a:extLst>
                  <a:ext uri="{FF2B5EF4-FFF2-40B4-BE49-F238E27FC236}">
                    <a16:creationId xmlns:a16="http://schemas.microsoft.com/office/drawing/2014/main" id="{67DEFF55-29F7-F6AC-D557-F7AFB7DA00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713" name="Line 97">
                <a:extLst>
                  <a:ext uri="{FF2B5EF4-FFF2-40B4-BE49-F238E27FC236}">
                    <a16:creationId xmlns:a16="http://schemas.microsoft.com/office/drawing/2014/main" id="{AED22842-576C-679D-BA26-9B1323748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714" name="Rectangle 98">
                <a:extLst>
                  <a:ext uri="{FF2B5EF4-FFF2-40B4-BE49-F238E27FC236}">
                    <a16:creationId xmlns:a16="http://schemas.microsoft.com/office/drawing/2014/main" id="{15A8691B-D1E3-D63A-140A-3EA6620BB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715" name="Rectangle 99">
                <a:extLst>
                  <a:ext uri="{FF2B5EF4-FFF2-40B4-BE49-F238E27FC236}">
                    <a16:creationId xmlns:a16="http://schemas.microsoft.com/office/drawing/2014/main" id="{1EE43A6F-586C-B0D3-2008-63AAFD9ABE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</p:grpSp>
        <p:sp>
          <p:nvSpPr>
            <p:cNvPr id="550" name="Line 100">
              <a:extLst>
                <a:ext uri="{FF2B5EF4-FFF2-40B4-BE49-F238E27FC236}">
                  <a16:creationId xmlns:a16="http://schemas.microsoft.com/office/drawing/2014/main" id="{1BBFAEF6-B56E-0334-BE39-2C29B47428A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>
              <a:off x="4754" y="3049"/>
              <a:ext cx="4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1" name="Line 101">
              <a:extLst>
                <a:ext uri="{FF2B5EF4-FFF2-40B4-BE49-F238E27FC236}">
                  <a16:creationId xmlns:a16="http://schemas.microsoft.com/office/drawing/2014/main" id="{E03B5173-3C89-F75B-5BE6-ABF6772ADAD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5018" y="3239"/>
              <a:ext cx="0" cy="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2" name="Line 102">
              <a:extLst>
                <a:ext uri="{FF2B5EF4-FFF2-40B4-BE49-F238E27FC236}">
                  <a16:creationId xmlns:a16="http://schemas.microsoft.com/office/drawing/2014/main" id="{822BCFB1-715B-1FEB-92CD-B7E5A841062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5011" y="2888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3" name="Line 103">
              <a:extLst>
                <a:ext uri="{FF2B5EF4-FFF2-40B4-BE49-F238E27FC236}">
                  <a16:creationId xmlns:a16="http://schemas.microsoft.com/office/drawing/2014/main" id="{5731F371-F96B-F409-B877-FD21BE1B97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2" y="1494"/>
              <a:ext cx="33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4" name="Line 104">
              <a:extLst>
                <a:ext uri="{FF2B5EF4-FFF2-40B4-BE49-F238E27FC236}">
                  <a16:creationId xmlns:a16="http://schemas.microsoft.com/office/drawing/2014/main" id="{20201618-CFA8-D238-176F-C0EDC01554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4" y="1482"/>
              <a:ext cx="348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5" name="Line 105">
              <a:extLst>
                <a:ext uri="{FF2B5EF4-FFF2-40B4-BE49-F238E27FC236}">
                  <a16:creationId xmlns:a16="http://schemas.microsoft.com/office/drawing/2014/main" id="{8BA6FE85-AB5F-A404-E247-E80C80DD19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06" y="1734"/>
              <a:ext cx="174" cy="5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6" name="Line 106">
              <a:extLst>
                <a:ext uri="{FF2B5EF4-FFF2-40B4-BE49-F238E27FC236}">
                  <a16:creationId xmlns:a16="http://schemas.microsoft.com/office/drawing/2014/main" id="{89A02347-46E5-DBA5-4066-45A4D66353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4" y="1566"/>
              <a:ext cx="0" cy="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7" name="Line 107">
              <a:extLst>
                <a:ext uri="{FF2B5EF4-FFF2-40B4-BE49-F238E27FC236}">
                  <a16:creationId xmlns:a16="http://schemas.microsoft.com/office/drawing/2014/main" id="{338D626E-C138-2239-14D9-4F369E0D8A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" y="2052"/>
              <a:ext cx="384" cy="2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8" name="Line 108">
              <a:extLst>
                <a:ext uri="{FF2B5EF4-FFF2-40B4-BE49-F238E27FC236}">
                  <a16:creationId xmlns:a16="http://schemas.microsoft.com/office/drawing/2014/main" id="{A1651AE8-F101-2294-FAC9-D62A9FE56D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02" y="2400"/>
              <a:ext cx="192" cy="2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9" name="Line 109">
              <a:extLst>
                <a:ext uri="{FF2B5EF4-FFF2-40B4-BE49-F238E27FC236}">
                  <a16:creationId xmlns:a16="http://schemas.microsoft.com/office/drawing/2014/main" id="{B9679F29-3793-7989-A940-95FC67A6CB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40" y="1710"/>
              <a:ext cx="402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0" name="Line 110">
              <a:extLst>
                <a:ext uri="{FF2B5EF4-FFF2-40B4-BE49-F238E27FC236}">
                  <a16:creationId xmlns:a16="http://schemas.microsoft.com/office/drawing/2014/main" id="{E51718E5-8D8C-D609-FFE1-E361BCCB7A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46" y="1290"/>
              <a:ext cx="25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1" name="Line 111">
              <a:extLst>
                <a:ext uri="{FF2B5EF4-FFF2-40B4-BE49-F238E27FC236}">
                  <a16:creationId xmlns:a16="http://schemas.microsoft.com/office/drawing/2014/main" id="{53A01ECE-1BA9-0E9F-64D5-05799365A1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62" y="1422"/>
              <a:ext cx="144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2" name="Text Box 112">
              <a:extLst>
                <a:ext uri="{FF2B5EF4-FFF2-40B4-BE49-F238E27FC236}">
                  <a16:creationId xmlns:a16="http://schemas.microsoft.com/office/drawing/2014/main" id="{547FAD58-7A43-1A4D-7691-C31A1C99C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7" y="1150"/>
              <a:ext cx="1027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500">
                  <a:solidFill>
                    <a:srgbClr val="FF0000"/>
                  </a:solidFill>
                  <a:latin typeface="Comic Sans MS" pitchFamily="66" charset="0"/>
                </a:rPr>
                <a:t>local ISP</a:t>
              </a:r>
              <a:endParaRPr lang="en-US" altLang="en-US" sz="1800"/>
            </a:p>
          </p:txBody>
        </p:sp>
        <p:sp>
          <p:nvSpPr>
            <p:cNvPr id="563" name="Text Box 113">
              <a:extLst>
                <a:ext uri="{FF2B5EF4-FFF2-40B4-BE49-F238E27FC236}">
                  <a16:creationId xmlns:a16="http://schemas.microsoft.com/office/drawing/2014/main" id="{E0CC2283-0FDF-7268-AC57-6AFAA64E47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0" y="3405"/>
              <a:ext cx="975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500">
                  <a:solidFill>
                    <a:srgbClr val="FF0000"/>
                  </a:solidFill>
                  <a:latin typeface="Comic Sans MS" pitchFamily="66" charset="0"/>
                </a:rPr>
                <a:t>company</a:t>
              </a:r>
            </a:p>
            <a:p>
              <a:r>
                <a:rPr lang="en-US" altLang="en-US" sz="1500">
                  <a:solidFill>
                    <a:srgbClr val="FF0000"/>
                  </a:solidFill>
                  <a:latin typeface="Comic Sans MS" pitchFamily="66" charset="0"/>
                </a:rPr>
                <a:t>network</a:t>
              </a:r>
              <a:endParaRPr lang="en-US" altLang="en-US" sz="1800"/>
            </a:p>
          </p:txBody>
        </p:sp>
        <p:sp>
          <p:nvSpPr>
            <p:cNvPr id="564" name="Text Box 114">
              <a:extLst>
                <a:ext uri="{FF2B5EF4-FFF2-40B4-BE49-F238E27FC236}">
                  <a16:creationId xmlns:a16="http://schemas.microsoft.com/office/drawing/2014/main" id="{CDCEF2C5-8EE2-D2F4-AE35-76E94F388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5" y="2015"/>
              <a:ext cx="1344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500">
                  <a:solidFill>
                    <a:srgbClr val="FF0000"/>
                  </a:solidFill>
                  <a:latin typeface="Comic Sans MS" pitchFamily="66" charset="0"/>
                </a:rPr>
                <a:t>regional ISP</a:t>
              </a:r>
            </a:p>
          </p:txBody>
        </p:sp>
        <p:grpSp>
          <p:nvGrpSpPr>
            <p:cNvPr id="565" name="Group 115">
              <a:extLst>
                <a:ext uri="{FF2B5EF4-FFF2-40B4-BE49-F238E27FC236}">
                  <a16:creationId xmlns:a16="http://schemas.microsoft.com/office/drawing/2014/main" id="{838859E8-5241-3F56-60D8-5067C0589E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219"/>
              <a:ext cx="360" cy="175"/>
              <a:chOff x="3600" y="219"/>
              <a:chExt cx="360" cy="175"/>
            </a:xfrm>
          </p:grpSpPr>
          <p:sp>
            <p:nvSpPr>
              <p:cNvPr id="695" name="Oval 116">
                <a:extLst>
                  <a:ext uri="{FF2B5EF4-FFF2-40B4-BE49-F238E27FC236}">
                    <a16:creationId xmlns:a16="http://schemas.microsoft.com/office/drawing/2014/main" id="{B97B37A9-1780-FA5F-0FFC-96A709C3BE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96" name="Line 117">
                <a:extLst>
                  <a:ext uri="{FF2B5EF4-FFF2-40B4-BE49-F238E27FC236}">
                    <a16:creationId xmlns:a16="http://schemas.microsoft.com/office/drawing/2014/main" id="{04EBB119-83FE-64F0-95D6-111B914346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97" name="Line 118">
                <a:extLst>
                  <a:ext uri="{FF2B5EF4-FFF2-40B4-BE49-F238E27FC236}">
                    <a16:creationId xmlns:a16="http://schemas.microsoft.com/office/drawing/2014/main" id="{24E5C09E-BA47-BAE5-BE1F-612DD8A9A5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98" name="Rectangle 119">
                <a:extLst>
                  <a:ext uri="{FF2B5EF4-FFF2-40B4-BE49-F238E27FC236}">
                    <a16:creationId xmlns:a16="http://schemas.microsoft.com/office/drawing/2014/main" id="{726121D1-F75C-964D-87C3-8B05F9DE35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 sz="1800"/>
              </a:p>
            </p:txBody>
          </p:sp>
          <p:sp>
            <p:nvSpPr>
              <p:cNvPr id="699" name="Oval 120">
                <a:extLst>
                  <a:ext uri="{FF2B5EF4-FFF2-40B4-BE49-F238E27FC236}">
                    <a16:creationId xmlns:a16="http://schemas.microsoft.com/office/drawing/2014/main" id="{E1EFFE03-C90A-BF2F-D164-16C5E2C64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700" name="Group 121">
                <a:extLst>
                  <a:ext uri="{FF2B5EF4-FFF2-40B4-BE49-F238E27FC236}">
                    <a16:creationId xmlns:a16="http://schemas.microsoft.com/office/drawing/2014/main" id="{3C49642A-A65B-6DA3-655F-90DA6BBD1D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05" name="Line 122">
                  <a:extLst>
                    <a:ext uri="{FF2B5EF4-FFF2-40B4-BE49-F238E27FC236}">
                      <a16:creationId xmlns:a16="http://schemas.microsoft.com/office/drawing/2014/main" id="{C37976FE-2BC8-F47B-CD68-5828F6F636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706" name="Line 123">
                  <a:extLst>
                    <a:ext uri="{FF2B5EF4-FFF2-40B4-BE49-F238E27FC236}">
                      <a16:creationId xmlns:a16="http://schemas.microsoft.com/office/drawing/2014/main" id="{3F3698A2-736C-AE7D-73A6-872F875BD2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707" name="Line 124">
                  <a:extLst>
                    <a:ext uri="{FF2B5EF4-FFF2-40B4-BE49-F238E27FC236}">
                      <a16:creationId xmlns:a16="http://schemas.microsoft.com/office/drawing/2014/main" id="{33F1CE5D-34A0-7CE2-6EEF-5F389E4958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701" name="Group 125">
                <a:extLst>
                  <a:ext uri="{FF2B5EF4-FFF2-40B4-BE49-F238E27FC236}">
                    <a16:creationId xmlns:a16="http://schemas.microsoft.com/office/drawing/2014/main" id="{8408AFBD-3FC1-BB57-F8E9-FF02078685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02" name="Line 126">
                  <a:extLst>
                    <a:ext uri="{FF2B5EF4-FFF2-40B4-BE49-F238E27FC236}">
                      <a16:creationId xmlns:a16="http://schemas.microsoft.com/office/drawing/2014/main" id="{6FDC19B7-512B-0D39-58EF-CAEE632F98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703" name="Line 127">
                  <a:extLst>
                    <a:ext uri="{FF2B5EF4-FFF2-40B4-BE49-F238E27FC236}">
                      <a16:creationId xmlns:a16="http://schemas.microsoft.com/office/drawing/2014/main" id="{9DC12FEA-9209-F32D-77C7-933D3E3A87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704" name="Line 128">
                  <a:extLst>
                    <a:ext uri="{FF2B5EF4-FFF2-40B4-BE49-F238E27FC236}">
                      <a16:creationId xmlns:a16="http://schemas.microsoft.com/office/drawing/2014/main" id="{1DD6C21B-57D3-7D15-F079-8CA2B84DC4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566" name="Group 129">
              <a:extLst>
                <a:ext uri="{FF2B5EF4-FFF2-40B4-BE49-F238E27FC236}">
                  <a16:creationId xmlns:a16="http://schemas.microsoft.com/office/drawing/2014/main" id="{1A0A8CA8-E47C-6057-F312-AEFFDB2E06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5" y="651"/>
              <a:ext cx="150" cy="307"/>
              <a:chOff x="4180" y="783"/>
              <a:chExt cx="150" cy="307"/>
            </a:xfrm>
          </p:grpSpPr>
          <p:sp>
            <p:nvSpPr>
              <p:cNvPr id="687" name="AutoShape 130">
                <a:extLst>
                  <a:ext uri="{FF2B5EF4-FFF2-40B4-BE49-F238E27FC236}">
                    <a16:creationId xmlns:a16="http://schemas.microsoft.com/office/drawing/2014/main" id="{F2346178-41CD-A374-CEC8-A5BBB0F556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88" name="Rectangle 131">
                <a:extLst>
                  <a:ext uri="{FF2B5EF4-FFF2-40B4-BE49-F238E27FC236}">
                    <a16:creationId xmlns:a16="http://schemas.microsoft.com/office/drawing/2014/main" id="{539FE39D-9C70-B604-231B-95D46D87F5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89" name="Rectangle 132">
                <a:extLst>
                  <a:ext uri="{FF2B5EF4-FFF2-40B4-BE49-F238E27FC236}">
                    <a16:creationId xmlns:a16="http://schemas.microsoft.com/office/drawing/2014/main" id="{9B10F56E-A89D-B86B-3401-E23ED247BC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90" name="AutoShape 133">
                <a:extLst>
                  <a:ext uri="{FF2B5EF4-FFF2-40B4-BE49-F238E27FC236}">
                    <a16:creationId xmlns:a16="http://schemas.microsoft.com/office/drawing/2014/main" id="{79917F11-93D9-BEBB-E7FF-E0848066C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91" name="Line 134">
                <a:extLst>
                  <a:ext uri="{FF2B5EF4-FFF2-40B4-BE49-F238E27FC236}">
                    <a16:creationId xmlns:a16="http://schemas.microsoft.com/office/drawing/2014/main" id="{C21A2405-A9CD-57DD-EFA8-A853B55180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92" name="Line 135">
                <a:extLst>
                  <a:ext uri="{FF2B5EF4-FFF2-40B4-BE49-F238E27FC236}">
                    <a16:creationId xmlns:a16="http://schemas.microsoft.com/office/drawing/2014/main" id="{2D522822-225E-8EF3-7F6C-26D344C7E1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93" name="Rectangle 136">
                <a:extLst>
                  <a:ext uri="{FF2B5EF4-FFF2-40B4-BE49-F238E27FC236}">
                    <a16:creationId xmlns:a16="http://schemas.microsoft.com/office/drawing/2014/main" id="{9BA23C40-A8BD-280D-0C13-A32D7124C3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94" name="Rectangle 137">
                <a:extLst>
                  <a:ext uri="{FF2B5EF4-FFF2-40B4-BE49-F238E27FC236}">
                    <a16:creationId xmlns:a16="http://schemas.microsoft.com/office/drawing/2014/main" id="{D32BF34C-C5CF-8CE9-642A-74CB86EBD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</p:grpSp>
        <p:graphicFrame>
          <p:nvGraphicFramePr>
            <p:cNvPr id="567" name="Object 138">
              <a:extLst>
                <a:ext uri="{FF2B5EF4-FFF2-40B4-BE49-F238E27FC236}">
                  <a16:creationId xmlns:a16="http://schemas.microsoft.com/office/drawing/2014/main" id="{F492C9CA-DD27-A27F-8897-7F945F4B758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96" y="260"/>
            <a:ext cx="299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22" imgW="1307263" imgH="1084139" progId="">
                    <p:embed/>
                  </p:oleObj>
                </mc:Choice>
                <mc:Fallback>
                  <p:oleObj name="Clip" r:id="rId22" imgW="1307263" imgH="1084139" progId="">
                    <p:embed/>
                    <p:pic>
                      <p:nvPicPr>
                        <p:cNvPr id="567" name="Object 138">
                          <a:extLst>
                            <a:ext uri="{FF2B5EF4-FFF2-40B4-BE49-F238E27FC236}">
                              <a16:creationId xmlns:a16="http://schemas.microsoft.com/office/drawing/2014/main" id="{F492C9CA-DD27-A27F-8897-7F945F4B758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6" y="260"/>
                          <a:ext cx="299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68" name="Group 139">
              <a:extLst>
                <a:ext uri="{FF2B5EF4-FFF2-40B4-BE49-F238E27FC236}">
                  <a16:creationId xmlns:a16="http://schemas.microsoft.com/office/drawing/2014/main" id="{50F1E916-9251-F4B7-77F4-4D485BAEEF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1" y="714"/>
              <a:ext cx="292" cy="320"/>
              <a:chOff x="2870" y="1518"/>
              <a:chExt cx="292" cy="320"/>
            </a:xfrm>
          </p:grpSpPr>
          <p:graphicFrame>
            <p:nvGraphicFramePr>
              <p:cNvPr id="685" name="Object 140">
                <a:extLst>
                  <a:ext uri="{FF2B5EF4-FFF2-40B4-BE49-F238E27FC236}">
                    <a16:creationId xmlns:a16="http://schemas.microsoft.com/office/drawing/2014/main" id="{FBE2365D-23EA-1086-E682-9C519B3CCED5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23" imgW="826829" imgH="840406" progId="">
                      <p:embed/>
                    </p:oleObj>
                  </mc:Choice>
                  <mc:Fallback>
                    <p:oleObj name="Clip" r:id="rId23" imgW="826829" imgH="840406" progId="">
                      <p:embed/>
                      <p:pic>
                        <p:nvPicPr>
                          <p:cNvPr id="685" name="Object 140">
                            <a:extLst>
                              <a:ext uri="{FF2B5EF4-FFF2-40B4-BE49-F238E27FC236}">
                                <a16:creationId xmlns:a16="http://schemas.microsoft.com/office/drawing/2014/main" id="{FBE2365D-23EA-1086-E682-9C519B3CCED5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86" name="Object 141">
                <a:extLst>
                  <a:ext uri="{FF2B5EF4-FFF2-40B4-BE49-F238E27FC236}">
                    <a16:creationId xmlns:a16="http://schemas.microsoft.com/office/drawing/2014/main" id="{DCC37826-C175-1E70-5ECA-D31360299691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24" imgW="1268295" imgH="1199426" progId="">
                      <p:embed/>
                    </p:oleObj>
                  </mc:Choice>
                  <mc:Fallback>
                    <p:oleObj name="Clip" r:id="rId24" imgW="1268295" imgH="1199426" progId="">
                      <p:embed/>
                      <p:pic>
                        <p:nvPicPr>
                          <p:cNvPr id="686" name="Object 141">
                            <a:extLst>
                              <a:ext uri="{FF2B5EF4-FFF2-40B4-BE49-F238E27FC236}">
                                <a16:creationId xmlns:a16="http://schemas.microsoft.com/office/drawing/2014/main" id="{DCC37826-C175-1E70-5ECA-D31360299691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69" name="Group 142">
              <a:extLst>
                <a:ext uri="{FF2B5EF4-FFF2-40B4-BE49-F238E27FC236}">
                  <a16:creationId xmlns:a16="http://schemas.microsoft.com/office/drawing/2014/main" id="{5FF174A9-C80D-6BB4-C67E-BB0E0FFF9E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0" y="1566"/>
              <a:ext cx="360" cy="175"/>
              <a:chOff x="3600" y="219"/>
              <a:chExt cx="360" cy="175"/>
            </a:xfrm>
          </p:grpSpPr>
          <p:sp>
            <p:nvSpPr>
              <p:cNvPr id="672" name="Oval 143">
                <a:extLst>
                  <a:ext uri="{FF2B5EF4-FFF2-40B4-BE49-F238E27FC236}">
                    <a16:creationId xmlns:a16="http://schemas.microsoft.com/office/drawing/2014/main" id="{B11D5AC2-A58A-E7D1-5A0C-C47B0D336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73" name="Line 144">
                <a:extLst>
                  <a:ext uri="{FF2B5EF4-FFF2-40B4-BE49-F238E27FC236}">
                    <a16:creationId xmlns:a16="http://schemas.microsoft.com/office/drawing/2014/main" id="{6A93C881-97FB-F8FE-31CC-1CC4E785BB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74" name="Line 145">
                <a:extLst>
                  <a:ext uri="{FF2B5EF4-FFF2-40B4-BE49-F238E27FC236}">
                    <a16:creationId xmlns:a16="http://schemas.microsoft.com/office/drawing/2014/main" id="{C5007ED3-F689-99BF-0AED-F8260A2D9F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75" name="Rectangle 146">
                <a:extLst>
                  <a:ext uri="{FF2B5EF4-FFF2-40B4-BE49-F238E27FC236}">
                    <a16:creationId xmlns:a16="http://schemas.microsoft.com/office/drawing/2014/main" id="{599855B6-1171-8062-063A-DCFC0F8F0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 sz="1800"/>
              </a:p>
            </p:txBody>
          </p:sp>
          <p:sp>
            <p:nvSpPr>
              <p:cNvPr id="676" name="Oval 147">
                <a:extLst>
                  <a:ext uri="{FF2B5EF4-FFF2-40B4-BE49-F238E27FC236}">
                    <a16:creationId xmlns:a16="http://schemas.microsoft.com/office/drawing/2014/main" id="{D19BF57F-BF3C-A1C0-365D-4846565EF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677" name="Group 148">
                <a:extLst>
                  <a:ext uri="{FF2B5EF4-FFF2-40B4-BE49-F238E27FC236}">
                    <a16:creationId xmlns:a16="http://schemas.microsoft.com/office/drawing/2014/main" id="{043C164A-ED44-70B5-D0E7-C0D3D41ACC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82" name="Line 149">
                  <a:extLst>
                    <a:ext uri="{FF2B5EF4-FFF2-40B4-BE49-F238E27FC236}">
                      <a16:creationId xmlns:a16="http://schemas.microsoft.com/office/drawing/2014/main" id="{93B95115-B1DB-C207-5109-E5B58F7A64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83" name="Line 150">
                  <a:extLst>
                    <a:ext uri="{FF2B5EF4-FFF2-40B4-BE49-F238E27FC236}">
                      <a16:creationId xmlns:a16="http://schemas.microsoft.com/office/drawing/2014/main" id="{19DE1395-8083-DDC5-6042-A575901C5F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84" name="Line 151">
                  <a:extLst>
                    <a:ext uri="{FF2B5EF4-FFF2-40B4-BE49-F238E27FC236}">
                      <a16:creationId xmlns:a16="http://schemas.microsoft.com/office/drawing/2014/main" id="{1C24ED6A-0924-55E3-A1CE-5B5E64A351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678" name="Group 152">
                <a:extLst>
                  <a:ext uri="{FF2B5EF4-FFF2-40B4-BE49-F238E27FC236}">
                    <a16:creationId xmlns:a16="http://schemas.microsoft.com/office/drawing/2014/main" id="{4B64268D-66D8-BBE6-E4D6-06155B4A8B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79" name="Line 153">
                  <a:extLst>
                    <a:ext uri="{FF2B5EF4-FFF2-40B4-BE49-F238E27FC236}">
                      <a16:creationId xmlns:a16="http://schemas.microsoft.com/office/drawing/2014/main" id="{8369F535-72ED-7247-E066-B49AC8939F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80" name="Line 154">
                  <a:extLst>
                    <a:ext uri="{FF2B5EF4-FFF2-40B4-BE49-F238E27FC236}">
                      <a16:creationId xmlns:a16="http://schemas.microsoft.com/office/drawing/2014/main" id="{4CF10DC4-2CE1-6F4C-F2AA-B20AF510C7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81" name="Line 155">
                  <a:extLst>
                    <a:ext uri="{FF2B5EF4-FFF2-40B4-BE49-F238E27FC236}">
                      <a16:creationId xmlns:a16="http://schemas.microsoft.com/office/drawing/2014/main" id="{638565A1-BE04-046E-B3FC-98F31F2582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570" name="Group 156">
              <a:extLst>
                <a:ext uri="{FF2B5EF4-FFF2-40B4-BE49-F238E27FC236}">
                  <a16:creationId xmlns:a16="http://schemas.microsoft.com/office/drawing/2014/main" id="{8628372A-4D30-80ED-8A7A-64A160943C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74" y="1395"/>
              <a:ext cx="360" cy="175"/>
              <a:chOff x="3600" y="219"/>
              <a:chExt cx="360" cy="175"/>
            </a:xfrm>
          </p:grpSpPr>
          <p:sp>
            <p:nvSpPr>
              <p:cNvPr id="659" name="Oval 157">
                <a:extLst>
                  <a:ext uri="{FF2B5EF4-FFF2-40B4-BE49-F238E27FC236}">
                    <a16:creationId xmlns:a16="http://schemas.microsoft.com/office/drawing/2014/main" id="{1AE0843A-586A-DC91-B4D7-AA7BCC9BD9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60" name="Line 158">
                <a:extLst>
                  <a:ext uri="{FF2B5EF4-FFF2-40B4-BE49-F238E27FC236}">
                    <a16:creationId xmlns:a16="http://schemas.microsoft.com/office/drawing/2014/main" id="{DA573A3F-0BCE-127C-B8C0-FFB9BA287C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61" name="Line 159">
                <a:extLst>
                  <a:ext uri="{FF2B5EF4-FFF2-40B4-BE49-F238E27FC236}">
                    <a16:creationId xmlns:a16="http://schemas.microsoft.com/office/drawing/2014/main" id="{AF00CE62-358B-DA53-8B0F-E045DE3EB2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62" name="Rectangle 160">
                <a:extLst>
                  <a:ext uri="{FF2B5EF4-FFF2-40B4-BE49-F238E27FC236}">
                    <a16:creationId xmlns:a16="http://schemas.microsoft.com/office/drawing/2014/main" id="{D0C9FDF7-752C-0B0D-21E9-16E9199253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 sz="1800"/>
              </a:p>
            </p:txBody>
          </p:sp>
          <p:sp>
            <p:nvSpPr>
              <p:cNvPr id="663" name="Oval 161">
                <a:extLst>
                  <a:ext uri="{FF2B5EF4-FFF2-40B4-BE49-F238E27FC236}">
                    <a16:creationId xmlns:a16="http://schemas.microsoft.com/office/drawing/2014/main" id="{BE9E30DD-F52F-9B6F-E97A-B4CC9F56D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664" name="Group 162">
                <a:extLst>
                  <a:ext uri="{FF2B5EF4-FFF2-40B4-BE49-F238E27FC236}">
                    <a16:creationId xmlns:a16="http://schemas.microsoft.com/office/drawing/2014/main" id="{3CB9D5F0-F6FC-F282-3CA7-DC1C051402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69" name="Line 163">
                  <a:extLst>
                    <a:ext uri="{FF2B5EF4-FFF2-40B4-BE49-F238E27FC236}">
                      <a16:creationId xmlns:a16="http://schemas.microsoft.com/office/drawing/2014/main" id="{A8362D5A-040B-A7BA-918B-E7A1FE744E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70" name="Line 164">
                  <a:extLst>
                    <a:ext uri="{FF2B5EF4-FFF2-40B4-BE49-F238E27FC236}">
                      <a16:creationId xmlns:a16="http://schemas.microsoft.com/office/drawing/2014/main" id="{1AC69C00-EBED-51BC-B667-F7B70AF4C2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71" name="Line 165">
                  <a:extLst>
                    <a:ext uri="{FF2B5EF4-FFF2-40B4-BE49-F238E27FC236}">
                      <a16:creationId xmlns:a16="http://schemas.microsoft.com/office/drawing/2014/main" id="{012D18CD-E049-A599-FB99-50A4117AD0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665" name="Group 166">
                <a:extLst>
                  <a:ext uri="{FF2B5EF4-FFF2-40B4-BE49-F238E27FC236}">
                    <a16:creationId xmlns:a16="http://schemas.microsoft.com/office/drawing/2014/main" id="{0C0E7A68-86DF-50E5-5522-31BDA1F6FB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66" name="Line 167">
                  <a:extLst>
                    <a:ext uri="{FF2B5EF4-FFF2-40B4-BE49-F238E27FC236}">
                      <a16:creationId xmlns:a16="http://schemas.microsoft.com/office/drawing/2014/main" id="{88F65DD6-5794-E365-E1EF-D29D1D5EBC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67" name="Line 168">
                  <a:extLst>
                    <a:ext uri="{FF2B5EF4-FFF2-40B4-BE49-F238E27FC236}">
                      <a16:creationId xmlns:a16="http://schemas.microsoft.com/office/drawing/2014/main" id="{A52AB4AD-0542-6514-E67B-CD36A2E42B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68" name="Line 169">
                  <a:extLst>
                    <a:ext uri="{FF2B5EF4-FFF2-40B4-BE49-F238E27FC236}">
                      <a16:creationId xmlns:a16="http://schemas.microsoft.com/office/drawing/2014/main" id="{789807E5-096F-1DC2-A62B-716888637E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571" name="Group 170">
              <a:extLst>
                <a:ext uri="{FF2B5EF4-FFF2-40B4-BE49-F238E27FC236}">
                  <a16:creationId xmlns:a16="http://schemas.microsoft.com/office/drawing/2014/main" id="{325CF765-18F3-C0B2-915A-EB306DDEE1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6" y="1887"/>
              <a:ext cx="360" cy="175"/>
              <a:chOff x="3600" y="219"/>
              <a:chExt cx="360" cy="175"/>
            </a:xfrm>
          </p:grpSpPr>
          <p:sp>
            <p:nvSpPr>
              <p:cNvPr id="646" name="Oval 171">
                <a:extLst>
                  <a:ext uri="{FF2B5EF4-FFF2-40B4-BE49-F238E27FC236}">
                    <a16:creationId xmlns:a16="http://schemas.microsoft.com/office/drawing/2014/main" id="{2DA3911D-CE6A-FFE0-12B9-4D3F42447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47" name="Line 172">
                <a:extLst>
                  <a:ext uri="{FF2B5EF4-FFF2-40B4-BE49-F238E27FC236}">
                    <a16:creationId xmlns:a16="http://schemas.microsoft.com/office/drawing/2014/main" id="{7CD58F9E-223C-8696-A561-6BCB1BD035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48" name="Line 173">
                <a:extLst>
                  <a:ext uri="{FF2B5EF4-FFF2-40B4-BE49-F238E27FC236}">
                    <a16:creationId xmlns:a16="http://schemas.microsoft.com/office/drawing/2014/main" id="{7D26D89F-333B-B8AA-B5E6-BAA14BF1A1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49" name="Rectangle 174">
                <a:extLst>
                  <a:ext uri="{FF2B5EF4-FFF2-40B4-BE49-F238E27FC236}">
                    <a16:creationId xmlns:a16="http://schemas.microsoft.com/office/drawing/2014/main" id="{0F129763-C50A-41BD-D1AC-893F98DE4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 sz="1800"/>
              </a:p>
            </p:txBody>
          </p:sp>
          <p:sp>
            <p:nvSpPr>
              <p:cNvPr id="650" name="Oval 175">
                <a:extLst>
                  <a:ext uri="{FF2B5EF4-FFF2-40B4-BE49-F238E27FC236}">
                    <a16:creationId xmlns:a16="http://schemas.microsoft.com/office/drawing/2014/main" id="{DF1FEB1F-51E0-326E-B10B-08D26B1B2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651" name="Group 176">
                <a:extLst>
                  <a:ext uri="{FF2B5EF4-FFF2-40B4-BE49-F238E27FC236}">
                    <a16:creationId xmlns:a16="http://schemas.microsoft.com/office/drawing/2014/main" id="{69BC13C2-C89C-5999-F315-560C3E2CB3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56" name="Line 177">
                  <a:extLst>
                    <a:ext uri="{FF2B5EF4-FFF2-40B4-BE49-F238E27FC236}">
                      <a16:creationId xmlns:a16="http://schemas.microsoft.com/office/drawing/2014/main" id="{3F7D527C-6125-C0B2-F2AE-5511A90548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57" name="Line 178">
                  <a:extLst>
                    <a:ext uri="{FF2B5EF4-FFF2-40B4-BE49-F238E27FC236}">
                      <a16:creationId xmlns:a16="http://schemas.microsoft.com/office/drawing/2014/main" id="{B4DA747F-2A11-9D17-401F-764E973A2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58" name="Line 179">
                  <a:extLst>
                    <a:ext uri="{FF2B5EF4-FFF2-40B4-BE49-F238E27FC236}">
                      <a16:creationId xmlns:a16="http://schemas.microsoft.com/office/drawing/2014/main" id="{9C39491D-3BF5-B3F8-F56B-D3AACAC2F9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652" name="Group 180">
                <a:extLst>
                  <a:ext uri="{FF2B5EF4-FFF2-40B4-BE49-F238E27FC236}">
                    <a16:creationId xmlns:a16="http://schemas.microsoft.com/office/drawing/2014/main" id="{454D525A-85E7-71A8-1DE6-902C4185D1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53" name="Line 181">
                  <a:extLst>
                    <a:ext uri="{FF2B5EF4-FFF2-40B4-BE49-F238E27FC236}">
                      <a16:creationId xmlns:a16="http://schemas.microsoft.com/office/drawing/2014/main" id="{1175FB69-DD8D-7916-1AEB-6166C8B411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54" name="Line 182">
                  <a:extLst>
                    <a:ext uri="{FF2B5EF4-FFF2-40B4-BE49-F238E27FC236}">
                      <a16:creationId xmlns:a16="http://schemas.microsoft.com/office/drawing/2014/main" id="{FF4A5DCD-1696-8294-EC40-0DF58933A8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55" name="Line 183">
                  <a:extLst>
                    <a:ext uri="{FF2B5EF4-FFF2-40B4-BE49-F238E27FC236}">
                      <a16:creationId xmlns:a16="http://schemas.microsoft.com/office/drawing/2014/main" id="{881BCD64-EE91-E1DD-D678-D48E8BB5CD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572" name="Group 184">
              <a:extLst>
                <a:ext uri="{FF2B5EF4-FFF2-40B4-BE49-F238E27FC236}">
                  <a16:creationId xmlns:a16="http://schemas.microsoft.com/office/drawing/2014/main" id="{B605A278-DBB1-6491-D108-A96801F182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2" y="1551"/>
              <a:ext cx="360" cy="175"/>
              <a:chOff x="3600" y="219"/>
              <a:chExt cx="360" cy="175"/>
            </a:xfrm>
          </p:grpSpPr>
          <p:sp>
            <p:nvSpPr>
              <p:cNvPr id="633" name="Oval 185">
                <a:extLst>
                  <a:ext uri="{FF2B5EF4-FFF2-40B4-BE49-F238E27FC236}">
                    <a16:creationId xmlns:a16="http://schemas.microsoft.com/office/drawing/2014/main" id="{AA962771-FFD4-5A9C-66F6-D26729303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34" name="Line 186">
                <a:extLst>
                  <a:ext uri="{FF2B5EF4-FFF2-40B4-BE49-F238E27FC236}">
                    <a16:creationId xmlns:a16="http://schemas.microsoft.com/office/drawing/2014/main" id="{4F71E37A-A1B0-3B3D-E2D0-7A1539319E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35" name="Line 187">
                <a:extLst>
                  <a:ext uri="{FF2B5EF4-FFF2-40B4-BE49-F238E27FC236}">
                    <a16:creationId xmlns:a16="http://schemas.microsoft.com/office/drawing/2014/main" id="{2094F3CF-1F98-789B-630A-5023E2CD66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36" name="Rectangle 188">
                <a:extLst>
                  <a:ext uri="{FF2B5EF4-FFF2-40B4-BE49-F238E27FC236}">
                    <a16:creationId xmlns:a16="http://schemas.microsoft.com/office/drawing/2014/main" id="{7898FA2B-13F3-3314-B237-C505C66444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 sz="1800"/>
              </a:p>
            </p:txBody>
          </p:sp>
          <p:sp>
            <p:nvSpPr>
              <p:cNvPr id="637" name="Oval 189">
                <a:extLst>
                  <a:ext uri="{FF2B5EF4-FFF2-40B4-BE49-F238E27FC236}">
                    <a16:creationId xmlns:a16="http://schemas.microsoft.com/office/drawing/2014/main" id="{57E829AB-9425-D6BB-15A5-D033DF978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638" name="Group 190">
                <a:extLst>
                  <a:ext uri="{FF2B5EF4-FFF2-40B4-BE49-F238E27FC236}">
                    <a16:creationId xmlns:a16="http://schemas.microsoft.com/office/drawing/2014/main" id="{1D4806AD-5A4C-304C-439F-03E55DDB64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43" name="Line 191">
                  <a:extLst>
                    <a:ext uri="{FF2B5EF4-FFF2-40B4-BE49-F238E27FC236}">
                      <a16:creationId xmlns:a16="http://schemas.microsoft.com/office/drawing/2014/main" id="{73937F3B-48E9-A081-C5A9-A19285F4C8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44" name="Line 192">
                  <a:extLst>
                    <a:ext uri="{FF2B5EF4-FFF2-40B4-BE49-F238E27FC236}">
                      <a16:creationId xmlns:a16="http://schemas.microsoft.com/office/drawing/2014/main" id="{3A0A0216-007F-2E07-D06B-B88C3A5515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45" name="Line 193">
                  <a:extLst>
                    <a:ext uri="{FF2B5EF4-FFF2-40B4-BE49-F238E27FC236}">
                      <a16:creationId xmlns:a16="http://schemas.microsoft.com/office/drawing/2014/main" id="{F3B8341D-8FA8-FB74-40F8-B417D748C6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639" name="Group 194">
                <a:extLst>
                  <a:ext uri="{FF2B5EF4-FFF2-40B4-BE49-F238E27FC236}">
                    <a16:creationId xmlns:a16="http://schemas.microsoft.com/office/drawing/2014/main" id="{AF038172-2BC0-DA10-2DFB-ECF9B14B83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40" name="Line 195">
                  <a:extLst>
                    <a:ext uri="{FF2B5EF4-FFF2-40B4-BE49-F238E27FC236}">
                      <a16:creationId xmlns:a16="http://schemas.microsoft.com/office/drawing/2014/main" id="{229FE95F-EFF5-5C2E-3A9F-0A4EACDFF8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41" name="Line 196">
                  <a:extLst>
                    <a:ext uri="{FF2B5EF4-FFF2-40B4-BE49-F238E27FC236}">
                      <a16:creationId xmlns:a16="http://schemas.microsoft.com/office/drawing/2014/main" id="{B0ACB68E-F9B0-2A0D-81DB-7DCA7407AC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42" name="Line 197">
                  <a:extLst>
                    <a:ext uri="{FF2B5EF4-FFF2-40B4-BE49-F238E27FC236}">
                      <a16:creationId xmlns:a16="http://schemas.microsoft.com/office/drawing/2014/main" id="{B267BBB0-B9FC-BC95-9311-E8C5CC1EB3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573" name="Group 198">
              <a:extLst>
                <a:ext uri="{FF2B5EF4-FFF2-40B4-BE49-F238E27FC236}">
                  <a16:creationId xmlns:a16="http://schemas.microsoft.com/office/drawing/2014/main" id="{6519F67F-5D85-CC00-6457-23FE934787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2223"/>
              <a:ext cx="360" cy="175"/>
              <a:chOff x="3600" y="219"/>
              <a:chExt cx="360" cy="175"/>
            </a:xfrm>
          </p:grpSpPr>
          <p:sp>
            <p:nvSpPr>
              <p:cNvPr id="620" name="Oval 199">
                <a:extLst>
                  <a:ext uri="{FF2B5EF4-FFF2-40B4-BE49-F238E27FC236}">
                    <a16:creationId xmlns:a16="http://schemas.microsoft.com/office/drawing/2014/main" id="{E1D2AFE9-A26F-3174-B2D6-2F26342F3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21" name="Line 200">
                <a:extLst>
                  <a:ext uri="{FF2B5EF4-FFF2-40B4-BE49-F238E27FC236}">
                    <a16:creationId xmlns:a16="http://schemas.microsoft.com/office/drawing/2014/main" id="{BB95ED52-E3EC-6167-C580-5F52379689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22" name="Line 201">
                <a:extLst>
                  <a:ext uri="{FF2B5EF4-FFF2-40B4-BE49-F238E27FC236}">
                    <a16:creationId xmlns:a16="http://schemas.microsoft.com/office/drawing/2014/main" id="{748484C3-F3D5-2A1D-2F74-E7F06C4363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23" name="Rectangle 202">
                <a:extLst>
                  <a:ext uri="{FF2B5EF4-FFF2-40B4-BE49-F238E27FC236}">
                    <a16:creationId xmlns:a16="http://schemas.microsoft.com/office/drawing/2014/main" id="{EB07DAFD-BC5E-A4D7-622E-BEBE426BCE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 sz="1800"/>
              </a:p>
            </p:txBody>
          </p:sp>
          <p:sp>
            <p:nvSpPr>
              <p:cNvPr id="624" name="Oval 203">
                <a:extLst>
                  <a:ext uri="{FF2B5EF4-FFF2-40B4-BE49-F238E27FC236}">
                    <a16:creationId xmlns:a16="http://schemas.microsoft.com/office/drawing/2014/main" id="{DFDA3436-24B2-EE14-07C4-5E28CF35ED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625" name="Group 204">
                <a:extLst>
                  <a:ext uri="{FF2B5EF4-FFF2-40B4-BE49-F238E27FC236}">
                    <a16:creationId xmlns:a16="http://schemas.microsoft.com/office/drawing/2014/main" id="{24773578-5C56-6199-BBD2-8D25D79CE8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30" name="Line 205">
                  <a:extLst>
                    <a:ext uri="{FF2B5EF4-FFF2-40B4-BE49-F238E27FC236}">
                      <a16:creationId xmlns:a16="http://schemas.microsoft.com/office/drawing/2014/main" id="{757E769A-7A7F-5518-7400-643D1EC150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31" name="Line 206">
                  <a:extLst>
                    <a:ext uri="{FF2B5EF4-FFF2-40B4-BE49-F238E27FC236}">
                      <a16:creationId xmlns:a16="http://schemas.microsoft.com/office/drawing/2014/main" id="{914EC6AE-264A-A045-30BD-0770C42A63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32" name="Line 207">
                  <a:extLst>
                    <a:ext uri="{FF2B5EF4-FFF2-40B4-BE49-F238E27FC236}">
                      <a16:creationId xmlns:a16="http://schemas.microsoft.com/office/drawing/2014/main" id="{E5FF8524-66EA-0347-75AC-C442871D76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626" name="Group 208">
                <a:extLst>
                  <a:ext uri="{FF2B5EF4-FFF2-40B4-BE49-F238E27FC236}">
                    <a16:creationId xmlns:a16="http://schemas.microsoft.com/office/drawing/2014/main" id="{9F92C227-EB7E-AB1E-20BB-CDF821B63E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27" name="Line 209">
                  <a:extLst>
                    <a:ext uri="{FF2B5EF4-FFF2-40B4-BE49-F238E27FC236}">
                      <a16:creationId xmlns:a16="http://schemas.microsoft.com/office/drawing/2014/main" id="{C77BF7EE-48A3-93C7-27A9-ABA659C4F4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28" name="Line 210">
                  <a:extLst>
                    <a:ext uri="{FF2B5EF4-FFF2-40B4-BE49-F238E27FC236}">
                      <a16:creationId xmlns:a16="http://schemas.microsoft.com/office/drawing/2014/main" id="{D01CB0EF-DB86-FD64-C9AF-1713A8F5C4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29" name="Line 211">
                  <a:extLst>
                    <a:ext uri="{FF2B5EF4-FFF2-40B4-BE49-F238E27FC236}">
                      <a16:creationId xmlns:a16="http://schemas.microsoft.com/office/drawing/2014/main" id="{7B303A41-2AD6-3154-C90C-98F4B83AE4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574" name="Group 212">
              <a:extLst>
                <a:ext uri="{FF2B5EF4-FFF2-40B4-BE49-F238E27FC236}">
                  <a16:creationId xmlns:a16="http://schemas.microsoft.com/office/drawing/2014/main" id="{10B80DFB-4665-A74D-095C-E5D2A9CDDA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661"/>
              <a:ext cx="360" cy="175"/>
              <a:chOff x="3600" y="219"/>
              <a:chExt cx="360" cy="175"/>
            </a:xfrm>
          </p:grpSpPr>
          <p:sp>
            <p:nvSpPr>
              <p:cNvPr id="607" name="Oval 213">
                <a:extLst>
                  <a:ext uri="{FF2B5EF4-FFF2-40B4-BE49-F238E27FC236}">
                    <a16:creationId xmlns:a16="http://schemas.microsoft.com/office/drawing/2014/main" id="{544E15F6-8B4E-30A1-C162-9DF502942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608" name="Line 214">
                <a:extLst>
                  <a:ext uri="{FF2B5EF4-FFF2-40B4-BE49-F238E27FC236}">
                    <a16:creationId xmlns:a16="http://schemas.microsoft.com/office/drawing/2014/main" id="{BD9505C8-9A78-0F99-B86F-1B907C3310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09" name="Line 215">
                <a:extLst>
                  <a:ext uri="{FF2B5EF4-FFF2-40B4-BE49-F238E27FC236}">
                    <a16:creationId xmlns:a16="http://schemas.microsoft.com/office/drawing/2014/main" id="{5EAA2A9E-E367-93C4-8FA7-F30C8649B4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10" name="Rectangle 216">
                <a:extLst>
                  <a:ext uri="{FF2B5EF4-FFF2-40B4-BE49-F238E27FC236}">
                    <a16:creationId xmlns:a16="http://schemas.microsoft.com/office/drawing/2014/main" id="{10F91E1A-0665-680E-73B3-9DF956D633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 sz="1800"/>
              </a:p>
            </p:txBody>
          </p:sp>
          <p:sp>
            <p:nvSpPr>
              <p:cNvPr id="611" name="Oval 217">
                <a:extLst>
                  <a:ext uri="{FF2B5EF4-FFF2-40B4-BE49-F238E27FC236}">
                    <a16:creationId xmlns:a16="http://schemas.microsoft.com/office/drawing/2014/main" id="{10BD9E84-F059-253E-2682-7BD4A4543B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612" name="Group 218">
                <a:extLst>
                  <a:ext uri="{FF2B5EF4-FFF2-40B4-BE49-F238E27FC236}">
                    <a16:creationId xmlns:a16="http://schemas.microsoft.com/office/drawing/2014/main" id="{36AB36CD-4ACC-2311-9E2F-E1A5110E32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17" name="Line 219">
                  <a:extLst>
                    <a:ext uri="{FF2B5EF4-FFF2-40B4-BE49-F238E27FC236}">
                      <a16:creationId xmlns:a16="http://schemas.microsoft.com/office/drawing/2014/main" id="{081CCDDA-33E7-9B02-E95E-8DEA7F3E05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18" name="Line 220">
                  <a:extLst>
                    <a:ext uri="{FF2B5EF4-FFF2-40B4-BE49-F238E27FC236}">
                      <a16:creationId xmlns:a16="http://schemas.microsoft.com/office/drawing/2014/main" id="{36708C7B-7F86-A300-F9F9-145E372ADB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19" name="Line 221">
                  <a:extLst>
                    <a:ext uri="{FF2B5EF4-FFF2-40B4-BE49-F238E27FC236}">
                      <a16:creationId xmlns:a16="http://schemas.microsoft.com/office/drawing/2014/main" id="{8336778D-4446-BB79-0F02-C7C29FF841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613" name="Group 222">
                <a:extLst>
                  <a:ext uri="{FF2B5EF4-FFF2-40B4-BE49-F238E27FC236}">
                    <a16:creationId xmlns:a16="http://schemas.microsoft.com/office/drawing/2014/main" id="{60EA14FB-A1FE-0F27-3854-F8EE6E54C1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14" name="Line 223">
                  <a:extLst>
                    <a:ext uri="{FF2B5EF4-FFF2-40B4-BE49-F238E27FC236}">
                      <a16:creationId xmlns:a16="http://schemas.microsoft.com/office/drawing/2014/main" id="{48972F3D-280D-F2DA-63DF-84BE121BEA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15" name="Line 224">
                  <a:extLst>
                    <a:ext uri="{FF2B5EF4-FFF2-40B4-BE49-F238E27FC236}">
                      <a16:creationId xmlns:a16="http://schemas.microsoft.com/office/drawing/2014/main" id="{BDF609C1-5938-3E88-B953-DC7D3D85D4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16" name="Line 225">
                  <a:extLst>
                    <a:ext uri="{FF2B5EF4-FFF2-40B4-BE49-F238E27FC236}">
                      <a16:creationId xmlns:a16="http://schemas.microsoft.com/office/drawing/2014/main" id="{F4A4F71C-1BDC-0F95-73FC-43D279828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575" name="Group 226">
              <a:extLst>
                <a:ext uri="{FF2B5EF4-FFF2-40B4-BE49-F238E27FC236}">
                  <a16:creationId xmlns:a16="http://schemas.microsoft.com/office/drawing/2014/main" id="{FCB56F9C-6FE6-B643-AE58-19F7D3DC7C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66" y="3027"/>
              <a:ext cx="360" cy="175"/>
              <a:chOff x="3600" y="219"/>
              <a:chExt cx="360" cy="175"/>
            </a:xfrm>
          </p:grpSpPr>
          <p:sp>
            <p:nvSpPr>
              <p:cNvPr id="594" name="Oval 227">
                <a:extLst>
                  <a:ext uri="{FF2B5EF4-FFF2-40B4-BE49-F238E27FC236}">
                    <a16:creationId xmlns:a16="http://schemas.microsoft.com/office/drawing/2014/main" id="{3E8EE747-B782-FE37-988E-CB64E93E01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595" name="Line 228">
                <a:extLst>
                  <a:ext uri="{FF2B5EF4-FFF2-40B4-BE49-F238E27FC236}">
                    <a16:creationId xmlns:a16="http://schemas.microsoft.com/office/drawing/2014/main" id="{E50B2937-685C-F2AA-3A59-33CD6A712C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596" name="Line 229">
                <a:extLst>
                  <a:ext uri="{FF2B5EF4-FFF2-40B4-BE49-F238E27FC236}">
                    <a16:creationId xmlns:a16="http://schemas.microsoft.com/office/drawing/2014/main" id="{FEAB79EF-E67D-F59A-BAFE-8280D6DD18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597" name="Rectangle 230">
                <a:extLst>
                  <a:ext uri="{FF2B5EF4-FFF2-40B4-BE49-F238E27FC236}">
                    <a16:creationId xmlns:a16="http://schemas.microsoft.com/office/drawing/2014/main" id="{29AE198D-9718-62ED-9A8F-916D1441ED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 sz="1800"/>
              </a:p>
            </p:txBody>
          </p:sp>
          <p:sp>
            <p:nvSpPr>
              <p:cNvPr id="598" name="Oval 231">
                <a:extLst>
                  <a:ext uri="{FF2B5EF4-FFF2-40B4-BE49-F238E27FC236}">
                    <a16:creationId xmlns:a16="http://schemas.microsoft.com/office/drawing/2014/main" id="{AE79B89C-3C93-D732-ED32-FEDBEFEAD1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599" name="Group 232">
                <a:extLst>
                  <a:ext uri="{FF2B5EF4-FFF2-40B4-BE49-F238E27FC236}">
                    <a16:creationId xmlns:a16="http://schemas.microsoft.com/office/drawing/2014/main" id="{EE2FC6C6-E42F-E8AE-0D67-D74C3B03D3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04" name="Line 233">
                  <a:extLst>
                    <a:ext uri="{FF2B5EF4-FFF2-40B4-BE49-F238E27FC236}">
                      <a16:creationId xmlns:a16="http://schemas.microsoft.com/office/drawing/2014/main" id="{9B1301D6-A5A6-6123-5446-CFFC5F5646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05" name="Line 234">
                  <a:extLst>
                    <a:ext uri="{FF2B5EF4-FFF2-40B4-BE49-F238E27FC236}">
                      <a16:creationId xmlns:a16="http://schemas.microsoft.com/office/drawing/2014/main" id="{A2416501-E9CA-884B-C5D0-F8B256C6B0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06" name="Line 235">
                  <a:extLst>
                    <a:ext uri="{FF2B5EF4-FFF2-40B4-BE49-F238E27FC236}">
                      <a16:creationId xmlns:a16="http://schemas.microsoft.com/office/drawing/2014/main" id="{61A9A2E2-E42D-B939-D146-7F15530F48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600" name="Group 236">
                <a:extLst>
                  <a:ext uri="{FF2B5EF4-FFF2-40B4-BE49-F238E27FC236}">
                    <a16:creationId xmlns:a16="http://schemas.microsoft.com/office/drawing/2014/main" id="{29ED9766-C374-AD7A-577F-491ED46DA9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01" name="Line 237">
                  <a:extLst>
                    <a:ext uri="{FF2B5EF4-FFF2-40B4-BE49-F238E27FC236}">
                      <a16:creationId xmlns:a16="http://schemas.microsoft.com/office/drawing/2014/main" id="{BEE6CBF6-0A1C-0C27-1E8F-0994299318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02" name="Line 238">
                  <a:extLst>
                    <a:ext uri="{FF2B5EF4-FFF2-40B4-BE49-F238E27FC236}">
                      <a16:creationId xmlns:a16="http://schemas.microsoft.com/office/drawing/2014/main" id="{CF14087B-81B4-BA7A-0C28-808154FC3F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03" name="Line 239">
                  <a:extLst>
                    <a:ext uri="{FF2B5EF4-FFF2-40B4-BE49-F238E27FC236}">
                      <a16:creationId xmlns:a16="http://schemas.microsoft.com/office/drawing/2014/main" id="{3B28728A-3E45-CD33-5102-947965A06F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576" name="Group 240">
              <a:extLst>
                <a:ext uri="{FF2B5EF4-FFF2-40B4-BE49-F238E27FC236}">
                  <a16:creationId xmlns:a16="http://schemas.microsoft.com/office/drawing/2014/main" id="{82B8D6B2-825B-A899-9B68-753E73F53D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0" y="2745"/>
              <a:ext cx="360" cy="175"/>
              <a:chOff x="3600" y="219"/>
              <a:chExt cx="360" cy="175"/>
            </a:xfrm>
          </p:grpSpPr>
          <p:sp>
            <p:nvSpPr>
              <p:cNvPr id="581" name="Oval 241">
                <a:extLst>
                  <a:ext uri="{FF2B5EF4-FFF2-40B4-BE49-F238E27FC236}">
                    <a16:creationId xmlns:a16="http://schemas.microsoft.com/office/drawing/2014/main" id="{F460DF02-43D7-7173-384A-B80D364242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582" name="Line 242">
                <a:extLst>
                  <a:ext uri="{FF2B5EF4-FFF2-40B4-BE49-F238E27FC236}">
                    <a16:creationId xmlns:a16="http://schemas.microsoft.com/office/drawing/2014/main" id="{CD48D07E-0307-B128-1009-253D1A3915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583" name="Line 243">
                <a:extLst>
                  <a:ext uri="{FF2B5EF4-FFF2-40B4-BE49-F238E27FC236}">
                    <a16:creationId xmlns:a16="http://schemas.microsoft.com/office/drawing/2014/main" id="{EC56F140-F282-598F-4E2B-C045A9C7CA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584" name="Rectangle 244">
                <a:extLst>
                  <a:ext uri="{FF2B5EF4-FFF2-40B4-BE49-F238E27FC236}">
                    <a16:creationId xmlns:a16="http://schemas.microsoft.com/office/drawing/2014/main" id="{712B2B28-7F99-5A97-6C63-7F299CD46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endParaRPr lang="en-US" altLang="en-US" sz="1800"/>
              </a:p>
            </p:txBody>
          </p:sp>
          <p:sp>
            <p:nvSpPr>
              <p:cNvPr id="585" name="Oval 245">
                <a:extLst>
                  <a:ext uri="{FF2B5EF4-FFF2-40B4-BE49-F238E27FC236}">
                    <a16:creationId xmlns:a16="http://schemas.microsoft.com/office/drawing/2014/main" id="{563A7616-65CB-08D8-E231-419581624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586" name="Group 246">
                <a:extLst>
                  <a:ext uri="{FF2B5EF4-FFF2-40B4-BE49-F238E27FC236}">
                    <a16:creationId xmlns:a16="http://schemas.microsoft.com/office/drawing/2014/main" id="{199A7FD8-2426-0C09-3DD9-E78B7B873B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591" name="Line 247">
                  <a:extLst>
                    <a:ext uri="{FF2B5EF4-FFF2-40B4-BE49-F238E27FC236}">
                      <a16:creationId xmlns:a16="http://schemas.microsoft.com/office/drawing/2014/main" id="{B15384F3-3451-BF50-22AC-A1606D4657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92" name="Line 248">
                  <a:extLst>
                    <a:ext uri="{FF2B5EF4-FFF2-40B4-BE49-F238E27FC236}">
                      <a16:creationId xmlns:a16="http://schemas.microsoft.com/office/drawing/2014/main" id="{520D925D-1DFC-21B3-8CE2-F354A0D81A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93" name="Line 249">
                  <a:extLst>
                    <a:ext uri="{FF2B5EF4-FFF2-40B4-BE49-F238E27FC236}">
                      <a16:creationId xmlns:a16="http://schemas.microsoft.com/office/drawing/2014/main" id="{286846A3-7FB4-DCF0-C725-2B70A823CF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587" name="Group 250">
                <a:extLst>
                  <a:ext uri="{FF2B5EF4-FFF2-40B4-BE49-F238E27FC236}">
                    <a16:creationId xmlns:a16="http://schemas.microsoft.com/office/drawing/2014/main" id="{7C88D34A-91E8-CA6E-C5C6-76734458E3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588" name="Line 251">
                  <a:extLst>
                    <a:ext uri="{FF2B5EF4-FFF2-40B4-BE49-F238E27FC236}">
                      <a16:creationId xmlns:a16="http://schemas.microsoft.com/office/drawing/2014/main" id="{28FB2218-D8D3-035D-A37E-BAA3075F39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89" name="Line 252">
                  <a:extLst>
                    <a:ext uri="{FF2B5EF4-FFF2-40B4-BE49-F238E27FC236}">
                      <a16:creationId xmlns:a16="http://schemas.microsoft.com/office/drawing/2014/main" id="{8455C496-CAFA-FD61-0D1A-E5F70BB64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90" name="Line 253">
                  <a:extLst>
                    <a:ext uri="{FF2B5EF4-FFF2-40B4-BE49-F238E27FC236}">
                      <a16:creationId xmlns:a16="http://schemas.microsoft.com/office/drawing/2014/main" id="{3064A2CE-7170-5D74-D9A0-EFADEB6533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sp>
          <p:nvSpPr>
            <p:cNvPr id="577" name="Text Box 254">
              <a:extLst>
                <a:ext uri="{FF2B5EF4-FFF2-40B4-BE49-F238E27FC236}">
                  <a16:creationId xmlns:a16="http://schemas.microsoft.com/office/drawing/2014/main" id="{C6EF9994-E2D9-8688-6F5E-0B81D089BC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5" y="341"/>
              <a:ext cx="801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500">
                  <a:latin typeface="Comic Sans MS" pitchFamily="66" charset="0"/>
                </a:rPr>
                <a:t>router</a:t>
              </a:r>
              <a:endParaRPr lang="en-US" altLang="en-US" sz="1500"/>
            </a:p>
          </p:txBody>
        </p:sp>
        <p:sp>
          <p:nvSpPr>
            <p:cNvPr id="578" name="Text Box 255">
              <a:extLst>
                <a:ext uri="{FF2B5EF4-FFF2-40B4-BE49-F238E27FC236}">
                  <a16:creationId xmlns:a16="http://schemas.microsoft.com/office/drawing/2014/main" id="{92A26638-52C9-B721-2B86-A74C1E1E70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436"/>
              <a:ext cx="1297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500">
                  <a:latin typeface="Comic Sans MS" pitchFamily="66" charset="0"/>
                </a:rPr>
                <a:t>workstation</a:t>
              </a:r>
              <a:endParaRPr lang="en-US" altLang="en-US" sz="1500"/>
            </a:p>
          </p:txBody>
        </p:sp>
        <p:sp>
          <p:nvSpPr>
            <p:cNvPr id="579" name="Text Box 256">
              <a:extLst>
                <a:ext uri="{FF2B5EF4-FFF2-40B4-BE49-F238E27FC236}">
                  <a16:creationId xmlns:a16="http://schemas.microsoft.com/office/drawing/2014/main" id="{8B2947A6-51D7-7C02-C5D0-B57F703F08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0" y="725"/>
              <a:ext cx="801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500">
                  <a:latin typeface="Comic Sans MS" pitchFamily="66" charset="0"/>
                </a:rPr>
                <a:t>server</a:t>
              </a:r>
              <a:endParaRPr lang="en-US" altLang="en-US" sz="1500"/>
            </a:p>
          </p:txBody>
        </p:sp>
        <p:sp>
          <p:nvSpPr>
            <p:cNvPr id="580" name="Text Box 257">
              <a:extLst>
                <a:ext uri="{FF2B5EF4-FFF2-40B4-BE49-F238E27FC236}">
                  <a16:creationId xmlns:a16="http://schemas.microsoft.com/office/drawing/2014/main" id="{C2A7C826-EEC3-9500-BAA1-7FBAC01BB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9" y="864"/>
              <a:ext cx="794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500">
                  <a:latin typeface="Comic Sans MS" pitchFamily="66" charset="0"/>
                </a:rPr>
                <a:t>mobile</a:t>
              </a:r>
              <a:endParaRPr lang="en-US" altLang="en-US" sz="1500"/>
            </a:p>
          </p:txBody>
        </p:sp>
      </p:grpSp>
    </p:spTree>
    <p:extLst>
      <p:ext uri="{BB962C8B-B14F-4D97-AF65-F5344CB8AC3E}">
        <p14:creationId xmlns:p14="http://schemas.microsoft.com/office/powerpoint/2010/main" val="18237406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Functionality of TCP and UDP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Allow processes on different machines to communicate.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One crucial issue: addressing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/>
              <a:t>how to identify your peer?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/>
              <a:t>Two components: identifying the peer machine and identifying the peer process.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Identifying peer machine: IP address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unique identifier for each network interface connected to an IP network.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/>
              <a:t>A machine may have multiple IP addresses, one for each interface.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E7F0E-A1D9-4A57-89B4-48660DFF983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IP Address (IPv4)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32 bit binary number (IPv4)</a:t>
            </a:r>
          </a:p>
          <a:p>
            <a:pPr eaLnBrk="1" hangingPunct="1"/>
            <a:r>
              <a:rPr lang="en-US" altLang="en-US" dirty="0"/>
              <a:t>Represented as "dotted decimal" notation: </a:t>
            </a:r>
          </a:p>
          <a:p>
            <a:pPr lvl="1" eaLnBrk="1" hangingPunct="1"/>
            <a:r>
              <a:rPr lang="en-US" altLang="en-US" dirty="0"/>
              <a:t>4 decimal values, each representing 8 bits (octet), in the range 0 to 255.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latin typeface="Arial Unicode MS" pitchFamily="34" charset="-128"/>
              </a:rPr>
              <a:t>Example:</a:t>
            </a:r>
          </a:p>
          <a:p>
            <a:pPr lvl="1" eaLnBrk="1" hangingPunct="1"/>
            <a:r>
              <a:rPr lang="en-US" altLang="en-US" dirty="0">
                <a:latin typeface="Arial Unicode MS" pitchFamily="34" charset="-128"/>
              </a:rPr>
              <a:t>Dotted Decimal:   140 .179 .220 .200</a:t>
            </a:r>
          </a:p>
          <a:p>
            <a:pPr lvl="1" eaLnBrk="1" hangingPunct="1"/>
            <a:r>
              <a:rPr lang="en-US" altLang="en-US" dirty="0">
                <a:latin typeface="Arial Unicode MS" pitchFamily="34" charset="-128"/>
              </a:rPr>
              <a:t>Binary: 10001100.10110011.11011100.11001000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F5560-2890-47A3-9A69-875C216C629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IP Address Structure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/>
              <a:t>Two parts.</a:t>
            </a:r>
          </a:p>
          <a:p>
            <a:pPr lvl="1" eaLnBrk="1" hangingPunct="1"/>
            <a:r>
              <a:rPr lang="en-US" altLang="en-US"/>
              <a:t>Network prefix</a:t>
            </a:r>
          </a:p>
          <a:p>
            <a:pPr lvl="1" eaLnBrk="1" hangingPunct="1"/>
            <a:r>
              <a:rPr lang="en-US" altLang="en-US"/>
              <a:t>Host ID (remaining). 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81200" y="3200400"/>
            <a:ext cx="53340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>
                <a:latin typeface="Comic Sans MS" pitchFamily="66" charset="0"/>
              </a:rPr>
              <a:t>Network Prefix      Host ID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5257800" y="3200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812925" y="377983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latin typeface="Comic Sans MS" pitchFamily="66" charset="0"/>
              </a:rPr>
              <a:t>0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934200" y="3779838"/>
            <a:ext cx="50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latin typeface="Comic Sans MS" pitchFamily="66" charset="0"/>
              </a:rPr>
              <a:t>31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49B99-732B-49BA-A22F-075B9FA6060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Identifying Processes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Using PID?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Port</a:t>
            </a:r>
            <a:r>
              <a:rPr lang="en-US" altLang="en-US"/>
              <a:t> - A 16-bit number to identify the application process that is a network endpoint.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Reserved ports</a:t>
            </a:r>
            <a:r>
              <a:rPr lang="en-US" altLang="en-US"/>
              <a:t> or </a:t>
            </a:r>
            <a:r>
              <a:rPr lang="en-US" altLang="en-US">
                <a:solidFill>
                  <a:schemeClr val="accent2"/>
                </a:solidFill>
              </a:rPr>
              <a:t>well-known ports</a:t>
            </a:r>
            <a:r>
              <a:rPr lang="en-US" altLang="en-US"/>
              <a:t> (0 to 1023)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Standard ports for well-known applications.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	</a:t>
            </a:r>
            <a:r>
              <a:rPr lang="en-US" altLang="en-US" sz="1400">
                <a:solidFill>
                  <a:schemeClr val="accent2"/>
                </a:solidFill>
              </a:rPr>
              <a:t>Telnet (23), ftp(21), http (80).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200">
                <a:solidFill>
                  <a:schemeClr val="accent2"/>
                </a:solidFill>
              </a:rPr>
              <a:t>	</a:t>
            </a:r>
            <a:r>
              <a:rPr lang="en-US" altLang="en-US" sz="1200"/>
              <a:t>See /etc/services file on any UNIX machine for listing of services on reserved ports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2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Ephemeral ports </a:t>
            </a:r>
            <a:r>
              <a:rPr lang="en-US" altLang="en-US"/>
              <a:t>(1024-65535)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/>
              <a:t>For ordinary user-developed programs.</a:t>
            </a:r>
            <a:endParaRPr lang="en-US" altLang="en-US" sz="1600">
              <a:solidFill>
                <a:srgbClr val="FF0000"/>
              </a:solidFill>
            </a:endParaRP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CBEF-EB86-4F6B-833C-3575B8A94DD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Identifying Connection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371600"/>
          </a:xfrm>
        </p:spPr>
        <p:txBody>
          <a:bodyPr/>
          <a:lstStyle/>
          <a:p>
            <a:pPr eaLnBrk="1" hangingPunct="1"/>
            <a:r>
              <a:rPr lang="en-US" altLang="en-US" sz="2800"/>
              <a:t>A 5-tuple that completely specifies the two end-points of a connection: 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2895600"/>
            <a:ext cx="861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endParaRPr lang="en-US" kern="0" dirty="0">
              <a:solidFill>
                <a:schemeClr val="accent2"/>
              </a:solidFill>
              <a:latin typeface="+mn-lt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kern="0" dirty="0">
                <a:solidFill>
                  <a:schemeClr val="accent2"/>
                </a:solidFill>
                <a:latin typeface="+mn-lt"/>
              </a:rPr>
              <a:t>{</a:t>
            </a:r>
            <a:r>
              <a:rPr lang="en-US" i="1" kern="0" dirty="0">
                <a:solidFill>
                  <a:schemeClr val="accent2"/>
                </a:solidFill>
                <a:latin typeface="+mn-lt"/>
              </a:rPr>
              <a:t>protocol, local-IP, local-port, remote-IP, remote-port</a:t>
            </a:r>
            <a:r>
              <a:rPr lang="en-US" kern="0" dirty="0">
                <a:solidFill>
                  <a:schemeClr val="accent2"/>
                </a:solidFill>
                <a:latin typeface="+mn-lt"/>
              </a:rPr>
              <a:t>} </a:t>
            </a:r>
            <a:endParaRPr lang="en-US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ECB2C-FC83-428B-8D6E-B3B1C34A94B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The Byte Order Problem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Two ways to store 16-bit/32-bit integers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</a:rPr>
              <a:t>Little-endian</a:t>
            </a:r>
            <a:r>
              <a:rPr lang="en-US" altLang="en-US" sz="2800"/>
              <a:t> byte order (e.g. Intel)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 sz="500"/>
          </a:p>
          <a:p>
            <a:pPr eaLnBrk="1" hangingPunct="1">
              <a:lnSpc>
                <a:spcPct val="90000"/>
              </a:lnSpc>
            </a:pPr>
            <a:endParaRPr lang="en-US" altLang="en-US" sz="14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</a:rPr>
              <a:t>Big-endian</a:t>
            </a:r>
            <a:r>
              <a:rPr lang="en-US" altLang="en-US" sz="2800"/>
              <a:t> byte order (E.g. Sparc)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See example1.c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86000" y="2438400"/>
            <a:ext cx="4648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High-order byte              Low-order byte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4572000" y="2438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648200" y="2879725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/>
              <a:t>Address A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362200" y="28956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/>
              <a:t>Address A+1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33600" y="4114800"/>
            <a:ext cx="4648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High-order byte              Low-order byte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495800" y="45720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/>
              <a:t>Address A+1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209800" y="45720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/>
              <a:t>Address A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495800" y="41148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B53DB-3AF5-450A-9230-149F4686CF8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Network-byte Ordering 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How do two machines with different byte-orders communicate?</a:t>
            </a:r>
          </a:p>
          <a:p>
            <a:pPr lvl="1" eaLnBrk="1" hangingPunct="1"/>
            <a:r>
              <a:rPr lang="en-US" altLang="en-US"/>
              <a:t>Using </a:t>
            </a:r>
            <a:r>
              <a:rPr lang="en-US" altLang="en-US">
                <a:solidFill>
                  <a:schemeClr val="accent2"/>
                </a:solidFill>
              </a:rPr>
              <a:t>network byte-order</a:t>
            </a:r>
          </a:p>
          <a:p>
            <a:pPr lvl="1" eaLnBrk="1" hangingPunct="1"/>
            <a:r>
              <a:rPr lang="en-US" altLang="en-US">
                <a:solidFill>
                  <a:srgbClr val="FF0000"/>
                </a:solidFill>
              </a:rPr>
              <a:t>Network byte-order = big-endian order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BAC5E-D4CD-4EE2-8EAD-66072913399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Network-Byte Ordering (Cont’d)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Converting between host and network byte order</a:t>
            </a:r>
          </a:p>
          <a:p>
            <a:pPr lvl="1" eaLnBrk="1" hangingPunct="1"/>
            <a:r>
              <a:rPr lang="en-US" altLang="en-US"/>
              <a:t>htonl, </a:t>
            </a:r>
            <a:r>
              <a:rPr lang="en-US" altLang="en-US" dirty="0" err="1"/>
              <a:t>htons</a:t>
            </a:r>
            <a:r>
              <a:rPr lang="en-US" altLang="en-US" dirty="0"/>
              <a:t>, </a:t>
            </a:r>
            <a:r>
              <a:rPr lang="en-US" altLang="en-US" dirty="0" err="1"/>
              <a:t>ntohl</a:t>
            </a:r>
            <a:r>
              <a:rPr lang="en-US" altLang="en-US" dirty="0"/>
              <a:t>, </a:t>
            </a:r>
            <a:r>
              <a:rPr lang="en-US" altLang="en-US" dirty="0" err="1"/>
              <a:t>htohs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See example2.c</a:t>
            </a:r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3115B-C62C-491B-B651-6D390CC2C77C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1143000" y="3432175"/>
            <a:ext cx="6553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eaLnBrk="1" hangingPunct="1"/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&lt;netinet/in.h&gt;</a:t>
            </a:r>
          </a:p>
          <a:p>
            <a:pPr lvl="2" eaLnBrk="1" hangingPunct="1"/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uint16_t htons(uint16_t host16bitvalue);</a:t>
            </a:r>
          </a:p>
          <a:p>
            <a:pPr lvl="2" eaLnBrk="1" hangingPunct="1"/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uint32_t htonl(uint32_t host32bitvalue);</a:t>
            </a:r>
          </a:p>
          <a:p>
            <a:pPr lvl="2" eaLnBrk="1" hangingPunct="1"/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uint16_t ntohs(uint16_t net16bitvalue);</a:t>
            </a:r>
          </a:p>
          <a:p>
            <a:pPr lvl="2" eaLnBrk="1" hangingPunct="1"/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uint32_t ntohl(uint32_t  net32bitvalue);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CEE2-E037-E714-5BA5-1874827C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in the Networking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371F2-1895-D935-F2C8-6514D4E478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problems need to be solved for the Internet to behave like it does today?</a:t>
            </a:r>
          </a:p>
          <a:p>
            <a:pPr lvl="1"/>
            <a:r>
              <a:rPr lang="en-US" dirty="0"/>
              <a:t>Dealing with heterogeneity in the networking environment</a:t>
            </a:r>
          </a:p>
          <a:p>
            <a:pPr lvl="2"/>
            <a:r>
              <a:rPr lang="en-US" dirty="0"/>
              <a:t>different types of media: wired, wireless, satellite, radio,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Dealing with different types of networks: telephone, data, ATM, fiber channel, Cable network, DSL</a:t>
            </a:r>
          </a:p>
          <a:p>
            <a:pPr lvl="1"/>
            <a:r>
              <a:rPr lang="en-US" dirty="0"/>
              <a:t>Complex network functionality</a:t>
            </a:r>
          </a:p>
          <a:p>
            <a:pPr lvl="2"/>
            <a:r>
              <a:rPr lang="en-US" dirty="0"/>
              <a:t> Reliability, routing, network congestion, speed-mismatch between communicating parties (flow control), naming and addressing, fragmentation and reassembly</a:t>
            </a:r>
          </a:p>
          <a:p>
            <a:r>
              <a:rPr lang="en-US" dirty="0"/>
              <a:t>What are the common techniques in computing to deal with complexity and heterogeneity in Computer Science?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16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CEE2-E037-E714-5BA5-1874827C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in Networking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371F2-1895-D935-F2C8-6514D4E478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809093"/>
            <a:ext cx="7772870" cy="2075136"/>
          </a:xfrm>
        </p:spPr>
        <p:txBody>
          <a:bodyPr>
            <a:normAutofit/>
          </a:bodyPr>
          <a:lstStyle/>
          <a:p>
            <a:r>
              <a:rPr lang="en-US" dirty="0"/>
              <a:t>What the common techniques in computing to deal with complexity and heterogeneity?</a:t>
            </a:r>
          </a:p>
          <a:p>
            <a:pPr lvl="1"/>
            <a:r>
              <a:rPr lang="en-US" b="1" dirty="0"/>
              <a:t>Divide-and-conquer</a:t>
            </a:r>
            <a:r>
              <a:rPr lang="en-US" dirty="0"/>
              <a:t>: partitioning the software to smaller pieces such that each piece becomes more manageable.</a:t>
            </a:r>
          </a:p>
          <a:p>
            <a:pPr lvl="1"/>
            <a:r>
              <a:rPr lang="en-US" b="1" dirty="0"/>
              <a:t>Abstraction</a:t>
            </a:r>
            <a:r>
              <a:rPr lang="en-US" dirty="0"/>
              <a:t>: </a:t>
            </a:r>
          </a:p>
          <a:p>
            <a:r>
              <a:rPr lang="en-US" dirty="0"/>
              <a:t>Result: </a:t>
            </a:r>
            <a:r>
              <a:rPr lang="en-US" b="1" dirty="0"/>
              <a:t>Layered architecture</a:t>
            </a:r>
            <a:r>
              <a:rPr lang="en-US" dirty="0"/>
              <a:t> in networking software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17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CEE2-E037-E714-5BA5-1874827C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3" y="869713"/>
            <a:ext cx="7773338" cy="842114"/>
          </a:xfrm>
        </p:spPr>
        <p:txBody>
          <a:bodyPr/>
          <a:lstStyle/>
          <a:p>
            <a:r>
              <a:rPr lang="en-US" dirty="0"/>
              <a:t>Layered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371F2-1895-D935-F2C8-6514D4E478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8297" y="1719140"/>
            <a:ext cx="7414204" cy="2009861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i="1" dirty="0"/>
              <a:t>Layering</a:t>
            </a:r>
            <a:r>
              <a:rPr lang="en-US" altLang="en-US" dirty="0"/>
              <a:t> simplifies the architecture of a complex system</a:t>
            </a:r>
          </a:p>
          <a:p>
            <a:pPr eaLnBrk="1" hangingPunct="1"/>
            <a:r>
              <a:rPr lang="en-US" altLang="en-US" dirty="0"/>
              <a:t>Layer N relies on </a:t>
            </a:r>
            <a:r>
              <a:rPr lang="en-US" altLang="en-US" i="1" dirty="0"/>
              <a:t>services</a:t>
            </a:r>
            <a:r>
              <a:rPr lang="en-US" altLang="en-US" dirty="0"/>
              <a:t> from layer N-1 to provide a </a:t>
            </a:r>
            <a:r>
              <a:rPr lang="en-US" altLang="en-US" i="1" dirty="0"/>
              <a:t>service</a:t>
            </a:r>
            <a:r>
              <a:rPr lang="en-US" altLang="en-US" dirty="0"/>
              <a:t> to layer N+1</a:t>
            </a:r>
          </a:p>
          <a:p>
            <a:pPr eaLnBrk="1" hangingPunct="1"/>
            <a:r>
              <a:rPr lang="en-US" altLang="en-US" i="1" dirty="0"/>
              <a:t>Interfaces</a:t>
            </a:r>
            <a:r>
              <a:rPr lang="en-US" altLang="en-US" dirty="0"/>
              <a:t> define the services offered</a:t>
            </a:r>
          </a:p>
          <a:p>
            <a:pPr eaLnBrk="1" hangingPunct="1"/>
            <a:r>
              <a:rPr lang="en-US" altLang="en-US" dirty="0"/>
              <a:t>Service required from a lower layer is independent of the implementation</a:t>
            </a:r>
          </a:p>
          <a:p>
            <a:pPr lvl="1" eaLnBrk="1" hangingPunct="1"/>
            <a:r>
              <a:rPr lang="en-US" altLang="en-US" dirty="0"/>
              <a:t>Layer N change doesn’t affect other layers</a:t>
            </a:r>
          </a:p>
        </p:txBody>
      </p:sp>
      <p:pic>
        <p:nvPicPr>
          <p:cNvPr id="5" name="Picture 4" descr="Z:\class\5211\fig\fig-2-layering.png">
            <a:extLst>
              <a:ext uri="{FF2B5EF4-FFF2-40B4-BE49-F238E27FC236}">
                <a16:creationId xmlns:a16="http://schemas.microsoft.com/office/drawing/2014/main" id="{56C9D7A9-6859-FC28-5F9F-3593F87D1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492" y="3729001"/>
            <a:ext cx="125354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Z:\class\5211\fig\fig-2-layering.png">
            <a:extLst>
              <a:ext uri="{FF2B5EF4-FFF2-40B4-BE49-F238E27FC236}">
                <a16:creationId xmlns:a16="http://schemas.microsoft.com/office/drawing/2014/main" id="{033C5C05-37DA-0AAD-68FE-C64BE7C76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246" y="3683046"/>
            <a:ext cx="125354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57CD907-0783-D958-1763-21E3A245F38C}"/>
              </a:ext>
            </a:extLst>
          </p:cNvPr>
          <p:cNvCxnSpPr>
            <a:cxnSpLocks/>
          </p:cNvCxnSpPr>
          <p:nvPr/>
        </p:nvCxnSpPr>
        <p:spPr bwMode="auto">
          <a:xfrm>
            <a:off x="4047797" y="4352615"/>
            <a:ext cx="208445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7246EBD-5EF9-DF5B-F219-265EA6EB463D}"/>
              </a:ext>
            </a:extLst>
          </p:cNvPr>
          <p:cNvSpPr txBox="1"/>
          <p:nvPr/>
        </p:nvSpPr>
        <p:spPr>
          <a:xfrm>
            <a:off x="4035089" y="3978183"/>
            <a:ext cx="20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Layer N+1 Protocol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DC84F2-FC54-0206-91ED-58A7B9BAD08D}"/>
              </a:ext>
            </a:extLst>
          </p:cNvPr>
          <p:cNvSpPr txBox="1"/>
          <p:nvPr/>
        </p:nvSpPr>
        <p:spPr>
          <a:xfrm>
            <a:off x="4184615" y="4711746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Layer N Protocol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4F30356-5A0E-BD01-9A1B-47D157434313}"/>
              </a:ext>
            </a:extLst>
          </p:cNvPr>
          <p:cNvCxnSpPr>
            <a:cxnSpLocks/>
          </p:cNvCxnSpPr>
          <p:nvPr/>
        </p:nvCxnSpPr>
        <p:spPr bwMode="auto">
          <a:xfrm>
            <a:off x="3983559" y="5078639"/>
            <a:ext cx="208445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8E1EF95-4B31-DC17-8D13-301B42AA6D25}"/>
              </a:ext>
            </a:extLst>
          </p:cNvPr>
          <p:cNvCxnSpPr>
            <a:cxnSpLocks/>
          </p:cNvCxnSpPr>
          <p:nvPr/>
        </p:nvCxnSpPr>
        <p:spPr bwMode="auto">
          <a:xfrm>
            <a:off x="3983559" y="5638800"/>
            <a:ext cx="208445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37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6CEE2-E037-E714-5BA5-1874827C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3" y="869713"/>
            <a:ext cx="7773338" cy="842114"/>
          </a:xfrm>
        </p:spPr>
        <p:txBody>
          <a:bodyPr/>
          <a:lstStyle/>
          <a:p>
            <a:r>
              <a:rPr lang="en-US" dirty="0"/>
              <a:t>Layered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371F2-1895-D935-F2C8-6514D4E478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744060"/>
            <a:ext cx="7414204" cy="224919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1500" dirty="0">
                <a:latin typeface="Rockwell" panose="02060603020205020403" pitchFamily="18" charset="0"/>
              </a:rPr>
              <a:t>Entities in the same layer on different hosts interact (</a:t>
            </a:r>
            <a:r>
              <a:rPr lang="en-US" altLang="en-US" sz="1500" b="1" dirty="0">
                <a:latin typeface="Rockwell" panose="02060603020205020403" pitchFamily="18" charset="0"/>
              </a:rPr>
              <a:t>peer entities</a:t>
            </a:r>
            <a:r>
              <a:rPr lang="en-US" altLang="en-US" sz="1500" dirty="0">
                <a:latin typeface="Rockwell" panose="02060603020205020403" pitchFamily="18" charset="0"/>
              </a:rPr>
              <a:t>) through a </a:t>
            </a:r>
            <a:r>
              <a:rPr lang="en-US" altLang="en-US" sz="1500" b="1" dirty="0">
                <a:latin typeface="Rockwell" panose="02060603020205020403" pitchFamily="18" charset="0"/>
              </a:rPr>
              <a:t>protocol</a:t>
            </a:r>
            <a:r>
              <a:rPr lang="en-US" altLang="en-US" sz="1500" dirty="0">
                <a:latin typeface="Rockwell" panose="02060603020205020403" pitchFamily="18" charset="0"/>
              </a:rPr>
              <a:t>.</a:t>
            </a:r>
          </a:p>
          <a:p>
            <a:pPr lvl="1"/>
            <a:r>
              <a:rPr lang="en-US" altLang="en-US" sz="1200" dirty="0">
                <a:latin typeface="Rockwell" panose="02060603020205020403" pitchFamily="18" charset="0"/>
              </a:rPr>
              <a:t>An entity can be an IO chip, a process, a procedure, </a:t>
            </a:r>
            <a:r>
              <a:rPr lang="en-US" altLang="en-US" sz="1200" dirty="0" err="1">
                <a:latin typeface="Rockwell" panose="02060603020205020403" pitchFamily="18" charset="0"/>
              </a:rPr>
              <a:t>etc</a:t>
            </a:r>
            <a:endParaRPr lang="en-US" altLang="en-US" sz="1200" dirty="0">
              <a:latin typeface="Rockwell" panose="02060603020205020403" pitchFamily="18" charset="0"/>
            </a:endParaRPr>
          </a:p>
          <a:p>
            <a:pPr lvl="1"/>
            <a:r>
              <a:rPr lang="en-US" altLang="en-US" sz="1200" dirty="0">
                <a:latin typeface="Rockwell" panose="02060603020205020403" pitchFamily="18" charset="0"/>
              </a:rPr>
              <a:t>A protocol governs how communication should happen between entities in the same layer on different hosts. </a:t>
            </a:r>
          </a:p>
          <a:p>
            <a:r>
              <a:rPr lang="en-US" altLang="en-US" sz="1500" dirty="0">
                <a:latin typeface="Rockwell" panose="02060603020205020403" pitchFamily="18" charset="0"/>
              </a:rPr>
              <a:t>Entities on the same machine between two adjacent layers interact through the service interface.</a:t>
            </a:r>
          </a:p>
        </p:txBody>
      </p:sp>
      <p:pic>
        <p:nvPicPr>
          <p:cNvPr id="4" name="Picture 3" descr="Z:\class\5211\fig\fig-2-layering.png">
            <a:extLst>
              <a:ext uri="{FF2B5EF4-FFF2-40B4-BE49-F238E27FC236}">
                <a16:creationId xmlns:a16="http://schemas.microsoft.com/office/drawing/2014/main" id="{EFCFBD68-8A5D-3B8C-C7F1-DE398FC99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125354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Z:\class\5211\fig\fig-2-layering.png">
            <a:extLst>
              <a:ext uri="{FF2B5EF4-FFF2-40B4-BE49-F238E27FC236}">
                <a16:creationId xmlns:a16="http://schemas.microsoft.com/office/drawing/2014/main" id="{43A4B0AD-06BA-450F-C42C-2ED7A62B5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954" y="3687845"/>
            <a:ext cx="125354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B80D7B-DB37-8284-8159-20268668F979}"/>
              </a:ext>
            </a:extLst>
          </p:cNvPr>
          <p:cNvCxnSpPr>
            <a:cxnSpLocks/>
          </p:cNvCxnSpPr>
          <p:nvPr/>
        </p:nvCxnSpPr>
        <p:spPr bwMode="auto">
          <a:xfrm>
            <a:off x="3641505" y="4357414"/>
            <a:ext cx="208445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14B6B79-C45A-C2B2-78ED-C2FF0BB0A022}"/>
              </a:ext>
            </a:extLst>
          </p:cNvPr>
          <p:cNvSpPr txBox="1"/>
          <p:nvPr/>
        </p:nvSpPr>
        <p:spPr>
          <a:xfrm>
            <a:off x="3628797" y="3982982"/>
            <a:ext cx="20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Layer N+1 Protocol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15DE04-2EA4-C2C3-E996-2DD073834904}"/>
              </a:ext>
            </a:extLst>
          </p:cNvPr>
          <p:cNvSpPr txBox="1"/>
          <p:nvPr/>
        </p:nvSpPr>
        <p:spPr>
          <a:xfrm>
            <a:off x="3778323" y="4716545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Layer N Protocol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C4AB24C-2001-8E17-BEBE-1A8D5AA486DD}"/>
              </a:ext>
            </a:extLst>
          </p:cNvPr>
          <p:cNvCxnSpPr>
            <a:cxnSpLocks/>
          </p:cNvCxnSpPr>
          <p:nvPr/>
        </p:nvCxnSpPr>
        <p:spPr bwMode="auto">
          <a:xfrm>
            <a:off x="3577267" y="5083438"/>
            <a:ext cx="208445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6675170-B56F-A660-62BA-7A48DE2350BC}"/>
              </a:ext>
            </a:extLst>
          </p:cNvPr>
          <p:cNvCxnSpPr>
            <a:cxnSpLocks/>
          </p:cNvCxnSpPr>
          <p:nvPr/>
        </p:nvCxnSpPr>
        <p:spPr bwMode="auto">
          <a:xfrm>
            <a:off x="3577267" y="5643599"/>
            <a:ext cx="208445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0294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3056-2FA6-7430-2DBA-E4753EB4F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Communication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5FFEC-112B-31B9-E611-D782CAD5991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Reliable and unreliable – </a:t>
            </a:r>
            <a:r>
              <a:rPr lang="en-US" dirty="0">
                <a:solidFill>
                  <a:srgbClr val="FF0000"/>
                </a:solidFill>
              </a:rPr>
              <a:t>loss or no loss of packets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reliable: all packets sent are received correctly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unreliable: packets sent may not be received</a:t>
            </a:r>
            <a:endParaRPr lang="en-US" i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Connection-oriented service &amp; connectionless service  -- </a:t>
            </a:r>
            <a:r>
              <a:rPr lang="en-US" dirty="0">
                <a:solidFill>
                  <a:srgbClr val="FF0000"/>
                </a:solidFill>
              </a:rPr>
              <a:t>order of packets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Connection-oriented -- like the telephone.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Establish the connection, use the connection, then release the connection.  Even when multiplexed, minimal header information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packets received are in the same order as the packets sent.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Connectionless  (datagram) -- like the postal system.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Each message carries its destination’s address and is routed to the destination independently.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packets received may not be in the same order as the packets send.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02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3056-2FA6-7430-2DBA-E4753EB4F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Communication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5FFEC-112B-31B9-E611-D782CAD5991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032056"/>
            <a:ext cx="7772870" cy="328289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Four combinations of service types: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Reliable connection-oriented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Reliable connectionless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Unreliable connection-oriented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Unreliable connectionless</a:t>
            </a:r>
          </a:p>
          <a:p>
            <a:pPr>
              <a:lnSpc>
                <a:spcPct val="90000"/>
              </a:lnSpc>
            </a:pPr>
            <a:r>
              <a:rPr lang="en-US" dirty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send 1 2 3 4 5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receive: 1 2 3 4 5</a:t>
            </a:r>
          </a:p>
          <a:p>
            <a:pPr marL="342900" lvl="1" indent="0">
              <a:lnSpc>
                <a:spcPct val="90000"/>
              </a:lnSpc>
              <a:buNone/>
            </a:pPr>
            <a:r>
              <a:rPr lang="en-US" dirty="0"/>
              <a:t>                 1 3 2 5 4 </a:t>
            </a:r>
          </a:p>
          <a:p>
            <a:pPr marL="342900" lvl="1" indent="0">
              <a:lnSpc>
                <a:spcPct val="90000"/>
              </a:lnSpc>
              <a:buNone/>
            </a:pPr>
            <a:r>
              <a:rPr lang="en-US" dirty="0"/>
              <a:t>                 1 2 4</a:t>
            </a:r>
          </a:p>
          <a:p>
            <a:pPr marL="342900" lvl="1" indent="0">
              <a:lnSpc>
                <a:spcPct val="90000"/>
              </a:lnSpc>
              <a:buNone/>
            </a:pPr>
            <a:r>
              <a:rPr lang="en-US" dirty="0"/>
              <a:t>                 3 1 4</a:t>
            </a:r>
            <a:endParaRPr lang="en-US" sz="2100" i="1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Many applications use reliable connection-oriented service. Why not just do reliable connection-oriented all the time?</a:t>
            </a:r>
          </a:p>
        </p:txBody>
      </p:sp>
    </p:spTree>
    <p:extLst>
      <p:ext uri="{BB962C8B-B14F-4D97-AF65-F5344CB8AC3E}">
        <p14:creationId xmlns:p14="http://schemas.microsoft.com/office/powerpoint/2010/main" val="53557656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2957</Words>
  <Application>Microsoft Macintosh PowerPoint</Application>
  <PresentationFormat>On-screen Show (4:3)</PresentationFormat>
  <Paragraphs>359</Paragraphs>
  <Slides>37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 Unicode MS</vt:lpstr>
      <vt:lpstr>Arial</vt:lpstr>
      <vt:lpstr>Calibri</vt:lpstr>
      <vt:lpstr>Cambria Math</vt:lpstr>
      <vt:lpstr>Comic Sans MS</vt:lpstr>
      <vt:lpstr>Courier New</vt:lpstr>
      <vt:lpstr>Rockwell</vt:lpstr>
      <vt:lpstr>Times New Roman</vt:lpstr>
      <vt:lpstr>Wingdings</vt:lpstr>
      <vt:lpstr>class_simple</vt:lpstr>
      <vt:lpstr>Clip</vt:lpstr>
      <vt:lpstr>Introduction to Networking and Overview of TCP/IP</vt:lpstr>
      <vt:lpstr>What is a Computer Network</vt:lpstr>
      <vt:lpstr>Elements of a Network</vt:lpstr>
      <vt:lpstr>Challenges in the Networking System</vt:lpstr>
      <vt:lpstr>Challenges in Networking Software</vt:lpstr>
      <vt:lpstr>Layered Architecture</vt:lpstr>
      <vt:lpstr>Layered Architecture</vt:lpstr>
      <vt:lpstr>Type of Communication Services</vt:lpstr>
      <vt:lpstr>Type of Communication Services</vt:lpstr>
      <vt:lpstr>ISO/OSI Reference Model</vt:lpstr>
      <vt:lpstr>7-Layer ISO/OSI Reference Model</vt:lpstr>
      <vt:lpstr>7-Layer ISO/OSI Reference Model</vt:lpstr>
      <vt:lpstr>TCP/IP Reference Model</vt:lpstr>
      <vt:lpstr>TCP/IP Reference Model</vt:lpstr>
      <vt:lpstr>Networked Applications</vt:lpstr>
      <vt:lpstr>Port number</vt:lpstr>
      <vt:lpstr>Networked Applications</vt:lpstr>
      <vt:lpstr>Network performance metrics</vt:lpstr>
      <vt:lpstr>Network performance metrics</vt:lpstr>
      <vt:lpstr>Network performance metrics</vt:lpstr>
      <vt:lpstr>Network performance metrics</vt:lpstr>
      <vt:lpstr>Network performance metrics</vt:lpstr>
      <vt:lpstr>Network performance metrics</vt:lpstr>
      <vt:lpstr>Overview of TCP/IP Protocols</vt:lpstr>
      <vt:lpstr>Some TCP/IP Protocols</vt:lpstr>
      <vt:lpstr>Some TCP/IP Protocols</vt:lpstr>
      <vt:lpstr>User Datagram Protocol (UDP)</vt:lpstr>
      <vt:lpstr>Transmission Control Protocol (TCP)</vt:lpstr>
      <vt:lpstr>Reliable Communications</vt:lpstr>
      <vt:lpstr>Basic Functionality of TCP and UDP</vt:lpstr>
      <vt:lpstr>IP Address (IPv4)</vt:lpstr>
      <vt:lpstr>IP Address Structure</vt:lpstr>
      <vt:lpstr>Identifying Processes</vt:lpstr>
      <vt:lpstr>Identifying Connection</vt:lpstr>
      <vt:lpstr>The Byte Order Problem</vt:lpstr>
      <vt:lpstr>Network-byte Ordering (Cont.)</vt:lpstr>
      <vt:lpstr>Network-Byte Ordering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2015-10-27T14:35:31Z</dcterms:created>
  <dcterms:modified xsi:type="dcterms:W3CDTF">2025-02-17T18:58:36Z</dcterms:modified>
</cp:coreProperties>
</file>