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9"/>
  </p:notes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78155" autoAdjust="0"/>
  </p:normalViewPr>
  <p:slideViewPr>
    <p:cSldViewPr>
      <p:cViewPr varScale="1">
        <p:scale>
          <a:sx n="80" d="100"/>
          <a:sy n="80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E5F8551-81B0-4D98-A790-31CE25627D6D}" type="datetimeFigureOut">
              <a:rPr lang="en-US"/>
              <a:pPr>
                <a:defRPr/>
              </a:pPr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00A68C8-FD66-4F94-96BC-C9FA72EED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12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F3B576AC-EE04-4E7A-AB4F-746936E6965F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361AB7E-9DBF-4DF3-A3CD-9D48DF887B63}" type="slidenum">
              <a:rPr lang="en-US" altLang="en-US" sz="1200" smtClean="0"/>
              <a:pPr eaLnBrk="1" hangingPunct="1"/>
              <a:t>4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CF96558-8195-4B43-BA92-D40D02A9883B}" type="slidenum">
              <a:rPr lang="en-US" altLang="en-US" sz="1200" smtClean="0"/>
              <a:pPr eaLnBrk="1" hangingPunct="1"/>
              <a:t>5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34F1744-1F44-427D-A95A-51459CA6BC6A}" type="slidenum">
              <a:rPr lang="en-US" altLang="en-US" sz="1200" smtClean="0"/>
              <a:pPr eaLnBrk="1" hangingPunct="1"/>
              <a:t>6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3771B076-3A1A-4AEF-A997-2B842A1DCEDF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41CF4-5912-45A8-947F-10CC5E325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05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65F98-C696-4B90-96BF-236CB65DB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0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6EBA9-F328-4728-9364-2364D866B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30758-F2A7-4056-84D4-A4DE44893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96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8D57F-2CCE-493D-9627-78EB490FF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45355-1C67-458A-BDF2-4C5779F3B4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13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2D3F1-077F-4FA1-BB2B-24499F78D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1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9FEF9-2F52-43E5-9996-5018C4E1B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7FFF-9B74-4424-902A-D8A10C9B9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2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6C91A-6977-45B3-8F5B-393EAB52A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12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868DB-8EAB-4546-BCDA-C86ECB388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9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F602EFD1-9EAF-43B7-AED7-C71AF7DCC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Socket Options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General socket options</a:t>
            </a:r>
          </a:p>
          <a:p>
            <a:pPr eaLnBrk="1" hangingPunct="1"/>
            <a:r>
              <a:rPr lang="en-US" altLang="en-US" smtClean="0"/>
              <a:t>IP and TCP socket options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Readings</a:t>
            </a:r>
          </a:p>
          <a:p>
            <a:pPr lvl="1" eaLnBrk="1" hangingPunct="1"/>
            <a:r>
              <a:rPr lang="en-US" altLang="en-US" smtClean="0"/>
              <a:t>UNP Ch7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 smtClean="0"/>
              <a:t>A Summary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Generic, TCP, and IP socket options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can be examined and some modified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solidFill>
                  <a:schemeClr val="accent2"/>
                </a:solidFill>
              </a:rPr>
              <a:t>getsockopt</a:t>
            </a:r>
            <a:r>
              <a:rPr lang="en-US" altLang="en-US" smtClean="0"/>
              <a:t>, </a:t>
            </a:r>
            <a:r>
              <a:rPr lang="en-US" altLang="en-US" smtClean="0">
                <a:solidFill>
                  <a:schemeClr val="accent2"/>
                </a:solidFill>
              </a:rPr>
              <a:t>setsockopt</a:t>
            </a:r>
            <a:r>
              <a:rPr lang="en-US" altLang="en-US" smtClean="0"/>
              <a:t> routines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solidFill>
                  <a:schemeClr val="accent2"/>
                </a:solidFill>
              </a:rPr>
              <a:t>fcntl</a:t>
            </a:r>
            <a:r>
              <a:rPr lang="en-US" altLang="en-US" smtClean="0"/>
              <a:t> and </a:t>
            </a:r>
            <a:r>
              <a:rPr lang="en-US" altLang="en-US" smtClean="0">
                <a:solidFill>
                  <a:schemeClr val="accent2"/>
                </a:solidFill>
              </a:rPr>
              <a:t>ioctl</a:t>
            </a:r>
            <a:r>
              <a:rPr lang="en-US" altLang="en-US" smtClean="0"/>
              <a:t> functions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Some examples: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Socket (TCP/UDP) send/receive buffer size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Socket (TCP/UDP) send/receive low watermark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UDP broadcasting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TCP keep alive timer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IP options: e.g. source routing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IP Time to live (TTL)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IP quality of service (TOS)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IP multicast options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Functions to Manipulate Options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001000" cy="4724400"/>
          </a:xfrm>
        </p:spPr>
        <p:txBody>
          <a:bodyPr/>
          <a:lstStyle/>
          <a:p>
            <a:pPr eaLnBrk="1" hangingPunct="1"/>
            <a:r>
              <a:rPr lang="en-US" altLang="en-US" smtClean="0"/>
              <a:t>#include &lt;sys/socket.h&gt;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/>
              <a:t>int getsockopt (int sockfd, int level, int optname, void *optval, socklen_t *optlen);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/>
              <a:t>Int setsockopt(int sockfd, int level, int optname, const void *optval, socklen_t optlen);</a:t>
            </a:r>
          </a:p>
          <a:p>
            <a:pPr lvl="2" eaLnBrk="1" hangingPunct="1">
              <a:buFontTx/>
              <a:buNone/>
            </a:pPr>
            <a:endParaRPr lang="en-US" altLang="en-US" smtClean="0"/>
          </a:p>
          <a:p>
            <a:pPr eaLnBrk="1" hangingPunct="1"/>
            <a:r>
              <a:rPr lang="en-US" altLang="en-US" smtClean="0"/>
              <a:t>Level includes generic socket option and protocol-specific option</a:t>
            </a:r>
          </a:p>
          <a:p>
            <a:pPr lvl="1" eaLnBrk="1" hangingPunct="1"/>
            <a:r>
              <a:rPr lang="en-US" altLang="en-US" smtClean="0"/>
              <a:t>SOL_SOCKET, IPPROTO_IP, IPPROTO_TCP, …</a:t>
            </a:r>
          </a:p>
          <a:p>
            <a:pPr eaLnBrk="1" hangingPunct="1"/>
            <a:r>
              <a:rPr lang="en-US" altLang="en-US" smtClean="0"/>
              <a:t>Option value can be of different types </a:t>
            </a:r>
          </a:p>
          <a:p>
            <a:pPr lvl="1" eaLnBrk="1" hangingPunct="1"/>
            <a:r>
              <a:rPr lang="en-US" altLang="en-US" smtClean="0"/>
              <a:t>int, in_addr, timeval, …</a:t>
            </a:r>
          </a:p>
          <a:p>
            <a:pPr lvl="1" eaLnBrk="1" hangingPunct="1"/>
            <a:r>
              <a:rPr lang="en-US" altLang="en-US" smtClean="0"/>
              <a:t>that is why we use the void pointer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Generic Socket Options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Level = SOL_SOCKET</a:t>
            </a:r>
          </a:p>
          <a:p>
            <a:pPr eaLnBrk="1" hangingPunct="1"/>
            <a:r>
              <a:rPr lang="en-US" altLang="en-US" smtClean="0"/>
              <a:t>Optnames</a:t>
            </a:r>
          </a:p>
          <a:p>
            <a:pPr lvl="1" eaLnBrk="1" hangingPunct="1"/>
            <a:r>
              <a:rPr lang="en-US" altLang="en-US" sz="1600" smtClean="0"/>
              <a:t>SO_BROADCAST: permit sending broadcast datagram</a:t>
            </a:r>
          </a:p>
          <a:p>
            <a:pPr lvl="1" eaLnBrk="1" hangingPunct="1"/>
            <a:r>
              <a:rPr lang="en-US" altLang="en-US" sz="1600" smtClean="0"/>
              <a:t>SO_DEBUG: enable debug tracing</a:t>
            </a:r>
          </a:p>
          <a:p>
            <a:pPr lvl="1" eaLnBrk="1" hangingPunct="1"/>
            <a:r>
              <a:rPr lang="en-US" altLang="en-US" sz="1600" smtClean="0"/>
              <a:t>SO_DONTROUTE: used by routing daemon to make sure a packet goes through a certain interface.</a:t>
            </a:r>
          </a:p>
          <a:p>
            <a:pPr lvl="1" eaLnBrk="1" hangingPunct="1"/>
            <a:r>
              <a:rPr lang="en-US" altLang="en-US" sz="1600" smtClean="0"/>
              <a:t>SO_ERROR: can only be obtained (not set), calling getsockopt reset error</a:t>
            </a:r>
          </a:p>
          <a:p>
            <a:pPr lvl="1" eaLnBrk="1" hangingPunct="1"/>
            <a:r>
              <a:rPr lang="en-US" altLang="en-US" sz="1600" smtClean="0"/>
              <a:t>SO_KEEPALIVE: for TCP only, automatic send keepalive message when inactive for 2 hours (can be modified).</a:t>
            </a:r>
          </a:p>
          <a:p>
            <a:pPr lvl="1" eaLnBrk="1" hangingPunct="1"/>
            <a:r>
              <a:rPr lang="en-US" altLang="en-US" sz="1600" smtClean="0"/>
              <a:t>SO_LINGER: for TCP only, determines the behavior when a close is called.</a:t>
            </a:r>
          </a:p>
          <a:p>
            <a:pPr lvl="1" eaLnBrk="1" hangingPunct="1"/>
            <a:r>
              <a:rPr lang="en-US" altLang="en-US" sz="1600" smtClean="0"/>
              <a:t>SO_OOBINLINE: put out of band data in the normal input queue.</a:t>
            </a:r>
          </a:p>
          <a:p>
            <a:pPr lvl="1" eaLnBrk="1" hangingPunct="1"/>
            <a:r>
              <a:rPr lang="en-US" altLang="en-US" sz="1600" smtClean="0"/>
              <a:t>SO_RCVBUF, SO_SNDBUF: send and receive buffer size.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Generic Socket Options (Cont’d)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Level = SOL_SOCKET</a:t>
            </a:r>
          </a:p>
          <a:p>
            <a:pPr eaLnBrk="1" hangingPunct="1"/>
            <a:r>
              <a:rPr lang="en-US" altLang="en-US" smtClean="0"/>
              <a:t>Optnames:</a:t>
            </a:r>
          </a:p>
          <a:p>
            <a:pPr lvl="1" eaLnBrk="1" hangingPunct="1"/>
            <a:r>
              <a:rPr lang="en-US" altLang="en-US" sz="1600" smtClean="0"/>
              <a:t>SO_RCVLOWAT, SO_SENDLOWAT: low watermark – affect the select system call</a:t>
            </a:r>
          </a:p>
          <a:p>
            <a:pPr lvl="1" eaLnBrk="1" hangingPunct="1"/>
            <a:r>
              <a:rPr lang="en-US" altLang="en-US" sz="1600" smtClean="0"/>
              <a:t>SO_RCVTIMEO, SO_SNDTIMEO: inherent timeout time (disabled by default)</a:t>
            </a:r>
          </a:p>
          <a:p>
            <a:pPr lvl="1" eaLnBrk="1" hangingPunct="1"/>
            <a:r>
              <a:rPr lang="en-US" altLang="en-US" sz="1600" smtClean="0"/>
              <a:t>SO_REUSEADDR: Allows the port to be reused – all server should do this to restart immediately</a:t>
            </a:r>
          </a:p>
          <a:p>
            <a:pPr lvl="1" eaLnBrk="1" hangingPunct="1"/>
            <a:r>
              <a:rPr lang="en-US" altLang="en-US" sz="1600" smtClean="0"/>
              <a:t>SO_TYPE: socket type? SOCK_STREAM and SOCK_DGRAM.</a:t>
            </a:r>
          </a:p>
          <a:p>
            <a:pPr lvl="1" eaLnBrk="1" hangingPunct="1"/>
            <a:r>
              <a:rPr lang="en-US" altLang="en-US" sz="1600" smtClean="0"/>
              <a:t>SO_USELOOPBACK: sending socket gets a copy? (only for routing domain AF_ROUTE))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IP Options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Allows packets sent through a socket to have certain behavior, e.g source routing</a:t>
            </a:r>
          </a:p>
          <a:p>
            <a:pPr eaLnBrk="1" hangingPunct="1"/>
            <a:r>
              <a:rPr lang="en-US" altLang="en-US" smtClean="0"/>
              <a:t>Level = IPPROTO_IP</a:t>
            </a:r>
          </a:p>
          <a:p>
            <a:pPr eaLnBrk="1" hangingPunct="1"/>
            <a:r>
              <a:rPr lang="en-US" altLang="en-US" smtClean="0"/>
              <a:t>Example optnames: (manipulating IP header fields)</a:t>
            </a:r>
          </a:p>
          <a:p>
            <a:pPr lvl="1" eaLnBrk="1" hangingPunct="1"/>
            <a:r>
              <a:rPr lang="en-US" altLang="en-US" smtClean="0"/>
              <a:t>IP_OPTIONS: IP optional header fields</a:t>
            </a:r>
          </a:p>
          <a:p>
            <a:pPr lvl="1" eaLnBrk="1" hangingPunct="1"/>
            <a:r>
              <a:rPr lang="en-US" altLang="en-US" smtClean="0"/>
              <a:t>IP_TOS, IP_TTL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Example optnames (IP MULTICAST related)</a:t>
            </a:r>
          </a:p>
          <a:p>
            <a:pPr lvl="1" eaLnBrk="1" hangingPunct="1"/>
            <a:r>
              <a:rPr lang="en-US" altLang="en-US" smtClean="0"/>
              <a:t>IP_MULTICAST_IF, IP_MULTICAST_TTL</a:t>
            </a:r>
          </a:p>
          <a:p>
            <a:pPr lvl="1" eaLnBrk="1" hangingPunct="1"/>
            <a:r>
              <a:rPr lang="en-US" altLang="en-US" smtClean="0"/>
              <a:t>IP_MULTICAST_LOOP</a:t>
            </a:r>
          </a:p>
          <a:p>
            <a:pPr lvl="1" eaLnBrk="1" hangingPunct="1"/>
            <a:r>
              <a:rPr lang="en-US" altLang="en-US" smtClean="0"/>
              <a:t>IP_ADD_MEMBERSHIP</a:t>
            </a:r>
          </a:p>
          <a:p>
            <a:pPr lvl="1" eaLnBrk="1" hangingPunct="1"/>
            <a:r>
              <a:rPr lang="en-US" altLang="en-US" smtClean="0"/>
              <a:t>IP_DROP_MEMBERSHIP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TCP Options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Level = IPPROTO_TCP</a:t>
            </a:r>
          </a:p>
          <a:p>
            <a:pPr eaLnBrk="1" hangingPunct="1"/>
            <a:r>
              <a:rPr lang="en-US" altLang="en-US" smtClean="0"/>
              <a:t>Optnames:</a:t>
            </a:r>
          </a:p>
          <a:p>
            <a:pPr lvl="1" eaLnBrk="1" hangingPunct="1"/>
            <a:r>
              <a:rPr lang="en-US" altLang="en-US" sz="1600" smtClean="0"/>
              <a:t>TCP_KEEPALIVE: set the time</a:t>
            </a:r>
          </a:p>
          <a:p>
            <a:pPr lvl="1" eaLnBrk="1" hangingPunct="1"/>
            <a:r>
              <a:rPr lang="en-US" altLang="en-US" sz="1600" smtClean="0"/>
              <a:t>TCP_MAXRT: maximum retransmission time</a:t>
            </a:r>
          </a:p>
          <a:p>
            <a:pPr lvl="1" eaLnBrk="1" hangingPunct="1"/>
            <a:r>
              <a:rPr lang="en-US" altLang="en-US" sz="1600" smtClean="0"/>
              <a:t>TCP_MAXSEG: maximum segment size</a:t>
            </a:r>
          </a:p>
          <a:p>
            <a:pPr lvl="1" eaLnBrk="1" hangingPunct="1"/>
            <a:r>
              <a:rPr lang="en-US" altLang="en-US" sz="1600" smtClean="0"/>
              <a:t>TCP_NODELAY: wait to ack or not (enable)</a:t>
            </a:r>
          </a:p>
          <a:p>
            <a:pPr lvl="1" eaLnBrk="1" hangingPunct="1"/>
            <a:r>
              <a:rPr lang="en-US" altLang="en-US" sz="1600" smtClean="0"/>
              <a:t>TCP_STDURG: where is the urgent pointer.</a:t>
            </a:r>
          </a:p>
          <a:p>
            <a:pPr lvl="2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See example1.c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lect1_syllabus</Template>
  <TotalTime>0</TotalTime>
  <Words>448</Words>
  <Application>Microsoft Office PowerPoint</Application>
  <PresentationFormat>On-screen Show (4:3)</PresentationFormat>
  <Paragraphs>81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class_simple</vt:lpstr>
      <vt:lpstr>Socket Options</vt:lpstr>
      <vt:lpstr>A Summary</vt:lpstr>
      <vt:lpstr>Functions to Manipulate Options </vt:lpstr>
      <vt:lpstr>Generic Socket Options</vt:lpstr>
      <vt:lpstr>Generic Socket Options (Cont’d)</vt:lpstr>
      <vt:lpstr>IP Options</vt:lpstr>
      <vt:lpstr>TCP Options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2015-11-19T17:50:00Z</dcterms:created>
  <dcterms:modified xsi:type="dcterms:W3CDTF">2015-11-19T17:50:04Z</dcterms:modified>
</cp:coreProperties>
</file>