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05" r:id="rId2"/>
    <p:sldId id="282" r:id="rId3"/>
    <p:sldId id="302" r:id="rId4"/>
    <p:sldId id="303" r:id="rId5"/>
    <p:sldId id="304" r:id="rId6"/>
    <p:sldId id="30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+mj-lt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+mn-lt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200" cap="none"/>
            </a:lvl3pPr>
            <a:lvl4pPr marL="1600200" indent="-228600">
              <a:buFont typeface="Wingdings" panose="05000000000000000000" pitchFamily="2" charset="2"/>
              <a:buChar char="q"/>
              <a:defRPr sz="2000" cap="none"/>
            </a:lvl4pPr>
            <a:lvl5pPr>
              <a:defRPr sz="2000"/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A123F-6AC4-0EA7-4527-BF9E50341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on 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A82CF-AB28-687F-11ED-972298123B4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Sort 301, 512, 342, 314, 216, 027, 008, 729 with the following sorting schemes. Show the sorting process (see later pages)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Insertion sort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heap sort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Merge sort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Quick sort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Radix sort</a:t>
            </a:r>
          </a:p>
        </p:txBody>
      </p:sp>
    </p:spTree>
    <p:extLst>
      <p:ext uri="{BB962C8B-B14F-4D97-AF65-F5344CB8AC3E}">
        <p14:creationId xmlns:p14="http://schemas.microsoft.com/office/powerpoint/2010/main" val="2822318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Sort 301, 512, 342, 314, 216, 027, 008, 729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907951" cy="4224792"/>
          </a:xfrm>
        </p:spPr>
        <p:txBody>
          <a:bodyPr>
            <a:normAutofit/>
          </a:bodyPr>
          <a:lstStyle/>
          <a:p>
            <a:r>
              <a:rPr lang="en-US" dirty="0"/>
              <a:t>Insertion sort.</a:t>
            </a:r>
          </a:p>
          <a:p>
            <a:pPr lvl="1"/>
            <a:r>
              <a:rPr lang="en-US" dirty="0"/>
              <a:t>Initially, only the first element is sorted. </a:t>
            </a:r>
          </a:p>
          <a:p>
            <a:pPr lvl="1"/>
            <a:r>
              <a:rPr lang="en-US" dirty="0"/>
              <a:t>In each of the iterations, the data item next to the sorted array is added to sorted list</a:t>
            </a:r>
          </a:p>
          <a:p>
            <a:r>
              <a:rPr lang="en-US" dirty="0">
                <a:solidFill>
                  <a:srgbClr val="FF0000"/>
                </a:solidFill>
              </a:rPr>
              <a:t>Show the array content after each iteration</a:t>
            </a:r>
          </a:p>
        </p:txBody>
      </p:sp>
    </p:spTree>
    <p:extLst>
      <p:ext uri="{BB962C8B-B14F-4D97-AF65-F5344CB8AC3E}">
        <p14:creationId xmlns:p14="http://schemas.microsoft.com/office/powerpoint/2010/main" val="2814937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 301, 512, 342, 314, 216, 027, 008, 729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907951" cy="4224792"/>
          </a:xfrm>
        </p:spPr>
        <p:txBody>
          <a:bodyPr>
            <a:normAutofit/>
          </a:bodyPr>
          <a:lstStyle/>
          <a:p>
            <a:r>
              <a:rPr lang="en-US" dirty="0"/>
              <a:t>Heap sort</a:t>
            </a:r>
          </a:p>
          <a:p>
            <a:pPr lvl="1"/>
            <a:r>
              <a:rPr lang="en-US" dirty="0"/>
              <a:t>Build the max-heap of N elements from bottom-up</a:t>
            </a:r>
          </a:p>
          <a:p>
            <a:pPr lvl="1"/>
            <a:r>
              <a:rPr lang="en-US" dirty="0"/>
              <a:t>Perform </a:t>
            </a:r>
            <a:r>
              <a:rPr lang="en-US" dirty="0" err="1"/>
              <a:t>deleteMax</a:t>
            </a:r>
            <a:r>
              <a:rPr lang="en-US" dirty="0"/>
              <a:t> and place the item at the end of the array\</a:t>
            </a:r>
          </a:p>
          <a:p>
            <a:r>
              <a:rPr lang="en-US" dirty="0">
                <a:solidFill>
                  <a:srgbClr val="FF0000"/>
                </a:solidFill>
              </a:rPr>
              <a:t>Show the array content (array representation of heap) after the heap is built, and after each item is removed.</a:t>
            </a:r>
          </a:p>
        </p:txBody>
      </p:sp>
    </p:spTree>
    <p:extLst>
      <p:ext uri="{BB962C8B-B14F-4D97-AF65-F5344CB8AC3E}">
        <p14:creationId xmlns:p14="http://schemas.microsoft.com/office/powerpoint/2010/main" val="112069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 301, 512, 342, 314, 216, 027, 008, 729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907951" cy="4224792"/>
          </a:xfrm>
        </p:spPr>
        <p:txBody>
          <a:bodyPr>
            <a:normAutofit/>
          </a:bodyPr>
          <a:lstStyle/>
          <a:p>
            <a:r>
              <a:rPr lang="en-US" dirty="0" err="1"/>
              <a:t>Mergesort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If N=1, then return</a:t>
            </a:r>
          </a:p>
          <a:p>
            <a:pPr lvl="1"/>
            <a:r>
              <a:rPr lang="en-US" dirty="0"/>
              <a:t>Otherwise, partition the array into two equal parts and recursively call </a:t>
            </a:r>
            <a:r>
              <a:rPr lang="en-US" dirty="0" err="1"/>
              <a:t>mergesort</a:t>
            </a:r>
            <a:r>
              <a:rPr lang="en-US" dirty="0"/>
              <a:t> to sort the two parts. After that, merge the two sorted lists.</a:t>
            </a:r>
          </a:p>
          <a:p>
            <a:r>
              <a:rPr lang="en-US" dirty="0">
                <a:solidFill>
                  <a:srgbClr val="FF0000"/>
                </a:solidFill>
              </a:rPr>
              <a:t>Show the partitions and the content of the array after each phase is done! </a:t>
            </a:r>
          </a:p>
        </p:txBody>
      </p:sp>
    </p:spTree>
    <p:extLst>
      <p:ext uri="{BB962C8B-B14F-4D97-AF65-F5344CB8AC3E}">
        <p14:creationId xmlns:p14="http://schemas.microsoft.com/office/powerpoint/2010/main" val="1447384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 301, 512, 342, 314, 216, 027, 008, 729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907951" cy="4224792"/>
          </a:xfrm>
        </p:spPr>
        <p:txBody>
          <a:bodyPr>
            <a:normAutofit/>
          </a:bodyPr>
          <a:lstStyle/>
          <a:p>
            <a:r>
              <a:rPr lang="en-US" dirty="0"/>
              <a:t>Quicksort.</a:t>
            </a:r>
          </a:p>
          <a:p>
            <a:pPr lvl="1"/>
            <a:r>
              <a:rPr lang="en-US" dirty="0"/>
              <a:t>Pick a pivot. Partition the array into two parts, one for items smaller than the pivot, one for the items larger than the pivot. </a:t>
            </a:r>
          </a:p>
          <a:p>
            <a:pPr lvl="1"/>
            <a:r>
              <a:rPr lang="en-US" dirty="0"/>
              <a:t>Recursively call quicksort to sort the two parts. </a:t>
            </a:r>
          </a:p>
          <a:p>
            <a:r>
              <a:rPr lang="en-US" dirty="0">
                <a:solidFill>
                  <a:srgbClr val="FF0000"/>
                </a:solidFill>
              </a:rPr>
              <a:t>Show the content of the array after each partitions (assume pivot is the first item in the list, quicksort is recursively applied to all sizes).</a:t>
            </a:r>
          </a:p>
        </p:txBody>
      </p:sp>
    </p:spTree>
    <p:extLst>
      <p:ext uri="{BB962C8B-B14F-4D97-AF65-F5344CB8AC3E}">
        <p14:creationId xmlns:p14="http://schemas.microsoft.com/office/powerpoint/2010/main" val="1621446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8DCA7-D6DF-7CC4-40DC-4DB42710E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 301, 512, 342, 314, 216, 027, 008, 729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15BF1-FAAF-1FE5-5C6C-6547A6666E0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Radix sort</a:t>
            </a:r>
          </a:p>
          <a:p>
            <a:pPr lvl="1"/>
            <a:r>
              <a:rPr lang="en-US" dirty="0"/>
              <a:t>Assume that each time, only one digit can be sorted, radix sort uses bucket sort multiple times, from the least significant digit to the most significant digit.</a:t>
            </a:r>
          </a:p>
          <a:p>
            <a:r>
              <a:rPr lang="en-US" dirty="0">
                <a:solidFill>
                  <a:srgbClr val="FF0000"/>
                </a:solidFill>
              </a:rPr>
              <a:t>Show the content of the array after each digit is sorted</a:t>
            </a:r>
          </a:p>
        </p:txBody>
      </p:sp>
    </p:spTree>
    <p:extLst>
      <p:ext uri="{BB962C8B-B14F-4D97-AF65-F5344CB8AC3E}">
        <p14:creationId xmlns:p14="http://schemas.microsoft.com/office/powerpoint/2010/main" val="382888818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4091</TotalTime>
  <Words>372</Words>
  <Application>Microsoft Macintosh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Courier New</vt:lpstr>
      <vt:lpstr>Tw Cen MT</vt:lpstr>
      <vt:lpstr>Wingdings</vt:lpstr>
      <vt:lpstr>Droplet</vt:lpstr>
      <vt:lpstr>Homework on sorting</vt:lpstr>
      <vt:lpstr> Sort 301, 512, 342, 314, 216, 027, 008, 729</vt:lpstr>
      <vt:lpstr>Sort 301, 512, 342, 314, 216, 027, 008, 729</vt:lpstr>
      <vt:lpstr>Sort 301, 512, 342, 314, 216, 027, 008, 729</vt:lpstr>
      <vt:lpstr>Sort 301, 512, 342, 314, 216, 027, 008, 729</vt:lpstr>
      <vt:lpstr>Sort 301, 512, 342, 314, 216, 027, 008, 729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Microsoft Office User</cp:lastModifiedBy>
  <cp:revision>101</cp:revision>
  <dcterms:created xsi:type="dcterms:W3CDTF">2021-08-12T15:51:09Z</dcterms:created>
  <dcterms:modified xsi:type="dcterms:W3CDTF">2023-11-29T21:49:57Z</dcterms:modified>
</cp:coreProperties>
</file>