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3" r:id="rId1"/>
  </p:sldMasterIdLst>
  <p:notesMasterIdLst>
    <p:notesMasterId r:id="rId45"/>
  </p:notesMasterIdLst>
  <p:handoutMasterIdLst>
    <p:handoutMasterId r:id="rId46"/>
  </p:handoutMasterIdLst>
  <p:sldIdLst>
    <p:sldId id="256" r:id="rId2"/>
    <p:sldId id="269" r:id="rId3"/>
    <p:sldId id="290" r:id="rId4"/>
    <p:sldId id="275" r:id="rId5"/>
    <p:sldId id="293" r:id="rId6"/>
    <p:sldId id="294" r:id="rId7"/>
    <p:sldId id="304" r:id="rId8"/>
    <p:sldId id="296" r:id="rId9"/>
    <p:sldId id="297" r:id="rId10"/>
    <p:sldId id="271" r:id="rId11"/>
    <p:sldId id="305" r:id="rId12"/>
    <p:sldId id="306" r:id="rId13"/>
    <p:sldId id="298" r:id="rId14"/>
    <p:sldId id="299" r:id="rId15"/>
    <p:sldId id="307" r:id="rId16"/>
    <p:sldId id="308" r:id="rId17"/>
    <p:sldId id="273" r:id="rId18"/>
    <p:sldId id="300" r:id="rId19"/>
    <p:sldId id="274" r:id="rId20"/>
    <p:sldId id="276" r:id="rId21"/>
    <p:sldId id="277" r:id="rId22"/>
    <p:sldId id="309" r:id="rId23"/>
    <p:sldId id="278" r:id="rId24"/>
    <p:sldId id="310" r:id="rId25"/>
    <p:sldId id="311" r:id="rId26"/>
    <p:sldId id="312" r:id="rId27"/>
    <p:sldId id="279" r:id="rId28"/>
    <p:sldId id="301" r:id="rId29"/>
    <p:sldId id="314" r:id="rId30"/>
    <p:sldId id="280" r:id="rId31"/>
    <p:sldId id="281" r:id="rId32"/>
    <p:sldId id="282" r:id="rId33"/>
    <p:sldId id="283" r:id="rId34"/>
    <p:sldId id="316" r:id="rId35"/>
    <p:sldId id="318" r:id="rId36"/>
    <p:sldId id="317" r:id="rId37"/>
    <p:sldId id="315" r:id="rId38"/>
    <p:sldId id="284" r:id="rId39"/>
    <p:sldId id="288" r:id="rId40"/>
    <p:sldId id="289" r:id="rId41"/>
    <p:sldId id="286" r:id="rId42"/>
    <p:sldId id="287" r:id="rId43"/>
    <p:sldId id="303" r:id="rId44"/>
  </p:sldIdLst>
  <p:sldSz cx="9144000" cy="6858000" type="screen4x3"/>
  <p:notesSz cx="7315200" cy="960120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333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060" autoAdjust="0"/>
    <p:restoredTop sz="74513" autoAdjust="0"/>
  </p:normalViewPr>
  <p:slideViewPr>
    <p:cSldViewPr>
      <p:cViewPr varScale="1">
        <p:scale>
          <a:sx n="105" d="100"/>
          <a:sy n="105" d="100"/>
        </p:scale>
        <p:origin x="2800" y="200"/>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Lst>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_rels/viewProps.xml.rels><?xml version="1.0" encoding="UTF-8" standalone="yes"?>
<Relationships xmlns="http://schemas.openxmlformats.org/package/2006/relationships"><Relationship Id="rId3" Type="http://schemas.openxmlformats.org/officeDocument/2006/relationships/slide" Target="slides/slide10.xml"/><Relationship Id="rId7" Type="http://schemas.openxmlformats.org/officeDocument/2006/relationships/slide" Target="slides/slide14.xml"/><Relationship Id="rId2" Type="http://schemas.openxmlformats.org/officeDocument/2006/relationships/slide" Target="slides/slide9.xml"/><Relationship Id="rId1" Type="http://schemas.openxmlformats.org/officeDocument/2006/relationships/slide" Target="slides/slide1.xml"/><Relationship Id="rId6" Type="http://schemas.openxmlformats.org/officeDocument/2006/relationships/slide" Target="slides/slide13.xml"/><Relationship Id="rId5" Type="http://schemas.openxmlformats.org/officeDocument/2006/relationships/slide" Target="slides/slide12.xml"/><Relationship Id="rId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3171825" cy="477838"/>
          </a:xfrm>
          <a:prstGeom prst="rect">
            <a:avLst/>
          </a:prstGeom>
          <a:noFill/>
          <a:ln w="9525">
            <a:noFill/>
            <a:miter lim="800000"/>
            <a:headEnd/>
            <a:tailEnd/>
          </a:ln>
          <a:effectLst/>
        </p:spPr>
        <p:txBody>
          <a:bodyPr vert="horz" wrap="square" lIns="96647" tIns="48324" rIns="96647" bIns="48324" numCol="1" anchor="t" anchorCtr="0" compatLnSpc="1">
            <a:prstTxWarp prst="textNoShape">
              <a:avLst/>
            </a:prstTxWarp>
          </a:bodyPr>
          <a:lstStyle>
            <a:lvl1pPr defTabSz="968375">
              <a:defRPr sz="1300">
                <a:latin typeface="Arial Narrow" pitchFamily="34" charset="0"/>
              </a:defRPr>
            </a:lvl1pPr>
          </a:lstStyle>
          <a:p>
            <a:pPr>
              <a:defRPr/>
            </a:pPr>
            <a:endParaRPr lang="en-US"/>
          </a:p>
        </p:txBody>
      </p:sp>
      <p:sp>
        <p:nvSpPr>
          <p:cNvPr id="54275" name="Rectangle 3"/>
          <p:cNvSpPr>
            <a:spLocks noGrp="1" noChangeArrowheads="1"/>
          </p:cNvSpPr>
          <p:nvPr>
            <p:ph type="dt" sz="quarter" idx="1"/>
          </p:nvPr>
        </p:nvSpPr>
        <p:spPr bwMode="auto">
          <a:xfrm>
            <a:off x="4143375" y="0"/>
            <a:ext cx="3171825" cy="477838"/>
          </a:xfrm>
          <a:prstGeom prst="rect">
            <a:avLst/>
          </a:prstGeom>
          <a:noFill/>
          <a:ln w="9525">
            <a:noFill/>
            <a:miter lim="800000"/>
            <a:headEnd/>
            <a:tailEnd/>
          </a:ln>
          <a:effectLst/>
        </p:spPr>
        <p:txBody>
          <a:bodyPr vert="horz" wrap="square" lIns="96647" tIns="48324" rIns="96647" bIns="48324" numCol="1" anchor="t" anchorCtr="0" compatLnSpc="1">
            <a:prstTxWarp prst="textNoShape">
              <a:avLst/>
            </a:prstTxWarp>
          </a:bodyPr>
          <a:lstStyle>
            <a:lvl1pPr algn="r" defTabSz="968375">
              <a:defRPr sz="1300">
                <a:latin typeface="Arial Narrow" pitchFamily="34" charset="0"/>
              </a:defRPr>
            </a:lvl1pPr>
          </a:lstStyle>
          <a:p>
            <a:pPr>
              <a:defRPr/>
            </a:pPr>
            <a:endParaRPr lang="en-US"/>
          </a:p>
        </p:txBody>
      </p:sp>
      <p:sp>
        <p:nvSpPr>
          <p:cNvPr id="54276" name="Rectangle 4"/>
          <p:cNvSpPr>
            <a:spLocks noGrp="1" noChangeArrowheads="1"/>
          </p:cNvSpPr>
          <p:nvPr>
            <p:ph type="ftr" sz="quarter" idx="2"/>
          </p:nvPr>
        </p:nvSpPr>
        <p:spPr bwMode="auto">
          <a:xfrm>
            <a:off x="0" y="9123363"/>
            <a:ext cx="3171825" cy="477837"/>
          </a:xfrm>
          <a:prstGeom prst="rect">
            <a:avLst/>
          </a:prstGeom>
          <a:noFill/>
          <a:ln w="9525">
            <a:noFill/>
            <a:miter lim="800000"/>
            <a:headEnd/>
            <a:tailEnd/>
          </a:ln>
          <a:effectLst/>
        </p:spPr>
        <p:txBody>
          <a:bodyPr vert="horz" wrap="square" lIns="96647" tIns="48324" rIns="96647" bIns="48324" numCol="1" anchor="b" anchorCtr="0" compatLnSpc="1">
            <a:prstTxWarp prst="textNoShape">
              <a:avLst/>
            </a:prstTxWarp>
          </a:bodyPr>
          <a:lstStyle>
            <a:lvl1pPr defTabSz="968375">
              <a:defRPr sz="1300">
                <a:latin typeface="Arial Narrow" pitchFamily="34" charset="0"/>
              </a:defRPr>
            </a:lvl1pPr>
          </a:lstStyle>
          <a:p>
            <a:pPr>
              <a:defRPr/>
            </a:pPr>
            <a:endParaRPr lang="en-US"/>
          </a:p>
        </p:txBody>
      </p:sp>
      <p:sp>
        <p:nvSpPr>
          <p:cNvPr id="54277" name="Rectangle 5"/>
          <p:cNvSpPr>
            <a:spLocks noGrp="1" noChangeArrowheads="1"/>
          </p:cNvSpPr>
          <p:nvPr>
            <p:ph type="sldNum" sz="quarter" idx="3"/>
          </p:nvPr>
        </p:nvSpPr>
        <p:spPr bwMode="auto">
          <a:xfrm>
            <a:off x="4143375" y="9123363"/>
            <a:ext cx="3171825" cy="477837"/>
          </a:xfrm>
          <a:prstGeom prst="rect">
            <a:avLst/>
          </a:prstGeom>
          <a:noFill/>
          <a:ln w="9525">
            <a:noFill/>
            <a:miter lim="800000"/>
            <a:headEnd/>
            <a:tailEnd/>
          </a:ln>
          <a:effectLst/>
        </p:spPr>
        <p:txBody>
          <a:bodyPr vert="horz" wrap="square" lIns="96647" tIns="48324" rIns="96647" bIns="48324" numCol="1" anchor="b" anchorCtr="0" compatLnSpc="1">
            <a:prstTxWarp prst="textNoShape">
              <a:avLst/>
            </a:prstTxWarp>
          </a:bodyPr>
          <a:lstStyle>
            <a:lvl1pPr algn="r" defTabSz="968375">
              <a:defRPr sz="1300">
                <a:latin typeface="Arial Narrow" pitchFamily="34" charset="0"/>
              </a:defRPr>
            </a:lvl1pPr>
          </a:lstStyle>
          <a:p>
            <a:pPr>
              <a:defRPr/>
            </a:pPr>
            <a:fld id="{5DE69D91-A214-46CA-978C-ADAF6A02086F}" type="slidenum">
              <a:rPr lang="en-US"/>
              <a:pPr>
                <a:defRPr/>
              </a:pPr>
              <a:t>‹#›</a:t>
            </a:fld>
            <a:endParaRPr lang="en-US"/>
          </a:p>
        </p:txBody>
      </p:sp>
    </p:spTree>
    <p:extLst>
      <p:ext uri="{BB962C8B-B14F-4D97-AF65-F5344CB8AC3E}">
        <p14:creationId xmlns:p14="http://schemas.microsoft.com/office/powerpoint/2010/main" val="17021614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3171825" cy="477838"/>
          </a:xfrm>
          <a:prstGeom prst="rect">
            <a:avLst/>
          </a:prstGeom>
          <a:noFill/>
          <a:ln w="9525">
            <a:noFill/>
            <a:miter lim="800000"/>
            <a:headEnd/>
            <a:tailEnd/>
          </a:ln>
          <a:effectLst/>
        </p:spPr>
        <p:txBody>
          <a:bodyPr vert="horz" wrap="square" lIns="96647" tIns="48324" rIns="96647" bIns="48324" numCol="1" anchor="t" anchorCtr="0" compatLnSpc="1">
            <a:prstTxWarp prst="textNoShape">
              <a:avLst/>
            </a:prstTxWarp>
          </a:bodyPr>
          <a:lstStyle>
            <a:lvl1pPr defTabSz="968375">
              <a:defRPr sz="1300">
                <a:latin typeface="Arial Narrow" pitchFamily="34" charset="0"/>
              </a:defRPr>
            </a:lvl1pPr>
          </a:lstStyle>
          <a:p>
            <a:pPr>
              <a:defRPr/>
            </a:pPr>
            <a:endParaRPr lang="en-US"/>
          </a:p>
        </p:txBody>
      </p:sp>
      <p:sp>
        <p:nvSpPr>
          <p:cNvPr id="31747" name="Rectangle 3"/>
          <p:cNvSpPr>
            <a:spLocks noGrp="1" noChangeArrowheads="1"/>
          </p:cNvSpPr>
          <p:nvPr>
            <p:ph type="dt" idx="1"/>
          </p:nvPr>
        </p:nvSpPr>
        <p:spPr bwMode="auto">
          <a:xfrm>
            <a:off x="4143375" y="0"/>
            <a:ext cx="3171825" cy="477838"/>
          </a:xfrm>
          <a:prstGeom prst="rect">
            <a:avLst/>
          </a:prstGeom>
          <a:noFill/>
          <a:ln w="9525">
            <a:noFill/>
            <a:miter lim="800000"/>
            <a:headEnd/>
            <a:tailEnd/>
          </a:ln>
          <a:effectLst/>
        </p:spPr>
        <p:txBody>
          <a:bodyPr vert="horz" wrap="square" lIns="96647" tIns="48324" rIns="96647" bIns="48324" numCol="1" anchor="t" anchorCtr="0" compatLnSpc="1">
            <a:prstTxWarp prst="textNoShape">
              <a:avLst/>
            </a:prstTxWarp>
          </a:bodyPr>
          <a:lstStyle>
            <a:lvl1pPr algn="r" defTabSz="968375">
              <a:defRPr sz="1300">
                <a:latin typeface="Arial Narrow" pitchFamily="34" charset="0"/>
              </a:defRPr>
            </a:lvl1pPr>
          </a:lstStyle>
          <a:p>
            <a:pPr>
              <a:defRPr/>
            </a:pPr>
            <a:endParaRPr lang="en-US"/>
          </a:p>
        </p:txBody>
      </p:sp>
      <p:sp>
        <p:nvSpPr>
          <p:cNvPr id="34820" name="Rectangle 4"/>
          <p:cNvSpPr>
            <a:spLocks noGrp="1" noRot="1" noChangeAspect="1" noChangeArrowheads="1" noTextEdit="1"/>
          </p:cNvSpPr>
          <p:nvPr>
            <p:ph type="sldImg" idx="2"/>
          </p:nvPr>
        </p:nvSpPr>
        <p:spPr bwMode="auto">
          <a:xfrm>
            <a:off x="1257300" y="720725"/>
            <a:ext cx="4802188" cy="36020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9" name="Rectangle 5"/>
          <p:cNvSpPr>
            <a:spLocks noGrp="1" noChangeArrowheads="1"/>
          </p:cNvSpPr>
          <p:nvPr>
            <p:ph type="body" sz="quarter" idx="3"/>
          </p:nvPr>
        </p:nvSpPr>
        <p:spPr bwMode="auto">
          <a:xfrm>
            <a:off x="974725" y="4560888"/>
            <a:ext cx="5365750" cy="4319587"/>
          </a:xfrm>
          <a:prstGeom prst="rect">
            <a:avLst/>
          </a:prstGeom>
          <a:noFill/>
          <a:ln w="9525">
            <a:noFill/>
            <a:miter lim="800000"/>
            <a:headEnd/>
            <a:tailEnd/>
          </a:ln>
          <a:effectLst/>
        </p:spPr>
        <p:txBody>
          <a:bodyPr vert="horz" wrap="square" lIns="96647" tIns="48324" rIns="96647" bIns="4832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1750" name="Rectangle 6"/>
          <p:cNvSpPr>
            <a:spLocks noGrp="1" noChangeArrowheads="1"/>
          </p:cNvSpPr>
          <p:nvPr>
            <p:ph type="ftr" sz="quarter" idx="4"/>
          </p:nvPr>
        </p:nvSpPr>
        <p:spPr bwMode="auto">
          <a:xfrm>
            <a:off x="0" y="9123363"/>
            <a:ext cx="3171825" cy="477837"/>
          </a:xfrm>
          <a:prstGeom prst="rect">
            <a:avLst/>
          </a:prstGeom>
          <a:noFill/>
          <a:ln w="9525">
            <a:noFill/>
            <a:miter lim="800000"/>
            <a:headEnd/>
            <a:tailEnd/>
          </a:ln>
          <a:effectLst/>
        </p:spPr>
        <p:txBody>
          <a:bodyPr vert="horz" wrap="square" lIns="96647" tIns="48324" rIns="96647" bIns="48324" numCol="1" anchor="b" anchorCtr="0" compatLnSpc="1">
            <a:prstTxWarp prst="textNoShape">
              <a:avLst/>
            </a:prstTxWarp>
          </a:bodyPr>
          <a:lstStyle>
            <a:lvl1pPr defTabSz="968375">
              <a:defRPr sz="1300">
                <a:latin typeface="Arial Narrow" pitchFamily="34" charset="0"/>
              </a:defRPr>
            </a:lvl1pPr>
          </a:lstStyle>
          <a:p>
            <a:pPr>
              <a:defRPr/>
            </a:pPr>
            <a:endParaRPr lang="en-US"/>
          </a:p>
        </p:txBody>
      </p:sp>
      <p:sp>
        <p:nvSpPr>
          <p:cNvPr id="31751" name="Rectangle 7"/>
          <p:cNvSpPr>
            <a:spLocks noGrp="1" noChangeArrowheads="1"/>
          </p:cNvSpPr>
          <p:nvPr>
            <p:ph type="sldNum" sz="quarter" idx="5"/>
          </p:nvPr>
        </p:nvSpPr>
        <p:spPr bwMode="auto">
          <a:xfrm>
            <a:off x="4143375" y="9123363"/>
            <a:ext cx="3171825" cy="477837"/>
          </a:xfrm>
          <a:prstGeom prst="rect">
            <a:avLst/>
          </a:prstGeom>
          <a:noFill/>
          <a:ln w="9525">
            <a:noFill/>
            <a:miter lim="800000"/>
            <a:headEnd/>
            <a:tailEnd/>
          </a:ln>
          <a:effectLst/>
        </p:spPr>
        <p:txBody>
          <a:bodyPr vert="horz" wrap="square" lIns="96647" tIns="48324" rIns="96647" bIns="48324" numCol="1" anchor="b" anchorCtr="0" compatLnSpc="1">
            <a:prstTxWarp prst="textNoShape">
              <a:avLst/>
            </a:prstTxWarp>
          </a:bodyPr>
          <a:lstStyle>
            <a:lvl1pPr algn="r" defTabSz="968375">
              <a:defRPr sz="1300">
                <a:latin typeface="Arial Narrow" pitchFamily="34" charset="0"/>
              </a:defRPr>
            </a:lvl1pPr>
          </a:lstStyle>
          <a:p>
            <a:pPr>
              <a:defRPr/>
            </a:pPr>
            <a:fld id="{501E86CC-E429-47BD-B9D5-F8DFCC93B853}" type="slidenum">
              <a:rPr lang="en-US"/>
              <a:pPr>
                <a:defRPr/>
              </a:pPr>
              <a:t>‹#›</a:t>
            </a:fld>
            <a:endParaRPr lang="en-US"/>
          </a:p>
        </p:txBody>
      </p:sp>
    </p:spTree>
    <p:extLst>
      <p:ext uri="{BB962C8B-B14F-4D97-AF65-F5344CB8AC3E}">
        <p14:creationId xmlns:p14="http://schemas.microsoft.com/office/powerpoint/2010/main" val="8692680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8375" eaLnBrk="0" hangingPunct="0">
              <a:defRPr sz="2400">
                <a:solidFill>
                  <a:schemeClr val="tx1"/>
                </a:solidFill>
                <a:latin typeface="Times New Roman" charset="0"/>
              </a:defRPr>
            </a:lvl1pPr>
            <a:lvl2pPr marL="742950" indent="-285750" defTabSz="968375" eaLnBrk="0" hangingPunct="0">
              <a:defRPr sz="2400">
                <a:solidFill>
                  <a:schemeClr val="tx1"/>
                </a:solidFill>
                <a:latin typeface="Times New Roman" charset="0"/>
              </a:defRPr>
            </a:lvl2pPr>
            <a:lvl3pPr marL="1143000" indent="-228600" defTabSz="968375" eaLnBrk="0" hangingPunct="0">
              <a:defRPr sz="2400">
                <a:solidFill>
                  <a:schemeClr val="tx1"/>
                </a:solidFill>
                <a:latin typeface="Times New Roman" charset="0"/>
              </a:defRPr>
            </a:lvl3pPr>
            <a:lvl4pPr marL="1600200" indent="-228600" defTabSz="968375" eaLnBrk="0" hangingPunct="0">
              <a:defRPr sz="2400">
                <a:solidFill>
                  <a:schemeClr val="tx1"/>
                </a:solidFill>
                <a:latin typeface="Times New Roman" charset="0"/>
              </a:defRPr>
            </a:lvl4pPr>
            <a:lvl5pPr marL="2057400" indent="-228600" defTabSz="968375" eaLnBrk="0" hangingPunct="0">
              <a:defRPr sz="2400">
                <a:solidFill>
                  <a:schemeClr val="tx1"/>
                </a:solidFill>
                <a:latin typeface="Times New Roman" charset="0"/>
              </a:defRPr>
            </a:lvl5pPr>
            <a:lvl6pPr marL="2514600" indent="-228600" defTabSz="968375" eaLnBrk="0" fontAlgn="base" hangingPunct="0">
              <a:spcBef>
                <a:spcPct val="0"/>
              </a:spcBef>
              <a:spcAft>
                <a:spcPct val="0"/>
              </a:spcAft>
              <a:defRPr sz="2400">
                <a:solidFill>
                  <a:schemeClr val="tx1"/>
                </a:solidFill>
                <a:latin typeface="Times New Roman" charset="0"/>
              </a:defRPr>
            </a:lvl6pPr>
            <a:lvl7pPr marL="2971800" indent="-228600" defTabSz="968375" eaLnBrk="0" fontAlgn="base" hangingPunct="0">
              <a:spcBef>
                <a:spcPct val="0"/>
              </a:spcBef>
              <a:spcAft>
                <a:spcPct val="0"/>
              </a:spcAft>
              <a:defRPr sz="2400">
                <a:solidFill>
                  <a:schemeClr val="tx1"/>
                </a:solidFill>
                <a:latin typeface="Times New Roman" charset="0"/>
              </a:defRPr>
            </a:lvl7pPr>
            <a:lvl8pPr marL="3429000" indent="-228600" defTabSz="968375" eaLnBrk="0" fontAlgn="base" hangingPunct="0">
              <a:spcBef>
                <a:spcPct val="0"/>
              </a:spcBef>
              <a:spcAft>
                <a:spcPct val="0"/>
              </a:spcAft>
              <a:defRPr sz="2400">
                <a:solidFill>
                  <a:schemeClr val="tx1"/>
                </a:solidFill>
                <a:latin typeface="Times New Roman" charset="0"/>
              </a:defRPr>
            </a:lvl8pPr>
            <a:lvl9pPr marL="3886200" indent="-228600" defTabSz="968375" eaLnBrk="0" fontAlgn="base" hangingPunct="0">
              <a:spcBef>
                <a:spcPct val="0"/>
              </a:spcBef>
              <a:spcAft>
                <a:spcPct val="0"/>
              </a:spcAft>
              <a:defRPr sz="2400">
                <a:solidFill>
                  <a:schemeClr val="tx1"/>
                </a:solidFill>
                <a:latin typeface="Times New Roman" charset="0"/>
              </a:defRPr>
            </a:lvl9pPr>
          </a:lstStyle>
          <a:p>
            <a:pPr eaLnBrk="1" hangingPunct="1"/>
            <a:fld id="{22BE88BC-8372-452E-BCFC-E9E4EF17B1FE}" type="slidenum">
              <a:rPr lang="en-US" sz="1300" smtClean="0">
                <a:latin typeface="Arial Narrow" pitchFamily="34" charset="0"/>
              </a:rPr>
              <a:pPr eaLnBrk="1" hangingPunct="1"/>
              <a:t>1</a:t>
            </a:fld>
            <a:endParaRPr lang="en-US" sz="1300">
              <a:latin typeface="Arial Narrow" pitchFamily="34"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8375" eaLnBrk="0" hangingPunct="0">
              <a:defRPr sz="2400">
                <a:solidFill>
                  <a:schemeClr val="tx1"/>
                </a:solidFill>
                <a:latin typeface="Times New Roman" charset="0"/>
              </a:defRPr>
            </a:lvl1pPr>
            <a:lvl2pPr marL="742950" indent="-285750" defTabSz="968375" eaLnBrk="0" hangingPunct="0">
              <a:defRPr sz="2400">
                <a:solidFill>
                  <a:schemeClr val="tx1"/>
                </a:solidFill>
                <a:latin typeface="Times New Roman" charset="0"/>
              </a:defRPr>
            </a:lvl2pPr>
            <a:lvl3pPr marL="1143000" indent="-228600" defTabSz="968375" eaLnBrk="0" hangingPunct="0">
              <a:defRPr sz="2400">
                <a:solidFill>
                  <a:schemeClr val="tx1"/>
                </a:solidFill>
                <a:latin typeface="Times New Roman" charset="0"/>
              </a:defRPr>
            </a:lvl3pPr>
            <a:lvl4pPr marL="1600200" indent="-228600" defTabSz="968375" eaLnBrk="0" hangingPunct="0">
              <a:defRPr sz="2400">
                <a:solidFill>
                  <a:schemeClr val="tx1"/>
                </a:solidFill>
                <a:latin typeface="Times New Roman" charset="0"/>
              </a:defRPr>
            </a:lvl4pPr>
            <a:lvl5pPr marL="2057400" indent="-228600" defTabSz="968375" eaLnBrk="0" hangingPunct="0">
              <a:defRPr sz="2400">
                <a:solidFill>
                  <a:schemeClr val="tx1"/>
                </a:solidFill>
                <a:latin typeface="Times New Roman" charset="0"/>
              </a:defRPr>
            </a:lvl5pPr>
            <a:lvl6pPr marL="2514600" indent="-228600" defTabSz="968375" eaLnBrk="0" fontAlgn="base" hangingPunct="0">
              <a:spcBef>
                <a:spcPct val="0"/>
              </a:spcBef>
              <a:spcAft>
                <a:spcPct val="0"/>
              </a:spcAft>
              <a:defRPr sz="2400">
                <a:solidFill>
                  <a:schemeClr val="tx1"/>
                </a:solidFill>
                <a:latin typeface="Times New Roman" charset="0"/>
              </a:defRPr>
            </a:lvl6pPr>
            <a:lvl7pPr marL="2971800" indent="-228600" defTabSz="968375" eaLnBrk="0" fontAlgn="base" hangingPunct="0">
              <a:spcBef>
                <a:spcPct val="0"/>
              </a:spcBef>
              <a:spcAft>
                <a:spcPct val="0"/>
              </a:spcAft>
              <a:defRPr sz="2400">
                <a:solidFill>
                  <a:schemeClr val="tx1"/>
                </a:solidFill>
                <a:latin typeface="Times New Roman" charset="0"/>
              </a:defRPr>
            </a:lvl7pPr>
            <a:lvl8pPr marL="3429000" indent="-228600" defTabSz="968375" eaLnBrk="0" fontAlgn="base" hangingPunct="0">
              <a:spcBef>
                <a:spcPct val="0"/>
              </a:spcBef>
              <a:spcAft>
                <a:spcPct val="0"/>
              </a:spcAft>
              <a:defRPr sz="2400">
                <a:solidFill>
                  <a:schemeClr val="tx1"/>
                </a:solidFill>
                <a:latin typeface="Times New Roman" charset="0"/>
              </a:defRPr>
            </a:lvl8pPr>
            <a:lvl9pPr marL="3886200" indent="-228600" defTabSz="968375" eaLnBrk="0" fontAlgn="base" hangingPunct="0">
              <a:spcBef>
                <a:spcPct val="0"/>
              </a:spcBef>
              <a:spcAft>
                <a:spcPct val="0"/>
              </a:spcAft>
              <a:defRPr sz="2400">
                <a:solidFill>
                  <a:schemeClr val="tx1"/>
                </a:solidFill>
                <a:latin typeface="Times New Roman" charset="0"/>
              </a:defRPr>
            </a:lvl9pPr>
          </a:lstStyle>
          <a:p>
            <a:pPr eaLnBrk="1" hangingPunct="1"/>
            <a:fld id="{CC3E904E-468E-4E6A-89AB-DBB6807D0D41}" type="slidenum">
              <a:rPr lang="en-US" sz="1300" smtClean="0">
                <a:latin typeface="Arial Narrow" pitchFamily="34" charset="0"/>
              </a:rPr>
              <a:pPr eaLnBrk="1" hangingPunct="1"/>
              <a:t>10</a:t>
            </a:fld>
            <a:endParaRPr lang="en-US" sz="1300">
              <a:latin typeface="Arial Narrow" pitchFamily="34"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8375" eaLnBrk="0" hangingPunct="0">
              <a:defRPr sz="2400">
                <a:solidFill>
                  <a:schemeClr val="tx1"/>
                </a:solidFill>
                <a:latin typeface="Times New Roman" charset="0"/>
              </a:defRPr>
            </a:lvl1pPr>
            <a:lvl2pPr marL="742950" indent="-285750" defTabSz="968375" eaLnBrk="0" hangingPunct="0">
              <a:defRPr sz="2400">
                <a:solidFill>
                  <a:schemeClr val="tx1"/>
                </a:solidFill>
                <a:latin typeface="Times New Roman" charset="0"/>
              </a:defRPr>
            </a:lvl2pPr>
            <a:lvl3pPr marL="1143000" indent="-228600" defTabSz="968375" eaLnBrk="0" hangingPunct="0">
              <a:defRPr sz="2400">
                <a:solidFill>
                  <a:schemeClr val="tx1"/>
                </a:solidFill>
                <a:latin typeface="Times New Roman" charset="0"/>
              </a:defRPr>
            </a:lvl3pPr>
            <a:lvl4pPr marL="1600200" indent="-228600" defTabSz="968375" eaLnBrk="0" hangingPunct="0">
              <a:defRPr sz="2400">
                <a:solidFill>
                  <a:schemeClr val="tx1"/>
                </a:solidFill>
                <a:latin typeface="Times New Roman" charset="0"/>
              </a:defRPr>
            </a:lvl4pPr>
            <a:lvl5pPr marL="2057400" indent="-228600" defTabSz="968375" eaLnBrk="0" hangingPunct="0">
              <a:defRPr sz="2400">
                <a:solidFill>
                  <a:schemeClr val="tx1"/>
                </a:solidFill>
                <a:latin typeface="Times New Roman" charset="0"/>
              </a:defRPr>
            </a:lvl5pPr>
            <a:lvl6pPr marL="2514600" indent="-228600" defTabSz="968375" eaLnBrk="0" fontAlgn="base" hangingPunct="0">
              <a:spcBef>
                <a:spcPct val="0"/>
              </a:spcBef>
              <a:spcAft>
                <a:spcPct val="0"/>
              </a:spcAft>
              <a:defRPr sz="2400">
                <a:solidFill>
                  <a:schemeClr val="tx1"/>
                </a:solidFill>
                <a:latin typeface="Times New Roman" charset="0"/>
              </a:defRPr>
            </a:lvl6pPr>
            <a:lvl7pPr marL="2971800" indent="-228600" defTabSz="968375" eaLnBrk="0" fontAlgn="base" hangingPunct="0">
              <a:spcBef>
                <a:spcPct val="0"/>
              </a:spcBef>
              <a:spcAft>
                <a:spcPct val="0"/>
              </a:spcAft>
              <a:defRPr sz="2400">
                <a:solidFill>
                  <a:schemeClr val="tx1"/>
                </a:solidFill>
                <a:latin typeface="Times New Roman" charset="0"/>
              </a:defRPr>
            </a:lvl7pPr>
            <a:lvl8pPr marL="3429000" indent="-228600" defTabSz="968375" eaLnBrk="0" fontAlgn="base" hangingPunct="0">
              <a:spcBef>
                <a:spcPct val="0"/>
              </a:spcBef>
              <a:spcAft>
                <a:spcPct val="0"/>
              </a:spcAft>
              <a:defRPr sz="2400">
                <a:solidFill>
                  <a:schemeClr val="tx1"/>
                </a:solidFill>
                <a:latin typeface="Times New Roman" charset="0"/>
              </a:defRPr>
            </a:lvl8pPr>
            <a:lvl9pPr marL="3886200" indent="-228600" defTabSz="968375" eaLnBrk="0" fontAlgn="base" hangingPunct="0">
              <a:spcBef>
                <a:spcPct val="0"/>
              </a:spcBef>
              <a:spcAft>
                <a:spcPct val="0"/>
              </a:spcAft>
              <a:defRPr sz="2400">
                <a:solidFill>
                  <a:schemeClr val="tx1"/>
                </a:solidFill>
                <a:latin typeface="Times New Roman" charset="0"/>
              </a:defRPr>
            </a:lvl9pPr>
          </a:lstStyle>
          <a:p>
            <a:pPr eaLnBrk="1" hangingPunct="1"/>
            <a:fld id="{CC3E904E-468E-4E6A-89AB-DBB6807D0D41}" type="slidenum">
              <a:rPr lang="en-US" sz="1300" smtClean="0">
                <a:latin typeface="Arial Narrow" pitchFamily="34" charset="0"/>
              </a:rPr>
              <a:pPr eaLnBrk="1" hangingPunct="1"/>
              <a:t>11</a:t>
            </a:fld>
            <a:endParaRPr lang="en-US" sz="1300">
              <a:latin typeface="Arial Narrow" pitchFamily="34"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074337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8375" eaLnBrk="0" hangingPunct="0">
              <a:defRPr sz="2400">
                <a:solidFill>
                  <a:schemeClr val="tx1"/>
                </a:solidFill>
                <a:latin typeface="Times New Roman" charset="0"/>
              </a:defRPr>
            </a:lvl1pPr>
            <a:lvl2pPr marL="742950" indent="-285750" defTabSz="968375" eaLnBrk="0" hangingPunct="0">
              <a:defRPr sz="2400">
                <a:solidFill>
                  <a:schemeClr val="tx1"/>
                </a:solidFill>
                <a:latin typeface="Times New Roman" charset="0"/>
              </a:defRPr>
            </a:lvl2pPr>
            <a:lvl3pPr marL="1143000" indent="-228600" defTabSz="968375" eaLnBrk="0" hangingPunct="0">
              <a:defRPr sz="2400">
                <a:solidFill>
                  <a:schemeClr val="tx1"/>
                </a:solidFill>
                <a:latin typeface="Times New Roman" charset="0"/>
              </a:defRPr>
            </a:lvl3pPr>
            <a:lvl4pPr marL="1600200" indent="-228600" defTabSz="968375" eaLnBrk="0" hangingPunct="0">
              <a:defRPr sz="2400">
                <a:solidFill>
                  <a:schemeClr val="tx1"/>
                </a:solidFill>
                <a:latin typeface="Times New Roman" charset="0"/>
              </a:defRPr>
            </a:lvl4pPr>
            <a:lvl5pPr marL="2057400" indent="-228600" defTabSz="968375" eaLnBrk="0" hangingPunct="0">
              <a:defRPr sz="2400">
                <a:solidFill>
                  <a:schemeClr val="tx1"/>
                </a:solidFill>
                <a:latin typeface="Times New Roman" charset="0"/>
              </a:defRPr>
            </a:lvl5pPr>
            <a:lvl6pPr marL="2514600" indent="-228600" defTabSz="968375" eaLnBrk="0" fontAlgn="base" hangingPunct="0">
              <a:spcBef>
                <a:spcPct val="0"/>
              </a:spcBef>
              <a:spcAft>
                <a:spcPct val="0"/>
              </a:spcAft>
              <a:defRPr sz="2400">
                <a:solidFill>
                  <a:schemeClr val="tx1"/>
                </a:solidFill>
                <a:latin typeface="Times New Roman" charset="0"/>
              </a:defRPr>
            </a:lvl6pPr>
            <a:lvl7pPr marL="2971800" indent="-228600" defTabSz="968375" eaLnBrk="0" fontAlgn="base" hangingPunct="0">
              <a:spcBef>
                <a:spcPct val="0"/>
              </a:spcBef>
              <a:spcAft>
                <a:spcPct val="0"/>
              </a:spcAft>
              <a:defRPr sz="2400">
                <a:solidFill>
                  <a:schemeClr val="tx1"/>
                </a:solidFill>
                <a:latin typeface="Times New Roman" charset="0"/>
              </a:defRPr>
            </a:lvl7pPr>
            <a:lvl8pPr marL="3429000" indent="-228600" defTabSz="968375" eaLnBrk="0" fontAlgn="base" hangingPunct="0">
              <a:spcBef>
                <a:spcPct val="0"/>
              </a:spcBef>
              <a:spcAft>
                <a:spcPct val="0"/>
              </a:spcAft>
              <a:defRPr sz="2400">
                <a:solidFill>
                  <a:schemeClr val="tx1"/>
                </a:solidFill>
                <a:latin typeface="Times New Roman" charset="0"/>
              </a:defRPr>
            </a:lvl8pPr>
            <a:lvl9pPr marL="3886200" indent="-228600" defTabSz="968375" eaLnBrk="0" fontAlgn="base" hangingPunct="0">
              <a:spcBef>
                <a:spcPct val="0"/>
              </a:spcBef>
              <a:spcAft>
                <a:spcPct val="0"/>
              </a:spcAft>
              <a:defRPr sz="2400">
                <a:solidFill>
                  <a:schemeClr val="tx1"/>
                </a:solidFill>
                <a:latin typeface="Times New Roman" charset="0"/>
              </a:defRPr>
            </a:lvl9pPr>
          </a:lstStyle>
          <a:p>
            <a:pPr eaLnBrk="1" hangingPunct="1"/>
            <a:fld id="{CC3E904E-468E-4E6A-89AB-DBB6807D0D41}" type="slidenum">
              <a:rPr lang="en-US" sz="1300" smtClean="0">
                <a:latin typeface="Arial Narrow" pitchFamily="34" charset="0"/>
              </a:rPr>
              <a:pPr eaLnBrk="1" hangingPunct="1"/>
              <a:t>12</a:t>
            </a:fld>
            <a:endParaRPr lang="en-US" sz="1300">
              <a:latin typeface="Arial Narrow" pitchFamily="34"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6951206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8375" eaLnBrk="0" hangingPunct="0">
              <a:defRPr sz="2400">
                <a:solidFill>
                  <a:schemeClr val="tx1"/>
                </a:solidFill>
                <a:latin typeface="Times New Roman" charset="0"/>
              </a:defRPr>
            </a:lvl1pPr>
            <a:lvl2pPr marL="742950" indent="-285750" defTabSz="968375" eaLnBrk="0" hangingPunct="0">
              <a:defRPr sz="2400">
                <a:solidFill>
                  <a:schemeClr val="tx1"/>
                </a:solidFill>
                <a:latin typeface="Times New Roman" charset="0"/>
              </a:defRPr>
            </a:lvl2pPr>
            <a:lvl3pPr marL="1143000" indent="-228600" defTabSz="968375" eaLnBrk="0" hangingPunct="0">
              <a:defRPr sz="2400">
                <a:solidFill>
                  <a:schemeClr val="tx1"/>
                </a:solidFill>
                <a:latin typeface="Times New Roman" charset="0"/>
              </a:defRPr>
            </a:lvl3pPr>
            <a:lvl4pPr marL="1600200" indent="-228600" defTabSz="968375" eaLnBrk="0" hangingPunct="0">
              <a:defRPr sz="2400">
                <a:solidFill>
                  <a:schemeClr val="tx1"/>
                </a:solidFill>
                <a:latin typeface="Times New Roman" charset="0"/>
              </a:defRPr>
            </a:lvl4pPr>
            <a:lvl5pPr marL="2057400" indent="-228600" defTabSz="968375" eaLnBrk="0" hangingPunct="0">
              <a:defRPr sz="2400">
                <a:solidFill>
                  <a:schemeClr val="tx1"/>
                </a:solidFill>
                <a:latin typeface="Times New Roman" charset="0"/>
              </a:defRPr>
            </a:lvl5pPr>
            <a:lvl6pPr marL="2514600" indent="-228600" defTabSz="968375" eaLnBrk="0" fontAlgn="base" hangingPunct="0">
              <a:spcBef>
                <a:spcPct val="0"/>
              </a:spcBef>
              <a:spcAft>
                <a:spcPct val="0"/>
              </a:spcAft>
              <a:defRPr sz="2400">
                <a:solidFill>
                  <a:schemeClr val="tx1"/>
                </a:solidFill>
                <a:latin typeface="Times New Roman" charset="0"/>
              </a:defRPr>
            </a:lvl6pPr>
            <a:lvl7pPr marL="2971800" indent="-228600" defTabSz="968375" eaLnBrk="0" fontAlgn="base" hangingPunct="0">
              <a:spcBef>
                <a:spcPct val="0"/>
              </a:spcBef>
              <a:spcAft>
                <a:spcPct val="0"/>
              </a:spcAft>
              <a:defRPr sz="2400">
                <a:solidFill>
                  <a:schemeClr val="tx1"/>
                </a:solidFill>
                <a:latin typeface="Times New Roman" charset="0"/>
              </a:defRPr>
            </a:lvl7pPr>
            <a:lvl8pPr marL="3429000" indent="-228600" defTabSz="968375" eaLnBrk="0" fontAlgn="base" hangingPunct="0">
              <a:spcBef>
                <a:spcPct val="0"/>
              </a:spcBef>
              <a:spcAft>
                <a:spcPct val="0"/>
              </a:spcAft>
              <a:defRPr sz="2400">
                <a:solidFill>
                  <a:schemeClr val="tx1"/>
                </a:solidFill>
                <a:latin typeface="Times New Roman" charset="0"/>
              </a:defRPr>
            </a:lvl8pPr>
            <a:lvl9pPr marL="3886200" indent="-228600" defTabSz="968375" eaLnBrk="0" fontAlgn="base" hangingPunct="0">
              <a:spcBef>
                <a:spcPct val="0"/>
              </a:spcBef>
              <a:spcAft>
                <a:spcPct val="0"/>
              </a:spcAft>
              <a:defRPr sz="2400">
                <a:solidFill>
                  <a:schemeClr val="tx1"/>
                </a:solidFill>
                <a:latin typeface="Times New Roman" charset="0"/>
              </a:defRPr>
            </a:lvl9pPr>
          </a:lstStyle>
          <a:p>
            <a:pPr eaLnBrk="1" hangingPunct="1"/>
            <a:fld id="{CC3E904E-468E-4E6A-89AB-DBB6807D0D41}" type="slidenum">
              <a:rPr lang="en-US" sz="1300" smtClean="0">
                <a:latin typeface="Arial Narrow" pitchFamily="34" charset="0"/>
              </a:rPr>
              <a:pPr eaLnBrk="1" hangingPunct="1"/>
              <a:t>13</a:t>
            </a:fld>
            <a:endParaRPr lang="en-US" sz="1300">
              <a:latin typeface="Arial Narrow" pitchFamily="34"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155978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8375" eaLnBrk="0" hangingPunct="0">
              <a:defRPr sz="2400">
                <a:solidFill>
                  <a:schemeClr val="tx1"/>
                </a:solidFill>
                <a:latin typeface="Times New Roman" charset="0"/>
              </a:defRPr>
            </a:lvl1pPr>
            <a:lvl2pPr marL="742950" indent="-285750" defTabSz="968375" eaLnBrk="0" hangingPunct="0">
              <a:defRPr sz="2400">
                <a:solidFill>
                  <a:schemeClr val="tx1"/>
                </a:solidFill>
                <a:latin typeface="Times New Roman" charset="0"/>
              </a:defRPr>
            </a:lvl2pPr>
            <a:lvl3pPr marL="1143000" indent="-228600" defTabSz="968375" eaLnBrk="0" hangingPunct="0">
              <a:defRPr sz="2400">
                <a:solidFill>
                  <a:schemeClr val="tx1"/>
                </a:solidFill>
                <a:latin typeface="Times New Roman" charset="0"/>
              </a:defRPr>
            </a:lvl3pPr>
            <a:lvl4pPr marL="1600200" indent="-228600" defTabSz="968375" eaLnBrk="0" hangingPunct="0">
              <a:defRPr sz="2400">
                <a:solidFill>
                  <a:schemeClr val="tx1"/>
                </a:solidFill>
                <a:latin typeface="Times New Roman" charset="0"/>
              </a:defRPr>
            </a:lvl4pPr>
            <a:lvl5pPr marL="2057400" indent="-228600" defTabSz="968375" eaLnBrk="0" hangingPunct="0">
              <a:defRPr sz="2400">
                <a:solidFill>
                  <a:schemeClr val="tx1"/>
                </a:solidFill>
                <a:latin typeface="Times New Roman" charset="0"/>
              </a:defRPr>
            </a:lvl5pPr>
            <a:lvl6pPr marL="2514600" indent="-228600" defTabSz="968375" eaLnBrk="0" fontAlgn="base" hangingPunct="0">
              <a:spcBef>
                <a:spcPct val="0"/>
              </a:spcBef>
              <a:spcAft>
                <a:spcPct val="0"/>
              </a:spcAft>
              <a:defRPr sz="2400">
                <a:solidFill>
                  <a:schemeClr val="tx1"/>
                </a:solidFill>
                <a:latin typeface="Times New Roman" charset="0"/>
              </a:defRPr>
            </a:lvl6pPr>
            <a:lvl7pPr marL="2971800" indent="-228600" defTabSz="968375" eaLnBrk="0" fontAlgn="base" hangingPunct="0">
              <a:spcBef>
                <a:spcPct val="0"/>
              </a:spcBef>
              <a:spcAft>
                <a:spcPct val="0"/>
              </a:spcAft>
              <a:defRPr sz="2400">
                <a:solidFill>
                  <a:schemeClr val="tx1"/>
                </a:solidFill>
                <a:latin typeface="Times New Roman" charset="0"/>
              </a:defRPr>
            </a:lvl7pPr>
            <a:lvl8pPr marL="3429000" indent="-228600" defTabSz="968375" eaLnBrk="0" fontAlgn="base" hangingPunct="0">
              <a:spcBef>
                <a:spcPct val="0"/>
              </a:spcBef>
              <a:spcAft>
                <a:spcPct val="0"/>
              </a:spcAft>
              <a:defRPr sz="2400">
                <a:solidFill>
                  <a:schemeClr val="tx1"/>
                </a:solidFill>
                <a:latin typeface="Times New Roman" charset="0"/>
              </a:defRPr>
            </a:lvl8pPr>
            <a:lvl9pPr marL="3886200" indent="-228600" defTabSz="968375" eaLnBrk="0" fontAlgn="base" hangingPunct="0">
              <a:spcBef>
                <a:spcPct val="0"/>
              </a:spcBef>
              <a:spcAft>
                <a:spcPct val="0"/>
              </a:spcAft>
              <a:defRPr sz="2400">
                <a:solidFill>
                  <a:schemeClr val="tx1"/>
                </a:solidFill>
                <a:latin typeface="Times New Roman" charset="0"/>
              </a:defRPr>
            </a:lvl9pPr>
          </a:lstStyle>
          <a:p>
            <a:pPr eaLnBrk="1" hangingPunct="1"/>
            <a:fld id="{CC3E904E-468E-4E6A-89AB-DBB6807D0D41}" type="slidenum">
              <a:rPr lang="en-US" sz="1300" smtClean="0">
                <a:latin typeface="Arial Narrow" pitchFamily="34" charset="0"/>
              </a:rPr>
              <a:pPr eaLnBrk="1" hangingPunct="1"/>
              <a:t>14</a:t>
            </a:fld>
            <a:endParaRPr lang="en-US" sz="1300">
              <a:latin typeface="Arial Narrow" pitchFamily="34"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16468603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8375" eaLnBrk="0" hangingPunct="0">
              <a:defRPr sz="2400">
                <a:solidFill>
                  <a:schemeClr val="tx1"/>
                </a:solidFill>
                <a:latin typeface="Times New Roman" charset="0"/>
              </a:defRPr>
            </a:lvl1pPr>
            <a:lvl2pPr marL="742950" indent="-285750" defTabSz="968375" eaLnBrk="0" hangingPunct="0">
              <a:defRPr sz="2400">
                <a:solidFill>
                  <a:schemeClr val="tx1"/>
                </a:solidFill>
                <a:latin typeface="Times New Roman" charset="0"/>
              </a:defRPr>
            </a:lvl2pPr>
            <a:lvl3pPr marL="1143000" indent="-228600" defTabSz="968375" eaLnBrk="0" hangingPunct="0">
              <a:defRPr sz="2400">
                <a:solidFill>
                  <a:schemeClr val="tx1"/>
                </a:solidFill>
                <a:latin typeface="Times New Roman" charset="0"/>
              </a:defRPr>
            </a:lvl3pPr>
            <a:lvl4pPr marL="1600200" indent="-228600" defTabSz="968375" eaLnBrk="0" hangingPunct="0">
              <a:defRPr sz="2400">
                <a:solidFill>
                  <a:schemeClr val="tx1"/>
                </a:solidFill>
                <a:latin typeface="Times New Roman" charset="0"/>
              </a:defRPr>
            </a:lvl4pPr>
            <a:lvl5pPr marL="2057400" indent="-228600" defTabSz="968375" eaLnBrk="0" hangingPunct="0">
              <a:defRPr sz="2400">
                <a:solidFill>
                  <a:schemeClr val="tx1"/>
                </a:solidFill>
                <a:latin typeface="Times New Roman" charset="0"/>
              </a:defRPr>
            </a:lvl5pPr>
            <a:lvl6pPr marL="2514600" indent="-228600" defTabSz="968375" eaLnBrk="0" fontAlgn="base" hangingPunct="0">
              <a:spcBef>
                <a:spcPct val="0"/>
              </a:spcBef>
              <a:spcAft>
                <a:spcPct val="0"/>
              </a:spcAft>
              <a:defRPr sz="2400">
                <a:solidFill>
                  <a:schemeClr val="tx1"/>
                </a:solidFill>
                <a:latin typeface="Times New Roman" charset="0"/>
              </a:defRPr>
            </a:lvl6pPr>
            <a:lvl7pPr marL="2971800" indent="-228600" defTabSz="968375" eaLnBrk="0" fontAlgn="base" hangingPunct="0">
              <a:spcBef>
                <a:spcPct val="0"/>
              </a:spcBef>
              <a:spcAft>
                <a:spcPct val="0"/>
              </a:spcAft>
              <a:defRPr sz="2400">
                <a:solidFill>
                  <a:schemeClr val="tx1"/>
                </a:solidFill>
                <a:latin typeface="Times New Roman" charset="0"/>
              </a:defRPr>
            </a:lvl7pPr>
            <a:lvl8pPr marL="3429000" indent="-228600" defTabSz="968375" eaLnBrk="0" fontAlgn="base" hangingPunct="0">
              <a:spcBef>
                <a:spcPct val="0"/>
              </a:spcBef>
              <a:spcAft>
                <a:spcPct val="0"/>
              </a:spcAft>
              <a:defRPr sz="2400">
                <a:solidFill>
                  <a:schemeClr val="tx1"/>
                </a:solidFill>
                <a:latin typeface="Times New Roman" charset="0"/>
              </a:defRPr>
            </a:lvl8pPr>
            <a:lvl9pPr marL="3886200" indent="-228600" defTabSz="968375" eaLnBrk="0" fontAlgn="base" hangingPunct="0">
              <a:spcBef>
                <a:spcPct val="0"/>
              </a:spcBef>
              <a:spcAft>
                <a:spcPct val="0"/>
              </a:spcAft>
              <a:defRPr sz="2400">
                <a:solidFill>
                  <a:schemeClr val="tx1"/>
                </a:solidFill>
                <a:latin typeface="Times New Roman" charset="0"/>
              </a:defRPr>
            </a:lvl9pPr>
          </a:lstStyle>
          <a:p>
            <a:pPr eaLnBrk="1" hangingPunct="1"/>
            <a:fld id="{FEC28F40-714A-42EB-A78D-8C783235BE8D}" type="slidenum">
              <a:rPr lang="en-US" sz="1300" smtClean="0">
                <a:latin typeface="Arial Narrow" pitchFamily="34" charset="0"/>
              </a:rPr>
              <a:pPr eaLnBrk="1" hangingPunct="1"/>
              <a:t>15</a:t>
            </a:fld>
            <a:endParaRPr lang="en-US" sz="1300">
              <a:latin typeface="Arial Narrow" pitchFamily="34"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16174044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8375" eaLnBrk="0" hangingPunct="0">
              <a:defRPr sz="2400">
                <a:solidFill>
                  <a:schemeClr val="tx1"/>
                </a:solidFill>
                <a:latin typeface="Times New Roman" charset="0"/>
              </a:defRPr>
            </a:lvl1pPr>
            <a:lvl2pPr marL="742950" indent="-285750" defTabSz="968375" eaLnBrk="0" hangingPunct="0">
              <a:defRPr sz="2400">
                <a:solidFill>
                  <a:schemeClr val="tx1"/>
                </a:solidFill>
                <a:latin typeface="Times New Roman" charset="0"/>
              </a:defRPr>
            </a:lvl2pPr>
            <a:lvl3pPr marL="1143000" indent="-228600" defTabSz="968375" eaLnBrk="0" hangingPunct="0">
              <a:defRPr sz="2400">
                <a:solidFill>
                  <a:schemeClr val="tx1"/>
                </a:solidFill>
                <a:latin typeface="Times New Roman" charset="0"/>
              </a:defRPr>
            </a:lvl3pPr>
            <a:lvl4pPr marL="1600200" indent="-228600" defTabSz="968375" eaLnBrk="0" hangingPunct="0">
              <a:defRPr sz="2400">
                <a:solidFill>
                  <a:schemeClr val="tx1"/>
                </a:solidFill>
                <a:latin typeface="Times New Roman" charset="0"/>
              </a:defRPr>
            </a:lvl4pPr>
            <a:lvl5pPr marL="2057400" indent="-228600" defTabSz="968375" eaLnBrk="0" hangingPunct="0">
              <a:defRPr sz="2400">
                <a:solidFill>
                  <a:schemeClr val="tx1"/>
                </a:solidFill>
                <a:latin typeface="Times New Roman" charset="0"/>
              </a:defRPr>
            </a:lvl5pPr>
            <a:lvl6pPr marL="2514600" indent="-228600" defTabSz="968375" eaLnBrk="0" fontAlgn="base" hangingPunct="0">
              <a:spcBef>
                <a:spcPct val="0"/>
              </a:spcBef>
              <a:spcAft>
                <a:spcPct val="0"/>
              </a:spcAft>
              <a:defRPr sz="2400">
                <a:solidFill>
                  <a:schemeClr val="tx1"/>
                </a:solidFill>
                <a:latin typeface="Times New Roman" charset="0"/>
              </a:defRPr>
            </a:lvl6pPr>
            <a:lvl7pPr marL="2971800" indent="-228600" defTabSz="968375" eaLnBrk="0" fontAlgn="base" hangingPunct="0">
              <a:spcBef>
                <a:spcPct val="0"/>
              </a:spcBef>
              <a:spcAft>
                <a:spcPct val="0"/>
              </a:spcAft>
              <a:defRPr sz="2400">
                <a:solidFill>
                  <a:schemeClr val="tx1"/>
                </a:solidFill>
                <a:latin typeface="Times New Roman" charset="0"/>
              </a:defRPr>
            </a:lvl7pPr>
            <a:lvl8pPr marL="3429000" indent="-228600" defTabSz="968375" eaLnBrk="0" fontAlgn="base" hangingPunct="0">
              <a:spcBef>
                <a:spcPct val="0"/>
              </a:spcBef>
              <a:spcAft>
                <a:spcPct val="0"/>
              </a:spcAft>
              <a:defRPr sz="2400">
                <a:solidFill>
                  <a:schemeClr val="tx1"/>
                </a:solidFill>
                <a:latin typeface="Times New Roman" charset="0"/>
              </a:defRPr>
            </a:lvl8pPr>
            <a:lvl9pPr marL="3886200" indent="-228600" defTabSz="968375" eaLnBrk="0" fontAlgn="base" hangingPunct="0">
              <a:spcBef>
                <a:spcPct val="0"/>
              </a:spcBef>
              <a:spcAft>
                <a:spcPct val="0"/>
              </a:spcAft>
              <a:defRPr sz="2400">
                <a:solidFill>
                  <a:schemeClr val="tx1"/>
                </a:solidFill>
                <a:latin typeface="Times New Roman" charset="0"/>
              </a:defRPr>
            </a:lvl9pPr>
          </a:lstStyle>
          <a:p>
            <a:pPr eaLnBrk="1" hangingPunct="1"/>
            <a:fld id="{FEC28F40-714A-42EB-A78D-8C783235BE8D}" type="slidenum">
              <a:rPr lang="en-US" sz="1300" smtClean="0">
                <a:latin typeface="Arial Narrow" pitchFamily="34" charset="0"/>
              </a:rPr>
              <a:pPr eaLnBrk="1" hangingPunct="1"/>
              <a:t>16</a:t>
            </a:fld>
            <a:endParaRPr lang="en-US" sz="1300">
              <a:latin typeface="Arial Narrow" pitchFamily="34"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41860251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8375" eaLnBrk="0" hangingPunct="0">
              <a:defRPr sz="2400">
                <a:solidFill>
                  <a:schemeClr val="tx1"/>
                </a:solidFill>
                <a:latin typeface="Times New Roman" charset="0"/>
              </a:defRPr>
            </a:lvl1pPr>
            <a:lvl2pPr marL="742950" indent="-285750" defTabSz="968375" eaLnBrk="0" hangingPunct="0">
              <a:defRPr sz="2400">
                <a:solidFill>
                  <a:schemeClr val="tx1"/>
                </a:solidFill>
                <a:latin typeface="Times New Roman" charset="0"/>
              </a:defRPr>
            </a:lvl2pPr>
            <a:lvl3pPr marL="1143000" indent="-228600" defTabSz="968375" eaLnBrk="0" hangingPunct="0">
              <a:defRPr sz="2400">
                <a:solidFill>
                  <a:schemeClr val="tx1"/>
                </a:solidFill>
                <a:latin typeface="Times New Roman" charset="0"/>
              </a:defRPr>
            </a:lvl3pPr>
            <a:lvl4pPr marL="1600200" indent="-228600" defTabSz="968375" eaLnBrk="0" hangingPunct="0">
              <a:defRPr sz="2400">
                <a:solidFill>
                  <a:schemeClr val="tx1"/>
                </a:solidFill>
                <a:latin typeface="Times New Roman" charset="0"/>
              </a:defRPr>
            </a:lvl4pPr>
            <a:lvl5pPr marL="2057400" indent="-228600" defTabSz="968375" eaLnBrk="0" hangingPunct="0">
              <a:defRPr sz="2400">
                <a:solidFill>
                  <a:schemeClr val="tx1"/>
                </a:solidFill>
                <a:latin typeface="Times New Roman" charset="0"/>
              </a:defRPr>
            </a:lvl5pPr>
            <a:lvl6pPr marL="2514600" indent="-228600" defTabSz="968375" eaLnBrk="0" fontAlgn="base" hangingPunct="0">
              <a:spcBef>
                <a:spcPct val="0"/>
              </a:spcBef>
              <a:spcAft>
                <a:spcPct val="0"/>
              </a:spcAft>
              <a:defRPr sz="2400">
                <a:solidFill>
                  <a:schemeClr val="tx1"/>
                </a:solidFill>
                <a:latin typeface="Times New Roman" charset="0"/>
              </a:defRPr>
            </a:lvl6pPr>
            <a:lvl7pPr marL="2971800" indent="-228600" defTabSz="968375" eaLnBrk="0" fontAlgn="base" hangingPunct="0">
              <a:spcBef>
                <a:spcPct val="0"/>
              </a:spcBef>
              <a:spcAft>
                <a:spcPct val="0"/>
              </a:spcAft>
              <a:defRPr sz="2400">
                <a:solidFill>
                  <a:schemeClr val="tx1"/>
                </a:solidFill>
                <a:latin typeface="Times New Roman" charset="0"/>
              </a:defRPr>
            </a:lvl7pPr>
            <a:lvl8pPr marL="3429000" indent="-228600" defTabSz="968375" eaLnBrk="0" fontAlgn="base" hangingPunct="0">
              <a:spcBef>
                <a:spcPct val="0"/>
              </a:spcBef>
              <a:spcAft>
                <a:spcPct val="0"/>
              </a:spcAft>
              <a:defRPr sz="2400">
                <a:solidFill>
                  <a:schemeClr val="tx1"/>
                </a:solidFill>
                <a:latin typeface="Times New Roman" charset="0"/>
              </a:defRPr>
            </a:lvl8pPr>
            <a:lvl9pPr marL="3886200" indent="-228600" defTabSz="968375" eaLnBrk="0" fontAlgn="base" hangingPunct="0">
              <a:spcBef>
                <a:spcPct val="0"/>
              </a:spcBef>
              <a:spcAft>
                <a:spcPct val="0"/>
              </a:spcAft>
              <a:defRPr sz="2400">
                <a:solidFill>
                  <a:schemeClr val="tx1"/>
                </a:solidFill>
                <a:latin typeface="Times New Roman" charset="0"/>
              </a:defRPr>
            </a:lvl9pPr>
          </a:lstStyle>
          <a:p>
            <a:pPr eaLnBrk="1" hangingPunct="1"/>
            <a:fld id="{D9026EB1-B60E-4D06-A376-138E410A51C8}" type="slidenum">
              <a:rPr lang="en-US" sz="1300" smtClean="0">
                <a:latin typeface="Arial Narrow" pitchFamily="34" charset="0"/>
              </a:rPr>
              <a:pPr eaLnBrk="1" hangingPunct="1"/>
              <a:t>17</a:t>
            </a:fld>
            <a:endParaRPr lang="en-US" sz="1300">
              <a:latin typeface="Arial Narrow" pitchFamily="34"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8375" eaLnBrk="0" hangingPunct="0">
              <a:defRPr sz="2400">
                <a:solidFill>
                  <a:schemeClr val="tx1"/>
                </a:solidFill>
                <a:latin typeface="Times New Roman" charset="0"/>
              </a:defRPr>
            </a:lvl1pPr>
            <a:lvl2pPr marL="742950" indent="-285750" defTabSz="968375" eaLnBrk="0" hangingPunct="0">
              <a:defRPr sz="2400">
                <a:solidFill>
                  <a:schemeClr val="tx1"/>
                </a:solidFill>
                <a:latin typeface="Times New Roman" charset="0"/>
              </a:defRPr>
            </a:lvl2pPr>
            <a:lvl3pPr marL="1143000" indent="-228600" defTabSz="968375" eaLnBrk="0" hangingPunct="0">
              <a:defRPr sz="2400">
                <a:solidFill>
                  <a:schemeClr val="tx1"/>
                </a:solidFill>
                <a:latin typeface="Times New Roman" charset="0"/>
              </a:defRPr>
            </a:lvl3pPr>
            <a:lvl4pPr marL="1600200" indent="-228600" defTabSz="968375" eaLnBrk="0" hangingPunct="0">
              <a:defRPr sz="2400">
                <a:solidFill>
                  <a:schemeClr val="tx1"/>
                </a:solidFill>
                <a:latin typeface="Times New Roman" charset="0"/>
              </a:defRPr>
            </a:lvl4pPr>
            <a:lvl5pPr marL="2057400" indent="-228600" defTabSz="968375" eaLnBrk="0" hangingPunct="0">
              <a:defRPr sz="2400">
                <a:solidFill>
                  <a:schemeClr val="tx1"/>
                </a:solidFill>
                <a:latin typeface="Times New Roman" charset="0"/>
              </a:defRPr>
            </a:lvl5pPr>
            <a:lvl6pPr marL="2514600" indent="-228600" defTabSz="968375" eaLnBrk="0" fontAlgn="base" hangingPunct="0">
              <a:spcBef>
                <a:spcPct val="0"/>
              </a:spcBef>
              <a:spcAft>
                <a:spcPct val="0"/>
              </a:spcAft>
              <a:defRPr sz="2400">
                <a:solidFill>
                  <a:schemeClr val="tx1"/>
                </a:solidFill>
                <a:latin typeface="Times New Roman" charset="0"/>
              </a:defRPr>
            </a:lvl6pPr>
            <a:lvl7pPr marL="2971800" indent="-228600" defTabSz="968375" eaLnBrk="0" fontAlgn="base" hangingPunct="0">
              <a:spcBef>
                <a:spcPct val="0"/>
              </a:spcBef>
              <a:spcAft>
                <a:spcPct val="0"/>
              </a:spcAft>
              <a:defRPr sz="2400">
                <a:solidFill>
                  <a:schemeClr val="tx1"/>
                </a:solidFill>
                <a:latin typeface="Times New Roman" charset="0"/>
              </a:defRPr>
            </a:lvl7pPr>
            <a:lvl8pPr marL="3429000" indent="-228600" defTabSz="968375" eaLnBrk="0" fontAlgn="base" hangingPunct="0">
              <a:spcBef>
                <a:spcPct val="0"/>
              </a:spcBef>
              <a:spcAft>
                <a:spcPct val="0"/>
              </a:spcAft>
              <a:defRPr sz="2400">
                <a:solidFill>
                  <a:schemeClr val="tx1"/>
                </a:solidFill>
                <a:latin typeface="Times New Roman" charset="0"/>
              </a:defRPr>
            </a:lvl8pPr>
            <a:lvl9pPr marL="3886200" indent="-228600" defTabSz="968375" eaLnBrk="0" fontAlgn="base" hangingPunct="0">
              <a:spcBef>
                <a:spcPct val="0"/>
              </a:spcBef>
              <a:spcAft>
                <a:spcPct val="0"/>
              </a:spcAft>
              <a:defRPr sz="2400">
                <a:solidFill>
                  <a:schemeClr val="tx1"/>
                </a:solidFill>
                <a:latin typeface="Times New Roman" charset="0"/>
              </a:defRPr>
            </a:lvl9pPr>
          </a:lstStyle>
          <a:p>
            <a:pPr eaLnBrk="1" hangingPunct="1"/>
            <a:fld id="{D9026EB1-B60E-4D06-A376-138E410A51C8}" type="slidenum">
              <a:rPr lang="en-US" sz="1300" smtClean="0">
                <a:latin typeface="Arial Narrow" pitchFamily="34" charset="0"/>
              </a:rPr>
              <a:pPr eaLnBrk="1" hangingPunct="1"/>
              <a:t>18</a:t>
            </a:fld>
            <a:endParaRPr lang="en-US" sz="1300">
              <a:latin typeface="Arial Narrow" pitchFamily="34"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6378623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8375" eaLnBrk="0" hangingPunct="0">
              <a:defRPr sz="2400">
                <a:solidFill>
                  <a:schemeClr val="tx1"/>
                </a:solidFill>
                <a:latin typeface="Times New Roman" charset="0"/>
              </a:defRPr>
            </a:lvl1pPr>
            <a:lvl2pPr marL="742950" indent="-285750" defTabSz="968375" eaLnBrk="0" hangingPunct="0">
              <a:defRPr sz="2400">
                <a:solidFill>
                  <a:schemeClr val="tx1"/>
                </a:solidFill>
                <a:latin typeface="Times New Roman" charset="0"/>
              </a:defRPr>
            </a:lvl2pPr>
            <a:lvl3pPr marL="1143000" indent="-228600" defTabSz="968375" eaLnBrk="0" hangingPunct="0">
              <a:defRPr sz="2400">
                <a:solidFill>
                  <a:schemeClr val="tx1"/>
                </a:solidFill>
                <a:latin typeface="Times New Roman" charset="0"/>
              </a:defRPr>
            </a:lvl3pPr>
            <a:lvl4pPr marL="1600200" indent="-228600" defTabSz="968375" eaLnBrk="0" hangingPunct="0">
              <a:defRPr sz="2400">
                <a:solidFill>
                  <a:schemeClr val="tx1"/>
                </a:solidFill>
                <a:latin typeface="Times New Roman" charset="0"/>
              </a:defRPr>
            </a:lvl4pPr>
            <a:lvl5pPr marL="2057400" indent="-228600" defTabSz="968375" eaLnBrk="0" hangingPunct="0">
              <a:defRPr sz="2400">
                <a:solidFill>
                  <a:schemeClr val="tx1"/>
                </a:solidFill>
                <a:latin typeface="Times New Roman" charset="0"/>
              </a:defRPr>
            </a:lvl5pPr>
            <a:lvl6pPr marL="2514600" indent="-228600" defTabSz="968375" eaLnBrk="0" fontAlgn="base" hangingPunct="0">
              <a:spcBef>
                <a:spcPct val="0"/>
              </a:spcBef>
              <a:spcAft>
                <a:spcPct val="0"/>
              </a:spcAft>
              <a:defRPr sz="2400">
                <a:solidFill>
                  <a:schemeClr val="tx1"/>
                </a:solidFill>
                <a:latin typeface="Times New Roman" charset="0"/>
              </a:defRPr>
            </a:lvl6pPr>
            <a:lvl7pPr marL="2971800" indent="-228600" defTabSz="968375" eaLnBrk="0" fontAlgn="base" hangingPunct="0">
              <a:spcBef>
                <a:spcPct val="0"/>
              </a:spcBef>
              <a:spcAft>
                <a:spcPct val="0"/>
              </a:spcAft>
              <a:defRPr sz="2400">
                <a:solidFill>
                  <a:schemeClr val="tx1"/>
                </a:solidFill>
                <a:latin typeface="Times New Roman" charset="0"/>
              </a:defRPr>
            </a:lvl7pPr>
            <a:lvl8pPr marL="3429000" indent="-228600" defTabSz="968375" eaLnBrk="0" fontAlgn="base" hangingPunct="0">
              <a:spcBef>
                <a:spcPct val="0"/>
              </a:spcBef>
              <a:spcAft>
                <a:spcPct val="0"/>
              </a:spcAft>
              <a:defRPr sz="2400">
                <a:solidFill>
                  <a:schemeClr val="tx1"/>
                </a:solidFill>
                <a:latin typeface="Times New Roman" charset="0"/>
              </a:defRPr>
            </a:lvl8pPr>
            <a:lvl9pPr marL="3886200" indent="-228600" defTabSz="968375" eaLnBrk="0" fontAlgn="base" hangingPunct="0">
              <a:spcBef>
                <a:spcPct val="0"/>
              </a:spcBef>
              <a:spcAft>
                <a:spcPct val="0"/>
              </a:spcAft>
              <a:defRPr sz="2400">
                <a:solidFill>
                  <a:schemeClr val="tx1"/>
                </a:solidFill>
                <a:latin typeface="Times New Roman" charset="0"/>
              </a:defRPr>
            </a:lvl9pPr>
          </a:lstStyle>
          <a:p>
            <a:pPr eaLnBrk="1" hangingPunct="1"/>
            <a:fld id="{481C5522-8A49-4113-938D-15F422692A20}" type="slidenum">
              <a:rPr lang="en-US" sz="1300" smtClean="0">
                <a:latin typeface="Arial Narrow" pitchFamily="34" charset="0"/>
              </a:rPr>
              <a:pPr eaLnBrk="1" hangingPunct="1"/>
              <a:t>19</a:t>
            </a:fld>
            <a:endParaRPr lang="en-US" sz="1300">
              <a:latin typeface="Arial Narrow" pitchFamily="34"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8375" eaLnBrk="0" hangingPunct="0">
              <a:defRPr sz="2400">
                <a:solidFill>
                  <a:schemeClr val="tx1"/>
                </a:solidFill>
                <a:latin typeface="Times New Roman" charset="0"/>
              </a:defRPr>
            </a:lvl1pPr>
            <a:lvl2pPr marL="742950" indent="-285750" defTabSz="968375" eaLnBrk="0" hangingPunct="0">
              <a:defRPr sz="2400">
                <a:solidFill>
                  <a:schemeClr val="tx1"/>
                </a:solidFill>
                <a:latin typeface="Times New Roman" charset="0"/>
              </a:defRPr>
            </a:lvl2pPr>
            <a:lvl3pPr marL="1143000" indent="-228600" defTabSz="968375" eaLnBrk="0" hangingPunct="0">
              <a:defRPr sz="2400">
                <a:solidFill>
                  <a:schemeClr val="tx1"/>
                </a:solidFill>
                <a:latin typeface="Times New Roman" charset="0"/>
              </a:defRPr>
            </a:lvl3pPr>
            <a:lvl4pPr marL="1600200" indent="-228600" defTabSz="968375" eaLnBrk="0" hangingPunct="0">
              <a:defRPr sz="2400">
                <a:solidFill>
                  <a:schemeClr val="tx1"/>
                </a:solidFill>
                <a:latin typeface="Times New Roman" charset="0"/>
              </a:defRPr>
            </a:lvl4pPr>
            <a:lvl5pPr marL="2057400" indent="-228600" defTabSz="968375" eaLnBrk="0" hangingPunct="0">
              <a:defRPr sz="2400">
                <a:solidFill>
                  <a:schemeClr val="tx1"/>
                </a:solidFill>
                <a:latin typeface="Times New Roman" charset="0"/>
              </a:defRPr>
            </a:lvl5pPr>
            <a:lvl6pPr marL="2514600" indent="-228600" defTabSz="968375" eaLnBrk="0" fontAlgn="base" hangingPunct="0">
              <a:spcBef>
                <a:spcPct val="0"/>
              </a:spcBef>
              <a:spcAft>
                <a:spcPct val="0"/>
              </a:spcAft>
              <a:defRPr sz="2400">
                <a:solidFill>
                  <a:schemeClr val="tx1"/>
                </a:solidFill>
                <a:latin typeface="Times New Roman" charset="0"/>
              </a:defRPr>
            </a:lvl6pPr>
            <a:lvl7pPr marL="2971800" indent="-228600" defTabSz="968375" eaLnBrk="0" fontAlgn="base" hangingPunct="0">
              <a:spcBef>
                <a:spcPct val="0"/>
              </a:spcBef>
              <a:spcAft>
                <a:spcPct val="0"/>
              </a:spcAft>
              <a:defRPr sz="2400">
                <a:solidFill>
                  <a:schemeClr val="tx1"/>
                </a:solidFill>
                <a:latin typeface="Times New Roman" charset="0"/>
              </a:defRPr>
            </a:lvl7pPr>
            <a:lvl8pPr marL="3429000" indent="-228600" defTabSz="968375" eaLnBrk="0" fontAlgn="base" hangingPunct="0">
              <a:spcBef>
                <a:spcPct val="0"/>
              </a:spcBef>
              <a:spcAft>
                <a:spcPct val="0"/>
              </a:spcAft>
              <a:defRPr sz="2400">
                <a:solidFill>
                  <a:schemeClr val="tx1"/>
                </a:solidFill>
                <a:latin typeface="Times New Roman" charset="0"/>
              </a:defRPr>
            </a:lvl8pPr>
            <a:lvl9pPr marL="3886200" indent="-228600" defTabSz="968375" eaLnBrk="0" fontAlgn="base" hangingPunct="0">
              <a:spcBef>
                <a:spcPct val="0"/>
              </a:spcBef>
              <a:spcAft>
                <a:spcPct val="0"/>
              </a:spcAft>
              <a:defRPr sz="2400">
                <a:solidFill>
                  <a:schemeClr val="tx1"/>
                </a:solidFill>
                <a:latin typeface="Times New Roman" charset="0"/>
              </a:defRPr>
            </a:lvl9pPr>
          </a:lstStyle>
          <a:p>
            <a:pPr eaLnBrk="1" hangingPunct="1"/>
            <a:fld id="{4456927C-384C-4ECC-8577-09F4EF8872F6}" type="slidenum">
              <a:rPr lang="en-US" sz="1300" smtClean="0">
                <a:latin typeface="Arial Narrow" pitchFamily="34" charset="0"/>
              </a:rPr>
              <a:pPr eaLnBrk="1" hangingPunct="1"/>
              <a:t>2</a:t>
            </a:fld>
            <a:endParaRPr lang="en-US" sz="1300">
              <a:latin typeface="Arial Narrow" pitchFamily="34"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8375" eaLnBrk="0" hangingPunct="0">
              <a:defRPr sz="2400">
                <a:solidFill>
                  <a:schemeClr val="tx1"/>
                </a:solidFill>
                <a:latin typeface="Times New Roman" charset="0"/>
              </a:defRPr>
            </a:lvl1pPr>
            <a:lvl2pPr marL="742950" indent="-285750" defTabSz="968375" eaLnBrk="0" hangingPunct="0">
              <a:defRPr sz="2400">
                <a:solidFill>
                  <a:schemeClr val="tx1"/>
                </a:solidFill>
                <a:latin typeface="Times New Roman" charset="0"/>
              </a:defRPr>
            </a:lvl2pPr>
            <a:lvl3pPr marL="1143000" indent="-228600" defTabSz="968375" eaLnBrk="0" hangingPunct="0">
              <a:defRPr sz="2400">
                <a:solidFill>
                  <a:schemeClr val="tx1"/>
                </a:solidFill>
                <a:latin typeface="Times New Roman" charset="0"/>
              </a:defRPr>
            </a:lvl3pPr>
            <a:lvl4pPr marL="1600200" indent="-228600" defTabSz="968375" eaLnBrk="0" hangingPunct="0">
              <a:defRPr sz="2400">
                <a:solidFill>
                  <a:schemeClr val="tx1"/>
                </a:solidFill>
                <a:latin typeface="Times New Roman" charset="0"/>
              </a:defRPr>
            </a:lvl4pPr>
            <a:lvl5pPr marL="2057400" indent="-228600" defTabSz="968375" eaLnBrk="0" hangingPunct="0">
              <a:defRPr sz="2400">
                <a:solidFill>
                  <a:schemeClr val="tx1"/>
                </a:solidFill>
                <a:latin typeface="Times New Roman" charset="0"/>
              </a:defRPr>
            </a:lvl5pPr>
            <a:lvl6pPr marL="2514600" indent="-228600" defTabSz="968375" eaLnBrk="0" fontAlgn="base" hangingPunct="0">
              <a:spcBef>
                <a:spcPct val="0"/>
              </a:spcBef>
              <a:spcAft>
                <a:spcPct val="0"/>
              </a:spcAft>
              <a:defRPr sz="2400">
                <a:solidFill>
                  <a:schemeClr val="tx1"/>
                </a:solidFill>
                <a:latin typeface="Times New Roman" charset="0"/>
              </a:defRPr>
            </a:lvl6pPr>
            <a:lvl7pPr marL="2971800" indent="-228600" defTabSz="968375" eaLnBrk="0" fontAlgn="base" hangingPunct="0">
              <a:spcBef>
                <a:spcPct val="0"/>
              </a:spcBef>
              <a:spcAft>
                <a:spcPct val="0"/>
              </a:spcAft>
              <a:defRPr sz="2400">
                <a:solidFill>
                  <a:schemeClr val="tx1"/>
                </a:solidFill>
                <a:latin typeface="Times New Roman" charset="0"/>
              </a:defRPr>
            </a:lvl7pPr>
            <a:lvl8pPr marL="3429000" indent="-228600" defTabSz="968375" eaLnBrk="0" fontAlgn="base" hangingPunct="0">
              <a:spcBef>
                <a:spcPct val="0"/>
              </a:spcBef>
              <a:spcAft>
                <a:spcPct val="0"/>
              </a:spcAft>
              <a:defRPr sz="2400">
                <a:solidFill>
                  <a:schemeClr val="tx1"/>
                </a:solidFill>
                <a:latin typeface="Times New Roman" charset="0"/>
              </a:defRPr>
            </a:lvl8pPr>
            <a:lvl9pPr marL="3886200" indent="-228600" defTabSz="968375" eaLnBrk="0" fontAlgn="base" hangingPunct="0">
              <a:spcBef>
                <a:spcPct val="0"/>
              </a:spcBef>
              <a:spcAft>
                <a:spcPct val="0"/>
              </a:spcAft>
              <a:defRPr sz="2400">
                <a:solidFill>
                  <a:schemeClr val="tx1"/>
                </a:solidFill>
                <a:latin typeface="Times New Roman" charset="0"/>
              </a:defRPr>
            </a:lvl9pPr>
          </a:lstStyle>
          <a:p>
            <a:pPr eaLnBrk="1" hangingPunct="1"/>
            <a:fld id="{2B2ACE99-FE96-4891-BFF5-CDE49E441D45}" type="slidenum">
              <a:rPr lang="en-US" sz="1300" smtClean="0">
                <a:latin typeface="Arial Narrow" pitchFamily="34" charset="0"/>
              </a:rPr>
              <a:pPr eaLnBrk="1" hangingPunct="1"/>
              <a:t>20</a:t>
            </a:fld>
            <a:endParaRPr lang="en-US" sz="1300">
              <a:latin typeface="Arial Narrow" pitchFamily="34"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8375" eaLnBrk="0" hangingPunct="0">
              <a:defRPr sz="2400">
                <a:solidFill>
                  <a:schemeClr val="tx1"/>
                </a:solidFill>
                <a:latin typeface="Times New Roman" charset="0"/>
              </a:defRPr>
            </a:lvl1pPr>
            <a:lvl2pPr marL="742950" indent="-285750" defTabSz="968375" eaLnBrk="0" hangingPunct="0">
              <a:defRPr sz="2400">
                <a:solidFill>
                  <a:schemeClr val="tx1"/>
                </a:solidFill>
                <a:latin typeface="Times New Roman" charset="0"/>
              </a:defRPr>
            </a:lvl2pPr>
            <a:lvl3pPr marL="1143000" indent="-228600" defTabSz="968375" eaLnBrk="0" hangingPunct="0">
              <a:defRPr sz="2400">
                <a:solidFill>
                  <a:schemeClr val="tx1"/>
                </a:solidFill>
                <a:latin typeface="Times New Roman" charset="0"/>
              </a:defRPr>
            </a:lvl3pPr>
            <a:lvl4pPr marL="1600200" indent="-228600" defTabSz="968375" eaLnBrk="0" hangingPunct="0">
              <a:defRPr sz="2400">
                <a:solidFill>
                  <a:schemeClr val="tx1"/>
                </a:solidFill>
                <a:latin typeface="Times New Roman" charset="0"/>
              </a:defRPr>
            </a:lvl4pPr>
            <a:lvl5pPr marL="2057400" indent="-228600" defTabSz="968375" eaLnBrk="0" hangingPunct="0">
              <a:defRPr sz="2400">
                <a:solidFill>
                  <a:schemeClr val="tx1"/>
                </a:solidFill>
                <a:latin typeface="Times New Roman" charset="0"/>
              </a:defRPr>
            </a:lvl5pPr>
            <a:lvl6pPr marL="2514600" indent="-228600" defTabSz="968375" eaLnBrk="0" fontAlgn="base" hangingPunct="0">
              <a:spcBef>
                <a:spcPct val="0"/>
              </a:spcBef>
              <a:spcAft>
                <a:spcPct val="0"/>
              </a:spcAft>
              <a:defRPr sz="2400">
                <a:solidFill>
                  <a:schemeClr val="tx1"/>
                </a:solidFill>
                <a:latin typeface="Times New Roman" charset="0"/>
              </a:defRPr>
            </a:lvl6pPr>
            <a:lvl7pPr marL="2971800" indent="-228600" defTabSz="968375" eaLnBrk="0" fontAlgn="base" hangingPunct="0">
              <a:spcBef>
                <a:spcPct val="0"/>
              </a:spcBef>
              <a:spcAft>
                <a:spcPct val="0"/>
              </a:spcAft>
              <a:defRPr sz="2400">
                <a:solidFill>
                  <a:schemeClr val="tx1"/>
                </a:solidFill>
                <a:latin typeface="Times New Roman" charset="0"/>
              </a:defRPr>
            </a:lvl7pPr>
            <a:lvl8pPr marL="3429000" indent="-228600" defTabSz="968375" eaLnBrk="0" fontAlgn="base" hangingPunct="0">
              <a:spcBef>
                <a:spcPct val="0"/>
              </a:spcBef>
              <a:spcAft>
                <a:spcPct val="0"/>
              </a:spcAft>
              <a:defRPr sz="2400">
                <a:solidFill>
                  <a:schemeClr val="tx1"/>
                </a:solidFill>
                <a:latin typeface="Times New Roman" charset="0"/>
              </a:defRPr>
            </a:lvl8pPr>
            <a:lvl9pPr marL="3886200" indent="-228600" defTabSz="968375" eaLnBrk="0" fontAlgn="base" hangingPunct="0">
              <a:spcBef>
                <a:spcPct val="0"/>
              </a:spcBef>
              <a:spcAft>
                <a:spcPct val="0"/>
              </a:spcAft>
              <a:defRPr sz="2400">
                <a:solidFill>
                  <a:schemeClr val="tx1"/>
                </a:solidFill>
                <a:latin typeface="Times New Roman" charset="0"/>
              </a:defRPr>
            </a:lvl9pPr>
          </a:lstStyle>
          <a:p>
            <a:pPr eaLnBrk="1" hangingPunct="1"/>
            <a:fld id="{A810B725-E18C-4B7B-80AD-5BAA5ADC961A}" type="slidenum">
              <a:rPr lang="en-US" sz="1300" smtClean="0">
                <a:latin typeface="Arial Narrow" pitchFamily="34" charset="0"/>
              </a:rPr>
              <a:pPr eaLnBrk="1" hangingPunct="1"/>
              <a:t>21</a:t>
            </a:fld>
            <a:endParaRPr lang="en-US" sz="1300">
              <a:latin typeface="Arial Narrow" pitchFamily="34"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8375" eaLnBrk="0" hangingPunct="0">
              <a:defRPr sz="2400">
                <a:solidFill>
                  <a:schemeClr val="tx1"/>
                </a:solidFill>
                <a:latin typeface="Times New Roman" charset="0"/>
              </a:defRPr>
            </a:lvl1pPr>
            <a:lvl2pPr marL="742950" indent="-285750" defTabSz="968375" eaLnBrk="0" hangingPunct="0">
              <a:defRPr sz="2400">
                <a:solidFill>
                  <a:schemeClr val="tx1"/>
                </a:solidFill>
                <a:latin typeface="Times New Roman" charset="0"/>
              </a:defRPr>
            </a:lvl2pPr>
            <a:lvl3pPr marL="1143000" indent="-228600" defTabSz="968375" eaLnBrk="0" hangingPunct="0">
              <a:defRPr sz="2400">
                <a:solidFill>
                  <a:schemeClr val="tx1"/>
                </a:solidFill>
                <a:latin typeface="Times New Roman" charset="0"/>
              </a:defRPr>
            </a:lvl3pPr>
            <a:lvl4pPr marL="1600200" indent="-228600" defTabSz="968375" eaLnBrk="0" hangingPunct="0">
              <a:defRPr sz="2400">
                <a:solidFill>
                  <a:schemeClr val="tx1"/>
                </a:solidFill>
                <a:latin typeface="Times New Roman" charset="0"/>
              </a:defRPr>
            </a:lvl4pPr>
            <a:lvl5pPr marL="2057400" indent="-228600" defTabSz="968375" eaLnBrk="0" hangingPunct="0">
              <a:defRPr sz="2400">
                <a:solidFill>
                  <a:schemeClr val="tx1"/>
                </a:solidFill>
                <a:latin typeface="Times New Roman" charset="0"/>
              </a:defRPr>
            </a:lvl5pPr>
            <a:lvl6pPr marL="2514600" indent="-228600" defTabSz="968375" eaLnBrk="0" fontAlgn="base" hangingPunct="0">
              <a:spcBef>
                <a:spcPct val="0"/>
              </a:spcBef>
              <a:spcAft>
                <a:spcPct val="0"/>
              </a:spcAft>
              <a:defRPr sz="2400">
                <a:solidFill>
                  <a:schemeClr val="tx1"/>
                </a:solidFill>
                <a:latin typeface="Times New Roman" charset="0"/>
              </a:defRPr>
            </a:lvl6pPr>
            <a:lvl7pPr marL="2971800" indent="-228600" defTabSz="968375" eaLnBrk="0" fontAlgn="base" hangingPunct="0">
              <a:spcBef>
                <a:spcPct val="0"/>
              </a:spcBef>
              <a:spcAft>
                <a:spcPct val="0"/>
              </a:spcAft>
              <a:defRPr sz="2400">
                <a:solidFill>
                  <a:schemeClr val="tx1"/>
                </a:solidFill>
                <a:latin typeface="Times New Roman" charset="0"/>
              </a:defRPr>
            </a:lvl7pPr>
            <a:lvl8pPr marL="3429000" indent="-228600" defTabSz="968375" eaLnBrk="0" fontAlgn="base" hangingPunct="0">
              <a:spcBef>
                <a:spcPct val="0"/>
              </a:spcBef>
              <a:spcAft>
                <a:spcPct val="0"/>
              </a:spcAft>
              <a:defRPr sz="2400">
                <a:solidFill>
                  <a:schemeClr val="tx1"/>
                </a:solidFill>
                <a:latin typeface="Times New Roman" charset="0"/>
              </a:defRPr>
            </a:lvl8pPr>
            <a:lvl9pPr marL="3886200" indent="-228600" defTabSz="968375" eaLnBrk="0" fontAlgn="base" hangingPunct="0">
              <a:spcBef>
                <a:spcPct val="0"/>
              </a:spcBef>
              <a:spcAft>
                <a:spcPct val="0"/>
              </a:spcAft>
              <a:defRPr sz="2400">
                <a:solidFill>
                  <a:schemeClr val="tx1"/>
                </a:solidFill>
                <a:latin typeface="Times New Roman" charset="0"/>
              </a:defRPr>
            </a:lvl9pPr>
          </a:lstStyle>
          <a:p>
            <a:pPr eaLnBrk="1" hangingPunct="1"/>
            <a:fld id="{A810B725-E18C-4B7B-80AD-5BAA5ADC961A}" type="slidenum">
              <a:rPr lang="en-US" sz="1300" smtClean="0">
                <a:latin typeface="Arial Narrow" pitchFamily="34" charset="0"/>
              </a:rPr>
              <a:pPr eaLnBrk="1" hangingPunct="1"/>
              <a:t>22</a:t>
            </a:fld>
            <a:endParaRPr lang="en-US" sz="1300">
              <a:latin typeface="Arial Narrow" pitchFamily="34"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5654512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8375" eaLnBrk="0" hangingPunct="0">
              <a:defRPr sz="2400">
                <a:solidFill>
                  <a:schemeClr val="tx1"/>
                </a:solidFill>
                <a:latin typeface="Times New Roman" charset="0"/>
              </a:defRPr>
            </a:lvl1pPr>
            <a:lvl2pPr marL="742950" indent="-285750" defTabSz="968375" eaLnBrk="0" hangingPunct="0">
              <a:defRPr sz="2400">
                <a:solidFill>
                  <a:schemeClr val="tx1"/>
                </a:solidFill>
                <a:latin typeface="Times New Roman" charset="0"/>
              </a:defRPr>
            </a:lvl2pPr>
            <a:lvl3pPr marL="1143000" indent="-228600" defTabSz="968375" eaLnBrk="0" hangingPunct="0">
              <a:defRPr sz="2400">
                <a:solidFill>
                  <a:schemeClr val="tx1"/>
                </a:solidFill>
                <a:latin typeface="Times New Roman" charset="0"/>
              </a:defRPr>
            </a:lvl3pPr>
            <a:lvl4pPr marL="1600200" indent="-228600" defTabSz="968375" eaLnBrk="0" hangingPunct="0">
              <a:defRPr sz="2400">
                <a:solidFill>
                  <a:schemeClr val="tx1"/>
                </a:solidFill>
                <a:latin typeface="Times New Roman" charset="0"/>
              </a:defRPr>
            </a:lvl4pPr>
            <a:lvl5pPr marL="2057400" indent="-228600" defTabSz="968375" eaLnBrk="0" hangingPunct="0">
              <a:defRPr sz="2400">
                <a:solidFill>
                  <a:schemeClr val="tx1"/>
                </a:solidFill>
                <a:latin typeface="Times New Roman" charset="0"/>
              </a:defRPr>
            </a:lvl5pPr>
            <a:lvl6pPr marL="2514600" indent="-228600" defTabSz="968375" eaLnBrk="0" fontAlgn="base" hangingPunct="0">
              <a:spcBef>
                <a:spcPct val="0"/>
              </a:spcBef>
              <a:spcAft>
                <a:spcPct val="0"/>
              </a:spcAft>
              <a:defRPr sz="2400">
                <a:solidFill>
                  <a:schemeClr val="tx1"/>
                </a:solidFill>
                <a:latin typeface="Times New Roman" charset="0"/>
              </a:defRPr>
            </a:lvl6pPr>
            <a:lvl7pPr marL="2971800" indent="-228600" defTabSz="968375" eaLnBrk="0" fontAlgn="base" hangingPunct="0">
              <a:spcBef>
                <a:spcPct val="0"/>
              </a:spcBef>
              <a:spcAft>
                <a:spcPct val="0"/>
              </a:spcAft>
              <a:defRPr sz="2400">
                <a:solidFill>
                  <a:schemeClr val="tx1"/>
                </a:solidFill>
                <a:latin typeface="Times New Roman" charset="0"/>
              </a:defRPr>
            </a:lvl7pPr>
            <a:lvl8pPr marL="3429000" indent="-228600" defTabSz="968375" eaLnBrk="0" fontAlgn="base" hangingPunct="0">
              <a:spcBef>
                <a:spcPct val="0"/>
              </a:spcBef>
              <a:spcAft>
                <a:spcPct val="0"/>
              </a:spcAft>
              <a:defRPr sz="2400">
                <a:solidFill>
                  <a:schemeClr val="tx1"/>
                </a:solidFill>
                <a:latin typeface="Times New Roman" charset="0"/>
              </a:defRPr>
            </a:lvl8pPr>
            <a:lvl9pPr marL="3886200" indent="-228600" defTabSz="968375" eaLnBrk="0" fontAlgn="base" hangingPunct="0">
              <a:spcBef>
                <a:spcPct val="0"/>
              </a:spcBef>
              <a:spcAft>
                <a:spcPct val="0"/>
              </a:spcAft>
              <a:defRPr sz="2400">
                <a:solidFill>
                  <a:schemeClr val="tx1"/>
                </a:solidFill>
                <a:latin typeface="Times New Roman" charset="0"/>
              </a:defRPr>
            </a:lvl9pPr>
          </a:lstStyle>
          <a:p>
            <a:pPr eaLnBrk="1" hangingPunct="1"/>
            <a:fld id="{72A2E89E-E7A8-4C5E-AE95-4B24F4C27695}" type="slidenum">
              <a:rPr lang="en-US" sz="1300" smtClean="0">
                <a:latin typeface="Arial Narrow" pitchFamily="34" charset="0"/>
              </a:rPr>
              <a:pPr eaLnBrk="1" hangingPunct="1"/>
              <a:t>23</a:t>
            </a:fld>
            <a:endParaRPr lang="en-US" sz="1300">
              <a:latin typeface="Arial Narrow" pitchFamily="34" charset="0"/>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8375" eaLnBrk="0" hangingPunct="0">
              <a:defRPr sz="2400">
                <a:solidFill>
                  <a:schemeClr val="tx1"/>
                </a:solidFill>
                <a:latin typeface="Times New Roman" charset="0"/>
              </a:defRPr>
            </a:lvl1pPr>
            <a:lvl2pPr marL="742950" indent="-285750" defTabSz="968375" eaLnBrk="0" hangingPunct="0">
              <a:defRPr sz="2400">
                <a:solidFill>
                  <a:schemeClr val="tx1"/>
                </a:solidFill>
                <a:latin typeface="Times New Roman" charset="0"/>
              </a:defRPr>
            </a:lvl2pPr>
            <a:lvl3pPr marL="1143000" indent="-228600" defTabSz="968375" eaLnBrk="0" hangingPunct="0">
              <a:defRPr sz="2400">
                <a:solidFill>
                  <a:schemeClr val="tx1"/>
                </a:solidFill>
                <a:latin typeface="Times New Roman" charset="0"/>
              </a:defRPr>
            </a:lvl3pPr>
            <a:lvl4pPr marL="1600200" indent="-228600" defTabSz="968375" eaLnBrk="0" hangingPunct="0">
              <a:defRPr sz="2400">
                <a:solidFill>
                  <a:schemeClr val="tx1"/>
                </a:solidFill>
                <a:latin typeface="Times New Roman" charset="0"/>
              </a:defRPr>
            </a:lvl4pPr>
            <a:lvl5pPr marL="2057400" indent="-228600" defTabSz="968375" eaLnBrk="0" hangingPunct="0">
              <a:defRPr sz="2400">
                <a:solidFill>
                  <a:schemeClr val="tx1"/>
                </a:solidFill>
                <a:latin typeface="Times New Roman" charset="0"/>
              </a:defRPr>
            </a:lvl5pPr>
            <a:lvl6pPr marL="2514600" indent="-228600" defTabSz="968375" eaLnBrk="0" fontAlgn="base" hangingPunct="0">
              <a:spcBef>
                <a:spcPct val="0"/>
              </a:spcBef>
              <a:spcAft>
                <a:spcPct val="0"/>
              </a:spcAft>
              <a:defRPr sz="2400">
                <a:solidFill>
                  <a:schemeClr val="tx1"/>
                </a:solidFill>
                <a:latin typeface="Times New Roman" charset="0"/>
              </a:defRPr>
            </a:lvl6pPr>
            <a:lvl7pPr marL="2971800" indent="-228600" defTabSz="968375" eaLnBrk="0" fontAlgn="base" hangingPunct="0">
              <a:spcBef>
                <a:spcPct val="0"/>
              </a:spcBef>
              <a:spcAft>
                <a:spcPct val="0"/>
              </a:spcAft>
              <a:defRPr sz="2400">
                <a:solidFill>
                  <a:schemeClr val="tx1"/>
                </a:solidFill>
                <a:latin typeface="Times New Roman" charset="0"/>
              </a:defRPr>
            </a:lvl7pPr>
            <a:lvl8pPr marL="3429000" indent="-228600" defTabSz="968375" eaLnBrk="0" fontAlgn="base" hangingPunct="0">
              <a:spcBef>
                <a:spcPct val="0"/>
              </a:spcBef>
              <a:spcAft>
                <a:spcPct val="0"/>
              </a:spcAft>
              <a:defRPr sz="2400">
                <a:solidFill>
                  <a:schemeClr val="tx1"/>
                </a:solidFill>
                <a:latin typeface="Times New Roman" charset="0"/>
              </a:defRPr>
            </a:lvl8pPr>
            <a:lvl9pPr marL="3886200" indent="-228600" defTabSz="968375" eaLnBrk="0" fontAlgn="base" hangingPunct="0">
              <a:spcBef>
                <a:spcPct val="0"/>
              </a:spcBef>
              <a:spcAft>
                <a:spcPct val="0"/>
              </a:spcAft>
              <a:defRPr sz="2400">
                <a:solidFill>
                  <a:schemeClr val="tx1"/>
                </a:solidFill>
                <a:latin typeface="Times New Roman" charset="0"/>
              </a:defRPr>
            </a:lvl9pPr>
          </a:lstStyle>
          <a:p>
            <a:pPr eaLnBrk="1" hangingPunct="1"/>
            <a:fld id="{72A2E89E-E7A8-4C5E-AE95-4B24F4C27695}" type="slidenum">
              <a:rPr lang="en-US" sz="1300" smtClean="0">
                <a:latin typeface="Arial Narrow" pitchFamily="34" charset="0"/>
              </a:rPr>
              <a:pPr eaLnBrk="1" hangingPunct="1"/>
              <a:t>24</a:t>
            </a:fld>
            <a:endParaRPr lang="en-US" sz="1300">
              <a:latin typeface="Arial Narrow" pitchFamily="34" charset="0"/>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54535413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8375" eaLnBrk="0" hangingPunct="0">
              <a:defRPr sz="2400">
                <a:solidFill>
                  <a:schemeClr val="tx1"/>
                </a:solidFill>
                <a:latin typeface="Times New Roman" charset="0"/>
              </a:defRPr>
            </a:lvl1pPr>
            <a:lvl2pPr marL="742950" indent="-285750" defTabSz="968375" eaLnBrk="0" hangingPunct="0">
              <a:defRPr sz="2400">
                <a:solidFill>
                  <a:schemeClr val="tx1"/>
                </a:solidFill>
                <a:latin typeface="Times New Roman" charset="0"/>
              </a:defRPr>
            </a:lvl2pPr>
            <a:lvl3pPr marL="1143000" indent="-228600" defTabSz="968375" eaLnBrk="0" hangingPunct="0">
              <a:defRPr sz="2400">
                <a:solidFill>
                  <a:schemeClr val="tx1"/>
                </a:solidFill>
                <a:latin typeface="Times New Roman" charset="0"/>
              </a:defRPr>
            </a:lvl3pPr>
            <a:lvl4pPr marL="1600200" indent="-228600" defTabSz="968375" eaLnBrk="0" hangingPunct="0">
              <a:defRPr sz="2400">
                <a:solidFill>
                  <a:schemeClr val="tx1"/>
                </a:solidFill>
                <a:latin typeface="Times New Roman" charset="0"/>
              </a:defRPr>
            </a:lvl4pPr>
            <a:lvl5pPr marL="2057400" indent="-228600" defTabSz="968375" eaLnBrk="0" hangingPunct="0">
              <a:defRPr sz="2400">
                <a:solidFill>
                  <a:schemeClr val="tx1"/>
                </a:solidFill>
                <a:latin typeface="Times New Roman" charset="0"/>
              </a:defRPr>
            </a:lvl5pPr>
            <a:lvl6pPr marL="2514600" indent="-228600" defTabSz="968375" eaLnBrk="0" fontAlgn="base" hangingPunct="0">
              <a:spcBef>
                <a:spcPct val="0"/>
              </a:spcBef>
              <a:spcAft>
                <a:spcPct val="0"/>
              </a:spcAft>
              <a:defRPr sz="2400">
                <a:solidFill>
                  <a:schemeClr val="tx1"/>
                </a:solidFill>
                <a:latin typeface="Times New Roman" charset="0"/>
              </a:defRPr>
            </a:lvl6pPr>
            <a:lvl7pPr marL="2971800" indent="-228600" defTabSz="968375" eaLnBrk="0" fontAlgn="base" hangingPunct="0">
              <a:spcBef>
                <a:spcPct val="0"/>
              </a:spcBef>
              <a:spcAft>
                <a:spcPct val="0"/>
              </a:spcAft>
              <a:defRPr sz="2400">
                <a:solidFill>
                  <a:schemeClr val="tx1"/>
                </a:solidFill>
                <a:latin typeface="Times New Roman" charset="0"/>
              </a:defRPr>
            </a:lvl7pPr>
            <a:lvl8pPr marL="3429000" indent="-228600" defTabSz="968375" eaLnBrk="0" fontAlgn="base" hangingPunct="0">
              <a:spcBef>
                <a:spcPct val="0"/>
              </a:spcBef>
              <a:spcAft>
                <a:spcPct val="0"/>
              </a:spcAft>
              <a:defRPr sz="2400">
                <a:solidFill>
                  <a:schemeClr val="tx1"/>
                </a:solidFill>
                <a:latin typeface="Times New Roman" charset="0"/>
              </a:defRPr>
            </a:lvl8pPr>
            <a:lvl9pPr marL="3886200" indent="-228600" defTabSz="968375" eaLnBrk="0" fontAlgn="base" hangingPunct="0">
              <a:spcBef>
                <a:spcPct val="0"/>
              </a:spcBef>
              <a:spcAft>
                <a:spcPct val="0"/>
              </a:spcAft>
              <a:defRPr sz="2400">
                <a:solidFill>
                  <a:schemeClr val="tx1"/>
                </a:solidFill>
                <a:latin typeface="Times New Roman" charset="0"/>
              </a:defRPr>
            </a:lvl9pPr>
          </a:lstStyle>
          <a:p>
            <a:pPr eaLnBrk="1" hangingPunct="1"/>
            <a:fld id="{72A2E89E-E7A8-4C5E-AE95-4B24F4C27695}" type="slidenum">
              <a:rPr lang="en-US" sz="1300" smtClean="0">
                <a:latin typeface="Arial Narrow" pitchFamily="34" charset="0"/>
              </a:rPr>
              <a:pPr eaLnBrk="1" hangingPunct="1"/>
              <a:t>25</a:t>
            </a:fld>
            <a:endParaRPr lang="en-US" sz="1300">
              <a:latin typeface="Arial Narrow" pitchFamily="34" charset="0"/>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4672265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8375" eaLnBrk="0" hangingPunct="0">
              <a:defRPr sz="2400">
                <a:solidFill>
                  <a:schemeClr val="tx1"/>
                </a:solidFill>
                <a:latin typeface="Times New Roman" charset="0"/>
              </a:defRPr>
            </a:lvl1pPr>
            <a:lvl2pPr marL="742950" indent="-285750" defTabSz="968375" eaLnBrk="0" hangingPunct="0">
              <a:defRPr sz="2400">
                <a:solidFill>
                  <a:schemeClr val="tx1"/>
                </a:solidFill>
                <a:latin typeface="Times New Roman" charset="0"/>
              </a:defRPr>
            </a:lvl2pPr>
            <a:lvl3pPr marL="1143000" indent="-228600" defTabSz="968375" eaLnBrk="0" hangingPunct="0">
              <a:defRPr sz="2400">
                <a:solidFill>
                  <a:schemeClr val="tx1"/>
                </a:solidFill>
                <a:latin typeface="Times New Roman" charset="0"/>
              </a:defRPr>
            </a:lvl3pPr>
            <a:lvl4pPr marL="1600200" indent="-228600" defTabSz="968375" eaLnBrk="0" hangingPunct="0">
              <a:defRPr sz="2400">
                <a:solidFill>
                  <a:schemeClr val="tx1"/>
                </a:solidFill>
                <a:latin typeface="Times New Roman" charset="0"/>
              </a:defRPr>
            </a:lvl4pPr>
            <a:lvl5pPr marL="2057400" indent="-228600" defTabSz="968375" eaLnBrk="0" hangingPunct="0">
              <a:defRPr sz="2400">
                <a:solidFill>
                  <a:schemeClr val="tx1"/>
                </a:solidFill>
                <a:latin typeface="Times New Roman" charset="0"/>
              </a:defRPr>
            </a:lvl5pPr>
            <a:lvl6pPr marL="2514600" indent="-228600" defTabSz="968375" eaLnBrk="0" fontAlgn="base" hangingPunct="0">
              <a:spcBef>
                <a:spcPct val="0"/>
              </a:spcBef>
              <a:spcAft>
                <a:spcPct val="0"/>
              </a:spcAft>
              <a:defRPr sz="2400">
                <a:solidFill>
                  <a:schemeClr val="tx1"/>
                </a:solidFill>
                <a:latin typeface="Times New Roman" charset="0"/>
              </a:defRPr>
            </a:lvl6pPr>
            <a:lvl7pPr marL="2971800" indent="-228600" defTabSz="968375" eaLnBrk="0" fontAlgn="base" hangingPunct="0">
              <a:spcBef>
                <a:spcPct val="0"/>
              </a:spcBef>
              <a:spcAft>
                <a:spcPct val="0"/>
              </a:spcAft>
              <a:defRPr sz="2400">
                <a:solidFill>
                  <a:schemeClr val="tx1"/>
                </a:solidFill>
                <a:latin typeface="Times New Roman" charset="0"/>
              </a:defRPr>
            </a:lvl7pPr>
            <a:lvl8pPr marL="3429000" indent="-228600" defTabSz="968375" eaLnBrk="0" fontAlgn="base" hangingPunct="0">
              <a:spcBef>
                <a:spcPct val="0"/>
              </a:spcBef>
              <a:spcAft>
                <a:spcPct val="0"/>
              </a:spcAft>
              <a:defRPr sz="2400">
                <a:solidFill>
                  <a:schemeClr val="tx1"/>
                </a:solidFill>
                <a:latin typeface="Times New Roman" charset="0"/>
              </a:defRPr>
            </a:lvl8pPr>
            <a:lvl9pPr marL="3886200" indent="-228600" defTabSz="968375" eaLnBrk="0" fontAlgn="base" hangingPunct="0">
              <a:spcBef>
                <a:spcPct val="0"/>
              </a:spcBef>
              <a:spcAft>
                <a:spcPct val="0"/>
              </a:spcAft>
              <a:defRPr sz="2400">
                <a:solidFill>
                  <a:schemeClr val="tx1"/>
                </a:solidFill>
                <a:latin typeface="Times New Roman" charset="0"/>
              </a:defRPr>
            </a:lvl9pPr>
          </a:lstStyle>
          <a:p>
            <a:pPr eaLnBrk="1" hangingPunct="1"/>
            <a:fld id="{6FE66C7E-C041-41E8-96E7-6712D1C6FA62}" type="slidenum">
              <a:rPr lang="en-US" sz="1300" smtClean="0">
                <a:latin typeface="Arial Narrow" pitchFamily="34" charset="0"/>
              </a:rPr>
              <a:pPr eaLnBrk="1" hangingPunct="1"/>
              <a:t>27</a:t>
            </a:fld>
            <a:endParaRPr lang="en-US" sz="1300">
              <a:latin typeface="Arial Narrow" pitchFamily="34"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8375" eaLnBrk="0" hangingPunct="0">
              <a:defRPr sz="2400">
                <a:solidFill>
                  <a:schemeClr val="tx1"/>
                </a:solidFill>
                <a:latin typeface="Times New Roman" charset="0"/>
              </a:defRPr>
            </a:lvl1pPr>
            <a:lvl2pPr marL="742950" indent="-285750" defTabSz="968375" eaLnBrk="0" hangingPunct="0">
              <a:defRPr sz="2400">
                <a:solidFill>
                  <a:schemeClr val="tx1"/>
                </a:solidFill>
                <a:latin typeface="Times New Roman" charset="0"/>
              </a:defRPr>
            </a:lvl2pPr>
            <a:lvl3pPr marL="1143000" indent="-228600" defTabSz="968375" eaLnBrk="0" hangingPunct="0">
              <a:defRPr sz="2400">
                <a:solidFill>
                  <a:schemeClr val="tx1"/>
                </a:solidFill>
                <a:latin typeface="Times New Roman" charset="0"/>
              </a:defRPr>
            </a:lvl3pPr>
            <a:lvl4pPr marL="1600200" indent="-228600" defTabSz="968375" eaLnBrk="0" hangingPunct="0">
              <a:defRPr sz="2400">
                <a:solidFill>
                  <a:schemeClr val="tx1"/>
                </a:solidFill>
                <a:latin typeface="Times New Roman" charset="0"/>
              </a:defRPr>
            </a:lvl4pPr>
            <a:lvl5pPr marL="2057400" indent="-228600" defTabSz="968375" eaLnBrk="0" hangingPunct="0">
              <a:defRPr sz="2400">
                <a:solidFill>
                  <a:schemeClr val="tx1"/>
                </a:solidFill>
                <a:latin typeface="Times New Roman" charset="0"/>
              </a:defRPr>
            </a:lvl5pPr>
            <a:lvl6pPr marL="2514600" indent="-228600" defTabSz="968375" eaLnBrk="0" fontAlgn="base" hangingPunct="0">
              <a:spcBef>
                <a:spcPct val="0"/>
              </a:spcBef>
              <a:spcAft>
                <a:spcPct val="0"/>
              </a:spcAft>
              <a:defRPr sz="2400">
                <a:solidFill>
                  <a:schemeClr val="tx1"/>
                </a:solidFill>
                <a:latin typeface="Times New Roman" charset="0"/>
              </a:defRPr>
            </a:lvl6pPr>
            <a:lvl7pPr marL="2971800" indent="-228600" defTabSz="968375" eaLnBrk="0" fontAlgn="base" hangingPunct="0">
              <a:spcBef>
                <a:spcPct val="0"/>
              </a:spcBef>
              <a:spcAft>
                <a:spcPct val="0"/>
              </a:spcAft>
              <a:defRPr sz="2400">
                <a:solidFill>
                  <a:schemeClr val="tx1"/>
                </a:solidFill>
                <a:latin typeface="Times New Roman" charset="0"/>
              </a:defRPr>
            </a:lvl7pPr>
            <a:lvl8pPr marL="3429000" indent="-228600" defTabSz="968375" eaLnBrk="0" fontAlgn="base" hangingPunct="0">
              <a:spcBef>
                <a:spcPct val="0"/>
              </a:spcBef>
              <a:spcAft>
                <a:spcPct val="0"/>
              </a:spcAft>
              <a:defRPr sz="2400">
                <a:solidFill>
                  <a:schemeClr val="tx1"/>
                </a:solidFill>
                <a:latin typeface="Times New Roman" charset="0"/>
              </a:defRPr>
            </a:lvl8pPr>
            <a:lvl9pPr marL="3886200" indent="-228600" defTabSz="968375" eaLnBrk="0" fontAlgn="base" hangingPunct="0">
              <a:spcBef>
                <a:spcPct val="0"/>
              </a:spcBef>
              <a:spcAft>
                <a:spcPct val="0"/>
              </a:spcAft>
              <a:defRPr sz="2400">
                <a:solidFill>
                  <a:schemeClr val="tx1"/>
                </a:solidFill>
                <a:latin typeface="Times New Roman" charset="0"/>
              </a:defRPr>
            </a:lvl9pPr>
          </a:lstStyle>
          <a:p>
            <a:pPr eaLnBrk="1" hangingPunct="1"/>
            <a:fld id="{6FE66C7E-C041-41E8-96E7-6712D1C6FA62}" type="slidenum">
              <a:rPr lang="en-US" sz="1300" smtClean="0">
                <a:latin typeface="Arial Narrow" pitchFamily="34" charset="0"/>
              </a:rPr>
              <a:pPr eaLnBrk="1" hangingPunct="1"/>
              <a:t>28</a:t>
            </a:fld>
            <a:endParaRPr lang="en-US" sz="1300">
              <a:latin typeface="Arial Narrow" pitchFamily="34"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39595259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8375" eaLnBrk="0" hangingPunct="0">
              <a:defRPr sz="2400">
                <a:solidFill>
                  <a:schemeClr val="tx1"/>
                </a:solidFill>
                <a:latin typeface="Times New Roman" charset="0"/>
              </a:defRPr>
            </a:lvl1pPr>
            <a:lvl2pPr marL="742950" indent="-285750" defTabSz="968375" eaLnBrk="0" hangingPunct="0">
              <a:defRPr sz="2400">
                <a:solidFill>
                  <a:schemeClr val="tx1"/>
                </a:solidFill>
                <a:latin typeface="Times New Roman" charset="0"/>
              </a:defRPr>
            </a:lvl2pPr>
            <a:lvl3pPr marL="1143000" indent="-228600" defTabSz="968375" eaLnBrk="0" hangingPunct="0">
              <a:defRPr sz="2400">
                <a:solidFill>
                  <a:schemeClr val="tx1"/>
                </a:solidFill>
                <a:latin typeface="Times New Roman" charset="0"/>
              </a:defRPr>
            </a:lvl3pPr>
            <a:lvl4pPr marL="1600200" indent="-228600" defTabSz="968375" eaLnBrk="0" hangingPunct="0">
              <a:defRPr sz="2400">
                <a:solidFill>
                  <a:schemeClr val="tx1"/>
                </a:solidFill>
                <a:latin typeface="Times New Roman" charset="0"/>
              </a:defRPr>
            </a:lvl4pPr>
            <a:lvl5pPr marL="2057400" indent="-228600" defTabSz="968375" eaLnBrk="0" hangingPunct="0">
              <a:defRPr sz="2400">
                <a:solidFill>
                  <a:schemeClr val="tx1"/>
                </a:solidFill>
                <a:latin typeface="Times New Roman" charset="0"/>
              </a:defRPr>
            </a:lvl5pPr>
            <a:lvl6pPr marL="2514600" indent="-228600" defTabSz="968375" eaLnBrk="0" fontAlgn="base" hangingPunct="0">
              <a:spcBef>
                <a:spcPct val="0"/>
              </a:spcBef>
              <a:spcAft>
                <a:spcPct val="0"/>
              </a:spcAft>
              <a:defRPr sz="2400">
                <a:solidFill>
                  <a:schemeClr val="tx1"/>
                </a:solidFill>
                <a:latin typeface="Times New Roman" charset="0"/>
              </a:defRPr>
            </a:lvl6pPr>
            <a:lvl7pPr marL="2971800" indent="-228600" defTabSz="968375" eaLnBrk="0" fontAlgn="base" hangingPunct="0">
              <a:spcBef>
                <a:spcPct val="0"/>
              </a:spcBef>
              <a:spcAft>
                <a:spcPct val="0"/>
              </a:spcAft>
              <a:defRPr sz="2400">
                <a:solidFill>
                  <a:schemeClr val="tx1"/>
                </a:solidFill>
                <a:latin typeface="Times New Roman" charset="0"/>
              </a:defRPr>
            </a:lvl7pPr>
            <a:lvl8pPr marL="3429000" indent="-228600" defTabSz="968375" eaLnBrk="0" fontAlgn="base" hangingPunct="0">
              <a:spcBef>
                <a:spcPct val="0"/>
              </a:spcBef>
              <a:spcAft>
                <a:spcPct val="0"/>
              </a:spcAft>
              <a:defRPr sz="2400">
                <a:solidFill>
                  <a:schemeClr val="tx1"/>
                </a:solidFill>
                <a:latin typeface="Times New Roman" charset="0"/>
              </a:defRPr>
            </a:lvl8pPr>
            <a:lvl9pPr marL="3886200" indent="-228600" defTabSz="968375" eaLnBrk="0" fontAlgn="base" hangingPunct="0">
              <a:spcBef>
                <a:spcPct val="0"/>
              </a:spcBef>
              <a:spcAft>
                <a:spcPct val="0"/>
              </a:spcAft>
              <a:defRPr sz="2400">
                <a:solidFill>
                  <a:schemeClr val="tx1"/>
                </a:solidFill>
                <a:latin typeface="Times New Roman" charset="0"/>
              </a:defRPr>
            </a:lvl9pPr>
          </a:lstStyle>
          <a:p>
            <a:pPr eaLnBrk="1" hangingPunct="1"/>
            <a:fld id="{9C88E529-92AC-477A-8D34-2225550A4747}" type="slidenum">
              <a:rPr lang="en-US" sz="1300" smtClean="0">
                <a:latin typeface="Arial Narrow" pitchFamily="34" charset="0"/>
              </a:rPr>
              <a:pPr eaLnBrk="1" hangingPunct="1"/>
              <a:t>29</a:t>
            </a:fld>
            <a:endParaRPr lang="en-US" sz="1300">
              <a:latin typeface="Arial Narrow" pitchFamily="34"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06932766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8375" eaLnBrk="0" hangingPunct="0">
              <a:defRPr sz="2400">
                <a:solidFill>
                  <a:schemeClr val="tx1"/>
                </a:solidFill>
                <a:latin typeface="Times New Roman" charset="0"/>
              </a:defRPr>
            </a:lvl1pPr>
            <a:lvl2pPr marL="742950" indent="-285750" defTabSz="968375" eaLnBrk="0" hangingPunct="0">
              <a:defRPr sz="2400">
                <a:solidFill>
                  <a:schemeClr val="tx1"/>
                </a:solidFill>
                <a:latin typeface="Times New Roman" charset="0"/>
              </a:defRPr>
            </a:lvl2pPr>
            <a:lvl3pPr marL="1143000" indent="-228600" defTabSz="968375" eaLnBrk="0" hangingPunct="0">
              <a:defRPr sz="2400">
                <a:solidFill>
                  <a:schemeClr val="tx1"/>
                </a:solidFill>
                <a:latin typeface="Times New Roman" charset="0"/>
              </a:defRPr>
            </a:lvl3pPr>
            <a:lvl4pPr marL="1600200" indent="-228600" defTabSz="968375" eaLnBrk="0" hangingPunct="0">
              <a:defRPr sz="2400">
                <a:solidFill>
                  <a:schemeClr val="tx1"/>
                </a:solidFill>
                <a:latin typeface="Times New Roman" charset="0"/>
              </a:defRPr>
            </a:lvl4pPr>
            <a:lvl5pPr marL="2057400" indent="-228600" defTabSz="968375" eaLnBrk="0" hangingPunct="0">
              <a:defRPr sz="2400">
                <a:solidFill>
                  <a:schemeClr val="tx1"/>
                </a:solidFill>
                <a:latin typeface="Times New Roman" charset="0"/>
              </a:defRPr>
            </a:lvl5pPr>
            <a:lvl6pPr marL="2514600" indent="-228600" defTabSz="968375" eaLnBrk="0" fontAlgn="base" hangingPunct="0">
              <a:spcBef>
                <a:spcPct val="0"/>
              </a:spcBef>
              <a:spcAft>
                <a:spcPct val="0"/>
              </a:spcAft>
              <a:defRPr sz="2400">
                <a:solidFill>
                  <a:schemeClr val="tx1"/>
                </a:solidFill>
                <a:latin typeface="Times New Roman" charset="0"/>
              </a:defRPr>
            </a:lvl6pPr>
            <a:lvl7pPr marL="2971800" indent="-228600" defTabSz="968375" eaLnBrk="0" fontAlgn="base" hangingPunct="0">
              <a:spcBef>
                <a:spcPct val="0"/>
              </a:spcBef>
              <a:spcAft>
                <a:spcPct val="0"/>
              </a:spcAft>
              <a:defRPr sz="2400">
                <a:solidFill>
                  <a:schemeClr val="tx1"/>
                </a:solidFill>
                <a:latin typeface="Times New Roman" charset="0"/>
              </a:defRPr>
            </a:lvl7pPr>
            <a:lvl8pPr marL="3429000" indent="-228600" defTabSz="968375" eaLnBrk="0" fontAlgn="base" hangingPunct="0">
              <a:spcBef>
                <a:spcPct val="0"/>
              </a:spcBef>
              <a:spcAft>
                <a:spcPct val="0"/>
              </a:spcAft>
              <a:defRPr sz="2400">
                <a:solidFill>
                  <a:schemeClr val="tx1"/>
                </a:solidFill>
                <a:latin typeface="Times New Roman" charset="0"/>
              </a:defRPr>
            </a:lvl8pPr>
            <a:lvl9pPr marL="3886200" indent="-228600" defTabSz="968375" eaLnBrk="0" fontAlgn="base" hangingPunct="0">
              <a:spcBef>
                <a:spcPct val="0"/>
              </a:spcBef>
              <a:spcAft>
                <a:spcPct val="0"/>
              </a:spcAft>
              <a:defRPr sz="2400">
                <a:solidFill>
                  <a:schemeClr val="tx1"/>
                </a:solidFill>
                <a:latin typeface="Times New Roman" charset="0"/>
              </a:defRPr>
            </a:lvl9pPr>
          </a:lstStyle>
          <a:p>
            <a:pPr eaLnBrk="1" hangingPunct="1"/>
            <a:fld id="{9C88E529-92AC-477A-8D34-2225550A4747}" type="slidenum">
              <a:rPr lang="en-US" sz="1300" smtClean="0">
                <a:latin typeface="Arial Narrow" pitchFamily="34" charset="0"/>
              </a:rPr>
              <a:pPr eaLnBrk="1" hangingPunct="1"/>
              <a:t>30</a:t>
            </a:fld>
            <a:endParaRPr lang="en-US" sz="1300">
              <a:latin typeface="Arial Narrow" pitchFamily="34"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8375" eaLnBrk="0" hangingPunct="0">
              <a:defRPr sz="2400">
                <a:solidFill>
                  <a:schemeClr val="tx1"/>
                </a:solidFill>
                <a:latin typeface="Times New Roman" charset="0"/>
              </a:defRPr>
            </a:lvl1pPr>
            <a:lvl2pPr marL="742950" indent="-285750" defTabSz="968375" eaLnBrk="0" hangingPunct="0">
              <a:defRPr sz="2400">
                <a:solidFill>
                  <a:schemeClr val="tx1"/>
                </a:solidFill>
                <a:latin typeface="Times New Roman" charset="0"/>
              </a:defRPr>
            </a:lvl2pPr>
            <a:lvl3pPr marL="1143000" indent="-228600" defTabSz="968375" eaLnBrk="0" hangingPunct="0">
              <a:defRPr sz="2400">
                <a:solidFill>
                  <a:schemeClr val="tx1"/>
                </a:solidFill>
                <a:latin typeface="Times New Roman" charset="0"/>
              </a:defRPr>
            </a:lvl3pPr>
            <a:lvl4pPr marL="1600200" indent="-228600" defTabSz="968375" eaLnBrk="0" hangingPunct="0">
              <a:defRPr sz="2400">
                <a:solidFill>
                  <a:schemeClr val="tx1"/>
                </a:solidFill>
                <a:latin typeface="Times New Roman" charset="0"/>
              </a:defRPr>
            </a:lvl4pPr>
            <a:lvl5pPr marL="2057400" indent="-228600" defTabSz="968375" eaLnBrk="0" hangingPunct="0">
              <a:defRPr sz="2400">
                <a:solidFill>
                  <a:schemeClr val="tx1"/>
                </a:solidFill>
                <a:latin typeface="Times New Roman" charset="0"/>
              </a:defRPr>
            </a:lvl5pPr>
            <a:lvl6pPr marL="2514600" indent="-228600" defTabSz="968375" eaLnBrk="0" fontAlgn="base" hangingPunct="0">
              <a:spcBef>
                <a:spcPct val="0"/>
              </a:spcBef>
              <a:spcAft>
                <a:spcPct val="0"/>
              </a:spcAft>
              <a:defRPr sz="2400">
                <a:solidFill>
                  <a:schemeClr val="tx1"/>
                </a:solidFill>
                <a:latin typeface="Times New Roman" charset="0"/>
              </a:defRPr>
            </a:lvl6pPr>
            <a:lvl7pPr marL="2971800" indent="-228600" defTabSz="968375" eaLnBrk="0" fontAlgn="base" hangingPunct="0">
              <a:spcBef>
                <a:spcPct val="0"/>
              </a:spcBef>
              <a:spcAft>
                <a:spcPct val="0"/>
              </a:spcAft>
              <a:defRPr sz="2400">
                <a:solidFill>
                  <a:schemeClr val="tx1"/>
                </a:solidFill>
                <a:latin typeface="Times New Roman" charset="0"/>
              </a:defRPr>
            </a:lvl7pPr>
            <a:lvl8pPr marL="3429000" indent="-228600" defTabSz="968375" eaLnBrk="0" fontAlgn="base" hangingPunct="0">
              <a:spcBef>
                <a:spcPct val="0"/>
              </a:spcBef>
              <a:spcAft>
                <a:spcPct val="0"/>
              </a:spcAft>
              <a:defRPr sz="2400">
                <a:solidFill>
                  <a:schemeClr val="tx1"/>
                </a:solidFill>
                <a:latin typeface="Times New Roman" charset="0"/>
              </a:defRPr>
            </a:lvl8pPr>
            <a:lvl9pPr marL="3886200" indent="-228600" defTabSz="968375" eaLnBrk="0" fontAlgn="base" hangingPunct="0">
              <a:spcBef>
                <a:spcPct val="0"/>
              </a:spcBef>
              <a:spcAft>
                <a:spcPct val="0"/>
              </a:spcAft>
              <a:defRPr sz="2400">
                <a:solidFill>
                  <a:schemeClr val="tx1"/>
                </a:solidFill>
                <a:latin typeface="Times New Roman" charset="0"/>
              </a:defRPr>
            </a:lvl9pPr>
          </a:lstStyle>
          <a:p>
            <a:pPr eaLnBrk="1" hangingPunct="1"/>
            <a:fld id="{4456927C-384C-4ECC-8577-09F4EF8872F6}" type="slidenum">
              <a:rPr lang="en-US" sz="1300" smtClean="0">
                <a:latin typeface="Arial Narrow" pitchFamily="34" charset="0"/>
              </a:rPr>
              <a:pPr eaLnBrk="1" hangingPunct="1"/>
              <a:t>3</a:t>
            </a:fld>
            <a:endParaRPr lang="en-US" sz="1300">
              <a:latin typeface="Arial Narrow" pitchFamily="34"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04053861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8375" eaLnBrk="0" hangingPunct="0">
              <a:defRPr sz="2400">
                <a:solidFill>
                  <a:schemeClr val="tx1"/>
                </a:solidFill>
                <a:latin typeface="Times New Roman" charset="0"/>
              </a:defRPr>
            </a:lvl1pPr>
            <a:lvl2pPr marL="742950" indent="-285750" defTabSz="968375" eaLnBrk="0" hangingPunct="0">
              <a:defRPr sz="2400">
                <a:solidFill>
                  <a:schemeClr val="tx1"/>
                </a:solidFill>
                <a:latin typeface="Times New Roman" charset="0"/>
              </a:defRPr>
            </a:lvl2pPr>
            <a:lvl3pPr marL="1143000" indent="-228600" defTabSz="968375" eaLnBrk="0" hangingPunct="0">
              <a:defRPr sz="2400">
                <a:solidFill>
                  <a:schemeClr val="tx1"/>
                </a:solidFill>
                <a:latin typeface="Times New Roman" charset="0"/>
              </a:defRPr>
            </a:lvl3pPr>
            <a:lvl4pPr marL="1600200" indent="-228600" defTabSz="968375" eaLnBrk="0" hangingPunct="0">
              <a:defRPr sz="2400">
                <a:solidFill>
                  <a:schemeClr val="tx1"/>
                </a:solidFill>
                <a:latin typeface="Times New Roman" charset="0"/>
              </a:defRPr>
            </a:lvl4pPr>
            <a:lvl5pPr marL="2057400" indent="-228600" defTabSz="968375" eaLnBrk="0" hangingPunct="0">
              <a:defRPr sz="2400">
                <a:solidFill>
                  <a:schemeClr val="tx1"/>
                </a:solidFill>
                <a:latin typeface="Times New Roman" charset="0"/>
              </a:defRPr>
            </a:lvl5pPr>
            <a:lvl6pPr marL="2514600" indent="-228600" defTabSz="968375" eaLnBrk="0" fontAlgn="base" hangingPunct="0">
              <a:spcBef>
                <a:spcPct val="0"/>
              </a:spcBef>
              <a:spcAft>
                <a:spcPct val="0"/>
              </a:spcAft>
              <a:defRPr sz="2400">
                <a:solidFill>
                  <a:schemeClr val="tx1"/>
                </a:solidFill>
                <a:latin typeface="Times New Roman" charset="0"/>
              </a:defRPr>
            </a:lvl6pPr>
            <a:lvl7pPr marL="2971800" indent="-228600" defTabSz="968375" eaLnBrk="0" fontAlgn="base" hangingPunct="0">
              <a:spcBef>
                <a:spcPct val="0"/>
              </a:spcBef>
              <a:spcAft>
                <a:spcPct val="0"/>
              </a:spcAft>
              <a:defRPr sz="2400">
                <a:solidFill>
                  <a:schemeClr val="tx1"/>
                </a:solidFill>
                <a:latin typeface="Times New Roman" charset="0"/>
              </a:defRPr>
            </a:lvl7pPr>
            <a:lvl8pPr marL="3429000" indent="-228600" defTabSz="968375" eaLnBrk="0" fontAlgn="base" hangingPunct="0">
              <a:spcBef>
                <a:spcPct val="0"/>
              </a:spcBef>
              <a:spcAft>
                <a:spcPct val="0"/>
              </a:spcAft>
              <a:defRPr sz="2400">
                <a:solidFill>
                  <a:schemeClr val="tx1"/>
                </a:solidFill>
                <a:latin typeface="Times New Roman" charset="0"/>
              </a:defRPr>
            </a:lvl8pPr>
            <a:lvl9pPr marL="3886200" indent="-228600" defTabSz="968375" eaLnBrk="0" fontAlgn="base" hangingPunct="0">
              <a:spcBef>
                <a:spcPct val="0"/>
              </a:spcBef>
              <a:spcAft>
                <a:spcPct val="0"/>
              </a:spcAft>
              <a:defRPr sz="2400">
                <a:solidFill>
                  <a:schemeClr val="tx1"/>
                </a:solidFill>
                <a:latin typeface="Times New Roman" charset="0"/>
              </a:defRPr>
            </a:lvl9pPr>
          </a:lstStyle>
          <a:p>
            <a:pPr eaLnBrk="1" hangingPunct="1"/>
            <a:fld id="{9B2EACE4-D22B-4E90-8A3C-CCD19FD74F50}" type="slidenum">
              <a:rPr lang="en-US" sz="1300" smtClean="0">
                <a:latin typeface="Arial Narrow" pitchFamily="34" charset="0"/>
              </a:rPr>
              <a:pPr eaLnBrk="1" hangingPunct="1"/>
              <a:t>31</a:t>
            </a:fld>
            <a:endParaRPr lang="en-US" sz="1300">
              <a:latin typeface="Arial Narrow" pitchFamily="34"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8375" eaLnBrk="0" hangingPunct="0">
              <a:defRPr sz="2400">
                <a:solidFill>
                  <a:schemeClr val="tx1"/>
                </a:solidFill>
                <a:latin typeface="Times New Roman" charset="0"/>
              </a:defRPr>
            </a:lvl1pPr>
            <a:lvl2pPr marL="742950" indent="-285750" defTabSz="968375" eaLnBrk="0" hangingPunct="0">
              <a:defRPr sz="2400">
                <a:solidFill>
                  <a:schemeClr val="tx1"/>
                </a:solidFill>
                <a:latin typeface="Times New Roman" charset="0"/>
              </a:defRPr>
            </a:lvl2pPr>
            <a:lvl3pPr marL="1143000" indent="-228600" defTabSz="968375" eaLnBrk="0" hangingPunct="0">
              <a:defRPr sz="2400">
                <a:solidFill>
                  <a:schemeClr val="tx1"/>
                </a:solidFill>
                <a:latin typeface="Times New Roman" charset="0"/>
              </a:defRPr>
            </a:lvl3pPr>
            <a:lvl4pPr marL="1600200" indent="-228600" defTabSz="968375" eaLnBrk="0" hangingPunct="0">
              <a:defRPr sz="2400">
                <a:solidFill>
                  <a:schemeClr val="tx1"/>
                </a:solidFill>
                <a:latin typeface="Times New Roman" charset="0"/>
              </a:defRPr>
            </a:lvl4pPr>
            <a:lvl5pPr marL="2057400" indent="-228600" defTabSz="968375" eaLnBrk="0" hangingPunct="0">
              <a:defRPr sz="2400">
                <a:solidFill>
                  <a:schemeClr val="tx1"/>
                </a:solidFill>
                <a:latin typeface="Times New Roman" charset="0"/>
              </a:defRPr>
            </a:lvl5pPr>
            <a:lvl6pPr marL="2514600" indent="-228600" defTabSz="968375" eaLnBrk="0" fontAlgn="base" hangingPunct="0">
              <a:spcBef>
                <a:spcPct val="0"/>
              </a:spcBef>
              <a:spcAft>
                <a:spcPct val="0"/>
              </a:spcAft>
              <a:defRPr sz="2400">
                <a:solidFill>
                  <a:schemeClr val="tx1"/>
                </a:solidFill>
                <a:latin typeface="Times New Roman" charset="0"/>
              </a:defRPr>
            </a:lvl6pPr>
            <a:lvl7pPr marL="2971800" indent="-228600" defTabSz="968375" eaLnBrk="0" fontAlgn="base" hangingPunct="0">
              <a:spcBef>
                <a:spcPct val="0"/>
              </a:spcBef>
              <a:spcAft>
                <a:spcPct val="0"/>
              </a:spcAft>
              <a:defRPr sz="2400">
                <a:solidFill>
                  <a:schemeClr val="tx1"/>
                </a:solidFill>
                <a:latin typeface="Times New Roman" charset="0"/>
              </a:defRPr>
            </a:lvl7pPr>
            <a:lvl8pPr marL="3429000" indent="-228600" defTabSz="968375" eaLnBrk="0" fontAlgn="base" hangingPunct="0">
              <a:spcBef>
                <a:spcPct val="0"/>
              </a:spcBef>
              <a:spcAft>
                <a:spcPct val="0"/>
              </a:spcAft>
              <a:defRPr sz="2400">
                <a:solidFill>
                  <a:schemeClr val="tx1"/>
                </a:solidFill>
                <a:latin typeface="Times New Roman" charset="0"/>
              </a:defRPr>
            </a:lvl8pPr>
            <a:lvl9pPr marL="3886200" indent="-228600" defTabSz="968375" eaLnBrk="0" fontAlgn="base" hangingPunct="0">
              <a:spcBef>
                <a:spcPct val="0"/>
              </a:spcBef>
              <a:spcAft>
                <a:spcPct val="0"/>
              </a:spcAft>
              <a:defRPr sz="2400">
                <a:solidFill>
                  <a:schemeClr val="tx1"/>
                </a:solidFill>
                <a:latin typeface="Times New Roman" charset="0"/>
              </a:defRPr>
            </a:lvl9pPr>
          </a:lstStyle>
          <a:p>
            <a:pPr eaLnBrk="1" hangingPunct="1"/>
            <a:fld id="{73D3D78E-6454-467F-9C98-2F6C5C0773AA}" type="slidenum">
              <a:rPr lang="en-US" sz="1300" smtClean="0">
                <a:latin typeface="Arial Narrow" pitchFamily="34" charset="0"/>
              </a:rPr>
              <a:pPr eaLnBrk="1" hangingPunct="1"/>
              <a:t>32</a:t>
            </a:fld>
            <a:endParaRPr lang="en-US" sz="1300">
              <a:latin typeface="Arial Narrow" pitchFamily="34" charset="0"/>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8375" eaLnBrk="0" hangingPunct="0">
              <a:defRPr sz="2400">
                <a:solidFill>
                  <a:schemeClr val="tx1"/>
                </a:solidFill>
                <a:latin typeface="Times New Roman" charset="0"/>
              </a:defRPr>
            </a:lvl1pPr>
            <a:lvl2pPr marL="742950" indent="-285750" defTabSz="968375" eaLnBrk="0" hangingPunct="0">
              <a:defRPr sz="2400">
                <a:solidFill>
                  <a:schemeClr val="tx1"/>
                </a:solidFill>
                <a:latin typeface="Times New Roman" charset="0"/>
              </a:defRPr>
            </a:lvl2pPr>
            <a:lvl3pPr marL="1143000" indent="-228600" defTabSz="968375" eaLnBrk="0" hangingPunct="0">
              <a:defRPr sz="2400">
                <a:solidFill>
                  <a:schemeClr val="tx1"/>
                </a:solidFill>
                <a:latin typeface="Times New Roman" charset="0"/>
              </a:defRPr>
            </a:lvl3pPr>
            <a:lvl4pPr marL="1600200" indent="-228600" defTabSz="968375" eaLnBrk="0" hangingPunct="0">
              <a:defRPr sz="2400">
                <a:solidFill>
                  <a:schemeClr val="tx1"/>
                </a:solidFill>
                <a:latin typeface="Times New Roman" charset="0"/>
              </a:defRPr>
            </a:lvl4pPr>
            <a:lvl5pPr marL="2057400" indent="-228600" defTabSz="968375" eaLnBrk="0" hangingPunct="0">
              <a:defRPr sz="2400">
                <a:solidFill>
                  <a:schemeClr val="tx1"/>
                </a:solidFill>
                <a:latin typeface="Times New Roman" charset="0"/>
              </a:defRPr>
            </a:lvl5pPr>
            <a:lvl6pPr marL="2514600" indent="-228600" defTabSz="968375" eaLnBrk="0" fontAlgn="base" hangingPunct="0">
              <a:spcBef>
                <a:spcPct val="0"/>
              </a:spcBef>
              <a:spcAft>
                <a:spcPct val="0"/>
              </a:spcAft>
              <a:defRPr sz="2400">
                <a:solidFill>
                  <a:schemeClr val="tx1"/>
                </a:solidFill>
                <a:latin typeface="Times New Roman" charset="0"/>
              </a:defRPr>
            </a:lvl6pPr>
            <a:lvl7pPr marL="2971800" indent="-228600" defTabSz="968375" eaLnBrk="0" fontAlgn="base" hangingPunct="0">
              <a:spcBef>
                <a:spcPct val="0"/>
              </a:spcBef>
              <a:spcAft>
                <a:spcPct val="0"/>
              </a:spcAft>
              <a:defRPr sz="2400">
                <a:solidFill>
                  <a:schemeClr val="tx1"/>
                </a:solidFill>
                <a:latin typeface="Times New Roman" charset="0"/>
              </a:defRPr>
            </a:lvl7pPr>
            <a:lvl8pPr marL="3429000" indent="-228600" defTabSz="968375" eaLnBrk="0" fontAlgn="base" hangingPunct="0">
              <a:spcBef>
                <a:spcPct val="0"/>
              </a:spcBef>
              <a:spcAft>
                <a:spcPct val="0"/>
              </a:spcAft>
              <a:defRPr sz="2400">
                <a:solidFill>
                  <a:schemeClr val="tx1"/>
                </a:solidFill>
                <a:latin typeface="Times New Roman" charset="0"/>
              </a:defRPr>
            </a:lvl8pPr>
            <a:lvl9pPr marL="3886200" indent="-228600" defTabSz="968375" eaLnBrk="0" fontAlgn="base" hangingPunct="0">
              <a:spcBef>
                <a:spcPct val="0"/>
              </a:spcBef>
              <a:spcAft>
                <a:spcPct val="0"/>
              </a:spcAft>
              <a:defRPr sz="2400">
                <a:solidFill>
                  <a:schemeClr val="tx1"/>
                </a:solidFill>
                <a:latin typeface="Times New Roman" charset="0"/>
              </a:defRPr>
            </a:lvl9pPr>
          </a:lstStyle>
          <a:p>
            <a:pPr eaLnBrk="1" hangingPunct="1"/>
            <a:fld id="{CB76AB4A-4333-48F2-AD08-777B6F382127}" type="slidenum">
              <a:rPr lang="en-US" sz="1300" smtClean="0">
                <a:latin typeface="Arial Narrow" pitchFamily="34" charset="0"/>
              </a:rPr>
              <a:pPr eaLnBrk="1" hangingPunct="1"/>
              <a:t>33</a:t>
            </a:fld>
            <a:endParaRPr lang="en-US" sz="1300">
              <a:latin typeface="Arial Narrow" pitchFamily="34" charset="0"/>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8375" eaLnBrk="0" hangingPunct="0">
              <a:defRPr sz="2400">
                <a:solidFill>
                  <a:schemeClr val="tx1"/>
                </a:solidFill>
                <a:latin typeface="Times New Roman" charset="0"/>
              </a:defRPr>
            </a:lvl1pPr>
            <a:lvl2pPr marL="742950" indent="-285750" defTabSz="968375" eaLnBrk="0" hangingPunct="0">
              <a:defRPr sz="2400">
                <a:solidFill>
                  <a:schemeClr val="tx1"/>
                </a:solidFill>
                <a:latin typeface="Times New Roman" charset="0"/>
              </a:defRPr>
            </a:lvl2pPr>
            <a:lvl3pPr marL="1143000" indent="-228600" defTabSz="968375" eaLnBrk="0" hangingPunct="0">
              <a:defRPr sz="2400">
                <a:solidFill>
                  <a:schemeClr val="tx1"/>
                </a:solidFill>
                <a:latin typeface="Times New Roman" charset="0"/>
              </a:defRPr>
            </a:lvl3pPr>
            <a:lvl4pPr marL="1600200" indent="-228600" defTabSz="968375" eaLnBrk="0" hangingPunct="0">
              <a:defRPr sz="2400">
                <a:solidFill>
                  <a:schemeClr val="tx1"/>
                </a:solidFill>
                <a:latin typeface="Times New Roman" charset="0"/>
              </a:defRPr>
            </a:lvl4pPr>
            <a:lvl5pPr marL="2057400" indent="-228600" defTabSz="968375" eaLnBrk="0" hangingPunct="0">
              <a:defRPr sz="2400">
                <a:solidFill>
                  <a:schemeClr val="tx1"/>
                </a:solidFill>
                <a:latin typeface="Times New Roman" charset="0"/>
              </a:defRPr>
            </a:lvl5pPr>
            <a:lvl6pPr marL="2514600" indent="-228600" defTabSz="968375" eaLnBrk="0" fontAlgn="base" hangingPunct="0">
              <a:spcBef>
                <a:spcPct val="0"/>
              </a:spcBef>
              <a:spcAft>
                <a:spcPct val="0"/>
              </a:spcAft>
              <a:defRPr sz="2400">
                <a:solidFill>
                  <a:schemeClr val="tx1"/>
                </a:solidFill>
                <a:latin typeface="Times New Roman" charset="0"/>
              </a:defRPr>
            </a:lvl6pPr>
            <a:lvl7pPr marL="2971800" indent="-228600" defTabSz="968375" eaLnBrk="0" fontAlgn="base" hangingPunct="0">
              <a:spcBef>
                <a:spcPct val="0"/>
              </a:spcBef>
              <a:spcAft>
                <a:spcPct val="0"/>
              </a:spcAft>
              <a:defRPr sz="2400">
                <a:solidFill>
                  <a:schemeClr val="tx1"/>
                </a:solidFill>
                <a:latin typeface="Times New Roman" charset="0"/>
              </a:defRPr>
            </a:lvl7pPr>
            <a:lvl8pPr marL="3429000" indent="-228600" defTabSz="968375" eaLnBrk="0" fontAlgn="base" hangingPunct="0">
              <a:spcBef>
                <a:spcPct val="0"/>
              </a:spcBef>
              <a:spcAft>
                <a:spcPct val="0"/>
              </a:spcAft>
              <a:defRPr sz="2400">
                <a:solidFill>
                  <a:schemeClr val="tx1"/>
                </a:solidFill>
                <a:latin typeface="Times New Roman" charset="0"/>
              </a:defRPr>
            </a:lvl8pPr>
            <a:lvl9pPr marL="3886200" indent="-228600" defTabSz="968375" eaLnBrk="0" fontAlgn="base" hangingPunct="0">
              <a:spcBef>
                <a:spcPct val="0"/>
              </a:spcBef>
              <a:spcAft>
                <a:spcPct val="0"/>
              </a:spcAft>
              <a:defRPr sz="2400">
                <a:solidFill>
                  <a:schemeClr val="tx1"/>
                </a:solidFill>
                <a:latin typeface="Times New Roman" charset="0"/>
              </a:defRPr>
            </a:lvl9pPr>
          </a:lstStyle>
          <a:p>
            <a:pPr eaLnBrk="1" hangingPunct="1"/>
            <a:fld id="{FEC28F40-714A-42EB-A78D-8C783235BE8D}" type="slidenum">
              <a:rPr lang="en-US" sz="1300" smtClean="0">
                <a:latin typeface="Arial Narrow" pitchFamily="34" charset="0"/>
              </a:rPr>
              <a:pPr eaLnBrk="1" hangingPunct="1"/>
              <a:t>36</a:t>
            </a:fld>
            <a:endParaRPr lang="en-US" sz="1300">
              <a:latin typeface="Arial Narrow" pitchFamily="34"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227881883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8375" eaLnBrk="0" hangingPunct="0">
              <a:defRPr sz="2400">
                <a:solidFill>
                  <a:schemeClr val="tx1"/>
                </a:solidFill>
                <a:latin typeface="Times New Roman" charset="0"/>
              </a:defRPr>
            </a:lvl1pPr>
            <a:lvl2pPr marL="742950" indent="-285750" defTabSz="968375" eaLnBrk="0" hangingPunct="0">
              <a:defRPr sz="2400">
                <a:solidFill>
                  <a:schemeClr val="tx1"/>
                </a:solidFill>
                <a:latin typeface="Times New Roman" charset="0"/>
              </a:defRPr>
            </a:lvl2pPr>
            <a:lvl3pPr marL="1143000" indent="-228600" defTabSz="968375" eaLnBrk="0" hangingPunct="0">
              <a:defRPr sz="2400">
                <a:solidFill>
                  <a:schemeClr val="tx1"/>
                </a:solidFill>
                <a:latin typeface="Times New Roman" charset="0"/>
              </a:defRPr>
            </a:lvl3pPr>
            <a:lvl4pPr marL="1600200" indent="-228600" defTabSz="968375" eaLnBrk="0" hangingPunct="0">
              <a:defRPr sz="2400">
                <a:solidFill>
                  <a:schemeClr val="tx1"/>
                </a:solidFill>
                <a:latin typeface="Times New Roman" charset="0"/>
              </a:defRPr>
            </a:lvl4pPr>
            <a:lvl5pPr marL="2057400" indent="-228600" defTabSz="968375" eaLnBrk="0" hangingPunct="0">
              <a:defRPr sz="2400">
                <a:solidFill>
                  <a:schemeClr val="tx1"/>
                </a:solidFill>
                <a:latin typeface="Times New Roman" charset="0"/>
              </a:defRPr>
            </a:lvl5pPr>
            <a:lvl6pPr marL="2514600" indent="-228600" defTabSz="968375" eaLnBrk="0" fontAlgn="base" hangingPunct="0">
              <a:spcBef>
                <a:spcPct val="0"/>
              </a:spcBef>
              <a:spcAft>
                <a:spcPct val="0"/>
              </a:spcAft>
              <a:defRPr sz="2400">
                <a:solidFill>
                  <a:schemeClr val="tx1"/>
                </a:solidFill>
                <a:latin typeface="Times New Roman" charset="0"/>
              </a:defRPr>
            </a:lvl6pPr>
            <a:lvl7pPr marL="2971800" indent="-228600" defTabSz="968375" eaLnBrk="0" fontAlgn="base" hangingPunct="0">
              <a:spcBef>
                <a:spcPct val="0"/>
              </a:spcBef>
              <a:spcAft>
                <a:spcPct val="0"/>
              </a:spcAft>
              <a:defRPr sz="2400">
                <a:solidFill>
                  <a:schemeClr val="tx1"/>
                </a:solidFill>
                <a:latin typeface="Times New Roman" charset="0"/>
              </a:defRPr>
            </a:lvl7pPr>
            <a:lvl8pPr marL="3429000" indent="-228600" defTabSz="968375" eaLnBrk="0" fontAlgn="base" hangingPunct="0">
              <a:spcBef>
                <a:spcPct val="0"/>
              </a:spcBef>
              <a:spcAft>
                <a:spcPct val="0"/>
              </a:spcAft>
              <a:defRPr sz="2400">
                <a:solidFill>
                  <a:schemeClr val="tx1"/>
                </a:solidFill>
                <a:latin typeface="Times New Roman" charset="0"/>
              </a:defRPr>
            </a:lvl8pPr>
            <a:lvl9pPr marL="3886200" indent="-228600" defTabSz="968375" eaLnBrk="0" fontAlgn="base" hangingPunct="0">
              <a:spcBef>
                <a:spcPct val="0"/>
              </a:spcBef>
              <a:spcAft>
                <a:spcPct val="0"/>
              </a:spcAft>
              <a:defRPr sz="2400">
                <a:solidFill>
                  <a:schemeClr val="tx1"/>
                </a:solidFill>
                <a:latin typeface="Times New Roman" charset="0"/>
              </a:defRPr>
            </a:lvl9pPr>
          </a:lstStyle>
          <a:p>
            <a:pPr eaLnBrk="1" hangingPunct="1"/>
            <a:fld id="{729FA06E-5945-49ED-937C-EE4F38715C12}" type="slidenum">
              <a:rPr lang="en-US" sz="1300" smtClean="0">
                <a:latin typeface="Arial Narrow" pitchFamily="34" charset="0"/>
              </a:rPr>
              <a:pPr eaLnBrk="1" hangingPunct="1"/>
              <a:t>38</a:t>
            </a:fld>
            <a:endParaRPr lang="en-US" sz="1300">
              <a:latin typeface="Arial Narrow" pitchFamily="34"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01E86CC-E429-47BD-B9D5-F8DFCC93B853}" type="slidenum">
              <a:rPr lang="en-US" smtClean="0"/>
              <a:pPr>
                <a:defRPr/>
              </a:pPr>
              <a:t>39</a:t>
            </a:fld>
            <a:endParaRPr lang="en-US"/>
          </a:p>
        </p:txBody>
      </p:sp>
    </p:spTree>
    <p:extLst>
      <p:ext uri="{BB962C8B-B14F-4D97-AF65-F5344CB8AC3E}">
        <p14:creationId xmlns:p14="http://schemas.microsoft.com/office/powerpoint/2010/main" val="65810904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8375" eaLnBrk="0" hangingPunct="0">
              <a:defRPr sz="2400">
                <a:solidFill>
                  <a:schemeClr val="tx1"/>
                </a:solidFill>
                <a:latin typeface="Times New Roman" charset="0"/>
              </a:defRPr>
            </a:lvl1pPr>
            <a:lvl2pPr marL="742950" indent="-285750" defTabSz="968375" eaLnBrk="0" hangingPunct="0">
              <a:defRPr sz="2400">
                <a:solidFill>
                  <a:schemeClr val="tx1"/>
                </a:solidFill>
                <a:latin typeface="Times New Roman" charset="0"/>
              </a:defRPr>
            </a:lvl2pPr>
            <a:lvl3pPr marL="1143000" indent="-228600" defTabSz="968375" eaLnBrk="0" hangingPunct="0">
              <a:defRPr sz="2400">
                <a:solidFill>
                  <a:schemeClr val="tx1"/>
                </a:solidFill>
                <a:latin typeface="Times New Roman" charset="0"/>
              </a:defRPr>
            </a:lvl3pPr>
            <a:lvl4pPr marL="1600200" indent="-228600" defTabSz="968375" eaLnBrk="0" hangingPunct="0">
              <a:defRPr sz="2400">
                <a:solidFill>
                  <a:schemeClr val="tx1"/>
                </a:solidFill>
                <a:latin typeface="Times New Roman" charset="0"/>
              </a:defRPr>
            </a:lvl4pPr>
            <a:lvl5pPr marL="2057400" indent="-228600" defTabSz="968375" eaLnBrk="0" hangingPunct="0">
              <a:defRPr sz="2400">
                <a:solidFill>
                  <a:schemeClr val="tx1"/>
                </a:solidFill>
                <a:latin typeface="Times New Roman" charset="0"/>
              </a:defRPr>
            </a:lvl5pPr>
            <a:lvl6pPr marL="2514600" indent="-228600" defTabSz="968375" eaLnBrk="0" fontAlgn="base" hangingPunct="0">
              <a:spcBef>
                <a:spcPct val="0"/>
              </a:spcBef>
              <a:spcAft>
                <a:spcPct val="0"/>
              </a:spcAft>
              <a:defRPr sz="2400">
                <a:solidFill>
                  <a:schemeClr val="tx1"/>
                </a:solidFill>
                <a:latin typeface="Times New Roman" charset="0"/>
              </a:defRPr>
            </a:lvl6pPr>
            <a:lvl7pPr marL="2971800" indent="-228600" defTabSz="968375" eaLnBrk="0" fontAlgn="base" hangingPunct="0">
              <a:spcBef>
                <a:spcPct val="0"/>
              </a:spcBef>
              <a:spcAft>
                <a:spcPct val="0"/>
              </a:spcAft>
              <a:defRPr sz="2400">
                <a:solidFill>
                  <a:schemeClr val="tx1"/>
                </a:solidFill>
                <a:latin typeface="Times New Roman" charset="0"/>
              </a:defRPr>
            </a:lvl7pPr>
            <a:lvl8pPr marL="3429000" indent="-228600" defTabSz="968375" eaLnBrk="0" fontAlgn="base" hangingPunct="0">
              <a:spcBef>
                <a:spcPct val="0"/>
              </a:spcBef>
              <a:spcAft>
                <a:spcPct val="0"/>
              </a:spcAft>
              <a:defRPr sz="2400">
                <a:solidFill>
                  <a:schemeClr val="tx1"/>
                </a:solidFill>
                <a:latin typeface="Times New Roman" charset="0"/>
              </a:defRPr>
            </a:lvl8pPr>
            <a:lvl9pPr marL="3886200" indent="-228600" defTabSz="968375" eaLnBrk="0" fontAlgn="base" hangingPunct="0">
              <a:spcBef>
                <a:spcPct val="0"/>
              </a:spcBef>
              <a:spcAft>
                <a:spcPct val="0"/>
              </a:spcAft>
              <a:defRPr sz="2400">
                <a:solidFill>
                  <a:schemeClr val="tx1"/>
                </a:solidFill>
                <a:latin typeface="Times New Roman" charset="0"/>
              </a:defRPr>
            </a:lvl9pPr>
          </a:lstStyle>
          <a:p>
            <a:pPr eaLnBrk="1" hangingPunct="1"/>
            <a:fld id="{AFBEE6F2-0671-4FB8-ADF1-4EACC0EDD6D2}" type="slidenum">
              <a:rPr lang="en-US" sz="1300" smtClean="0">
                <a:latin typeface="Arial Narrow" pitchFamily="34" charset="0"/>
              </a:rPr>
              <a:pPr eaLnBrk="1" hangingPunct="1"/>
              <a:t>41</a:t>
            </a:fld>
            <a:endParaRPr lang="en-US" sz="1300">
              <a:latin typeface="Arial Narrow" pitchFamily="34"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8375" eaLnBrk="0" hangingPunct="0">
              <a:defRPr sz="2400">
                <a:solidFill>
                  <a:schemeClr val="tx1"/>
                </a:solidFill>
                <a:latin typeface="Times New Roman" charset="0"/>
              </a:defRPr>
            </a:lvl1pPr>
            <a:lvl2pPr marL="742950" indent="-285750" defTabSz="968375" eaLnBrk="0" hangingPunct="0">
              <a:defRPr sz="2400">
                <a:solidFill>
                  <a:schemeClr val="tx1"/>
                </a:solidFill>
                <a:latin typeface="Times New Roman" charset="0"/>
              </a:defRPr>
            </a:lvl2pPr>
            <a:lvl3pPr marL="1143000" indent="-228600" defTabSz="968375" eaLnBrk="0" hangingPunct="0">
              <a:defRPr sz="2400">
                <a:solidFill>
                  <a:schemeClr val="tx1"/>
                </a:solidFill>
                <a:latin typeface="Times New Roman" charset="0"/>
              </a:defRPr>
            </a:lvl3pPr>
            <a:lvl4pPr marL="1600200" indent="-228600" defTabSz="968375" eaLnBrk="0" hangingPunct="0">
              <a:defRPr sz="2400">
                <a:solidFill>
                  <a:schemeClr val="tx1"/>
                </a:solidFill>
                <a:latin typeface="Times New Roman" charset="0"/>
              </a:defRPr>
            </a:lvl4pPr>
            <a:lvl5pPr marL="2057400" indent="-228600" defTabSz="968375" eaLnBrk="0" hangingPunct="0">
              <a:defRPr sz="2400">
                <a:solidFill>
                  <a:schemeClr val="tx1"/>
                </a:solidFill>
                <a:latin typeface="Times New Roman" charset="0"/>
              </a:defRPr>
            </a:lvl5pPr>
            <a:lvl6pPr marL="2514600" indent="-228600" defTabSz="968375" eaLnBrk="0" fontAlgn="base" hangingPunct="0">
              <a:spcBef>
                <a:spcPct val="0"/>
              </a:spcBef>
              <a:spcAft>
                <a:spcPct val="0"/>
              </a:spcAft>
              <a:defRPr sz="2400">
                <a:solidFill>
                  <a:schemeClr val="tx1"/>
                </a:solidFill>
                <a:latin typeface="Times New Roman" charset="0"/>
              </a:defRPr>
            </a:lvl6pPr>
            <a:lvl7pPr marL="2971800" indent="-228600" defTabSz="968375" eaLnBrk="0" fontAlgn="base" hangingPunct="0">
              <a:spcBef>
                <a:spcPct val="0"/>
              </a:spcBef>
              <a:spcAft>
                <a:spcPct val="0"/>
              </a:spcAft>
              <a:defRPr sz="2400">
                <a:solidFill>
                  <a:schemeClr val="tx1"/>
                </a:solidFill>
                <a:latin typeface="Times New Roman" charset="0"/>
              </a:defRPr>
            </a:lvl7pPr>
            <a:lvl8pPr marL="3429000" indent="-228600" defTabSz="968375" eaLnBrk="0" fontAlgn="base" hangingPunct="0">
              <a:spcBef>
                <a:spcPct val="0"/>
              </a:spcBef>
              <a:spcAft>
                <a:spcPct val="0"/>
              </a:spcAft>
              <a:defRPr sz="2400">
                <a:solidFill>
                  <a:schemeClr val="tx1"/>
                </a:solidFill>
                <a:latin typeface="Times New Roman" charset="0"/>
              </a:defRPr>
            </a:lvl8pPr>
            <a:lvl9pPr marL="3886200" indent="-228600" defTabSz="968375" eaLnBrk="0" fontAlgn="base" hangingPunct="0">
              <a:spcBef>
                <a:spcPct val="0"/>
              </a:spcBef>
              <a:spcAft>
                <a:spcPct val="0"/>
              </a:spcAft>
              <a:defRPr sz="2400">
                <a:solidFill>
                  <a:schemeClr val="tx1"/>
                </a:solidFill>
                <a:latin typeface="Times New Roman" charset="0"/>
              </a:defRPr>
            </a:lvl9pPr>
          </a:lstStyle>
          <a:p>
            <a:pPr eaLnBrk="1" hangingPunct="1"/>
            <a:fld id="{12EE4E2A-B43A-4A44-81A9-3E5E93E93114}" type="slidenum">
              <a:rPr lang="en-US" sz="1300" smtClean="0">
                <a:latin typeface="Arial Narrow" pitchFamily="34" charset="0"/>
              </a:rPr>
              <a:pPr eaLnBrk="1" hangingPunct="1"/>
              <a:t>42</a:t>
            </a:fld>
            <a:endParaRPr lang="en-US" sz="1300">
              <a:latin typeface="Arial Narrow" pitchFamily="34"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8375" eaLnBrk="0" hangingPunct="0">
              <a:defRPr sz="2400">
                <a:solidFill>
                  <a:schemeClr val="tx1"/>
                </a:solidFill>
                <a:latin typeface="Times New Roman" charset="0"/>
              </a:defRPr>
            </a:lvl1pPr>
            <a:lvl2pPr marL="742950" indent="-285750" defTabSz="968375" eaLnBrk="0" hangingPunct="0">
              <a:defRPr sz="2400">
                <a:solidFill>
                  <a:schemeClr val="tx1"/>
                </a:solidFill>
                <a:latin typeface="Times New Roman" charset="0"/>
              </a:defRPr>
            </a:lvl2pPr>
            <a:lvl3pPr marL="1143000" indent="-228600" defTabSz="968375" eaLnBrk="0" hangingPunct="0">
              <a:defRPr sz="2400">
                <a:solidFill>
                  <a:schemeClr val="tx1"/>
                </a:solidFill>
                <a:latin typeface="Times New Roman" charset="0"/>
              </a:defRPr>
            </a:lvl3pPr>
            <a:lvl4pPr marL="1600200" indent="-228600" defTabSz="968375" eaLnBrk="0" hangingPunct="0">
              <a:defRPr sz="2400">
                <a:solidFill>
                  <a:schemeClr val="tx1"/>
                </a:solidFill>
                <a:latin typeface="Times New Roman" charset="0"/>
              </a:defRPr>
            </a:lvl4pPr>
            <a:lvl5pPr marL="2057400" indent="-228600" defTabSz="968375" eaLnBrk="0" hangingPunct="0">
              <a:defRPr sz="2400">
                <a:solidFill>
                  <a:schemeClr val="tx1"/>
                </a:solidFill>
                <a:latin typeface="Times New Roman" charset="0"/>
              </a:defRPr>
            </a:lvl5pPr>
            <a:lvl6pPr marL="2514600" indent="-228600" defTabSz="968375" eaLnBrk="0" fontAlgn="base" hangingPunct="0">
              <a:spcBef>
                <a:spcPct val="0"/>
              </a:spcBef>
              <a:spcAft>
                <a:spcPct val="0"/>
              </a:spcAft>
              <a:defRPr sz="2400">
                <a:solidFill>
                  <a:schemeClr val="tx1"/>
                </a:solidFill>
                <a:latin typeface="Times New Roman" charset="0"/>
              </a:defRPr>
            </a:lvl6pPr>
            <a:lvl7pPr marL="2971800" indent="-228600" defTabSz="968375" eaLnBrk="0" fontAlgn="base" hangingPunct="0">
              <a:spcBef>
                <a:spcPct val="0"/>
              </a:spcBef>
              <a:spcAft>
                <a:spcPct val="0"/>
              </a:spcAft>
              <a:defRPr sz="2400">
                <a:solidFill>
                  <a:schemeClr val="tx1"/>
                </a:solidFill>
                <a:latin typeface="Times New Roman" charset="0"/>
              </a:defRPr>
            </a:lvl7pPr>
            <a:lvl8pPr marL="3429000" indent="-228600" defTabSz="968375" eaLnBrk="0" fontAlgn="base" hangingPunct="0">
              <a:spcBef>
                <a:spcPct val="0"/>
              </a:spcBef>
              <a:spcAft>
                <a:spcPct val="0"/>
              </a:spcAft>
              <a:defRPr sz="2400">
                <a:solidFill>
                  <a:schemeClr val="tx1"/>
                </a:solidFill>
                <a:latin typeface="Times New Roman" charset="0"/>
              </a:defRPr>
            </a:lvl8pPr>
            <a:lvl9pPr marL="3886200" indent="-228600" defTabSz="968375" eaLnBrk="0" fontAlgn="base" hangingPunct="0">
              <a:spcBef>
                <a:spcPct val="0"/>
              </a:spcBef>
              <a:spcAft>
                <a:spcPct val="0"/>
              </a:spcAft>
              <a:defRPr sz="2400">
                <a:solidFill>
                  <a:schemeClr val="tx1"/>
                </a:solidFill>
                <a:latin typeface="Times New Roman" charset="0"/>
              </a:defRPr>
            </a:lvl9pPr>
          </a:lstStyle>
          <a:p>
            <a:pPr eaLnBrk="1" hangingPunct="1"/>
            <a:fld id="{B02AFD81-1316-4513-802E-C822803D7B54}" type="slidenum">
              <a:rPr lang="en-US" sz="1300" smtClean="0">
                <a:latin typeface="Arial Narrow" pitchFamily="34" charset="0"/>
              </a:rPr>
              <a:pPr eaLnBrk="1" hangingPunct="1"/>
              <a:t>4</a:t>
            </a:fld>
            <a:endParaRPr lang="en-US" sz="1300">
              <a:latin typeface="Arial Narrow" pitchFamily="34"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8375" eaLnBrk="0" hangingPunct="0">
              <a:defRPr sz="2400">
                <a:solidFill>
                  <a:schemeClr val="tx1"/>
                </a:solidFill>
                <a:latin typeface="Times New Roman" charset="0"/>
              </a:defRPr>
            </a:lvl1pPr>
            <a:lvl2pPr marL="742950" indent="-285750" defTabSz="968375" eaLnBrk="0" hangingPunct="0">
              <a:defRPr sz="2400">
                <a:solidFill>
                  <a:schemeClr val="tx1"/>
                </a:solidFill>
                <a:latin typeface="Times New Roman" charset="0"/>
              </a:defRPr>
            </a:lvl2pPr>
            <a:lvl3pPr marL="1143000" indent="-228600" defTabSz="968375" eaLnBrk="0" hangingPunct="0">
              <a:defRPr sz="2400">
                <a:solidFill>
                  <a:schemeClr val="tx1"/>
                </a:solidFill>
                <a:latin typeface="Times New Roman" charset="0"/>
              </a:defRPr>
            </a:lvl3pPr>
            <a:lvl4pPr marL="1600200" indent="-228600" defTabSz="968375" eaLnBrk="0" hangingPunct="0">
              <a:defRPr sz="2400">
                <a:solidFill>
                  <a:schemeClr val="tx1"/>
                </a:solidFill>
                <a:latin typeface="Times New Roman" charset="0"/>
              </a:defRPr>
            </a:lvl4pPr>
            <a:lvl5pPr marL="2057400" indent="-228600" defTabSz="968375" eaLnBrk="0" hangingPunct="0">
              <a:defRPr sz="2400">
                <a:solidFill>
                  <a:schemeClr val="tx1"/>
                </a:solidFill>
                <a:latin typeface="Times New Roman" charset="0"/>
              </a:defRPr>
            </a:lvl5pPr>
            <a:lvl6pPr marL="2514600" indent="-228600" defTabSz="968375" eaLnBrk="0" fontAlgn="base" hangingPunct="0">
              <a:spcBef>
                <a:spcPct val="0"/>
              </a:spcBef>
              <a:spcAft>
                <a:spcPct val="0"/>
              </a:spcAft>
              <a:defRPr sz="2400">
                <a:solidFill>
                  <a:schemeClr val="tx1"/>
                </a:solidFill>
                <a:latin typeface="Times New Roman" charset="0"/>
              </a:defRPr>
            </a:lvl6pPr>
            <a:lvl7pPr marL="2971800" indent="-228600" defTabSz="968375" eaLnBrk="0" fontAlgn="base" hangingPunct="0">
              <a:spcBef>
                <a:spcPct val="0"/>
              </a:spcBef>
              <a:spcAft>
                <a:spcPct val="0"/>
              </a:spcAft>
              <a:defRPr sz="2400">
                <a:solidFill>
                  <a:schemeClr val="tx1"/>
                </a:solidFill>
                <a:latin typeface="Times New Roman" charset="0"/>
              </a:defRPr>
            </a:lvl7pPr>
            <a:lvl8pPr marL="3429000" indent="-228600" defTabSz="968375" eaLnBrk="0" fontAlgn="base" hangingPunct="0">
              <a:spcBef>
                <a:spcPct val="0"/>
              </a:spcBef>
              <a:spcAft>
                <a:spcPct val="0"/>
              </a:spcAft>
              <a:defRPr sz="2400">
                <a:solidFill>
                  <a:schemeClr val="tx1"/>
                </a:solidFill>
                <a:latin typeface="Times New Roman" charset="0"/>
              </a:defRPr>
            </a:lvl8pPr>
            <a:lvl9pPr marL="3886200" indent="-228600" defTabSz="968375" eaLnBrk="0" fontAlgn="base" hangingPunct="0">
              <a:spcBef>
                <a:spcPct val="0"/>
              </a:spcBef>
              <a:spcAft>
                <a:spcPct val="0"/>
              </a:spcAft>
              <a:defRPr sz="2400">
                <a:solidFill>
                  <a:schemeClr val="tx1"/>
                </a:solidFill>
                <a:latin typeface="Times New Roman" charset="0"/>
              </a:defRPr>
            </a:lvl9pPr>
          </a:lstStyle>
          <a:p>
            <a:pPr eaLnBrk="1" hangingPunct="1"/>
            <a:fld id="{4456927C-384C-4ECC-8577-09F4EF8872F6}" type="slidenum">
              <a:rPr lang="en-US" sz="1300" smtClean="0">
                <a:latin typeface="Arial Narrow" pitchFamily="34" charset="0"/>
              </a:rPr>
              <a:pPr eaLnBrk="1" hangingPunct="1"/>
              <a:t>5</a:t>
            </a:fld>
            <a:endParaRPr lang="en-US" sz="1300">
              <a:latin typeface="Arial Narrow" pitchFamily="34"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5928959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8375" eaLnBrk="0" hangingPunct="0">
              <a:defRPr sz="2400">
                <a:solidFill>
                  <a:schemeClr val="tx1"/>
                </a:solidFill>
                <a:latin typeface="Times New Roman" charset="0"/>
              </a:defRPr>
            </a:lvl1pPr>
            <a:lvl2pPr marL="742950" indent="-285750" defTabSz="968375" eaLnBrk="0" hangingPunct="0">
              <a:defRPr sz="2400">
                <a:solidFill>
                  <a:schemeClr val="tx1"/>
                </a:solidFill>
                <a:latin typeface="Times New Roman" charset="0"/>
              </a:defRPr>
            </a:lvl2pPr>
            <a:lvl3pPr marL="1143000" indent="-228600" defTabSz="968375" eaLnBrk="0" hangingPunct="0">
              <a:defRPr sz="2400">
                <a:solidFill>
                  <a:schemeClr val="tx1"/>
                </a:solidFill>
                <a:latin typeface="Times New Roman" charset="0"/>
              </a:defRPr>
            </a:lvl3pPr>
            <a:lvl4pPr marL="1600200" indent="-228600" defTabSz="968375" eaLnBrk="0" hangingPunct="0">
              <a:defRPr sz="2400">
                <a:solidFill>
                  <a:schemeClr val="tx1"/>
                </a:solidFill>
                <a:latin typeface="Times New Roman" charset="0"/>
              </a:defRPr>
            </a:lvl4pPr>
            <a:lvl5pPr marL="2057400" indent="-228600" defTabSz="968375" eaLnBrk="0" hangingPunct="0">
              <a:defRPr sz="2400">
                <a:solidFill>
                  <a:schemeClr val="tx1"/>
                </a:solidFill>
                <a:latin typeface="Times New Roman" charset="0"/>
              </a:defRPr>
            </a:lvl5pPr>
            <a:lvl6pPr marL="2514600" indent="-228600" defTabSz="968375" eaLnBrk="0" fontAlgn="base" hangingPunct="0">
              <a:spcBef>
                <a:spcPct val="0"/>
              </a:spcBef>
              <a:spcAft>
                <a:spcPct val="0"/>
              </a:spcAft>
              <a:defRPr sz="2400">
                <a:solidFill>
                  <a:schemeClr val="tx1"/>
                </a:solidFill>
                <a:latin typeface="Times New Roman" charset="0"/>
              </a:defRPr>
            </a:lvl6pPr>
            <a:lvl7pPr marL="2971800" indent="-228600" defTabSz="968375" eaLnBrk="0" fontAlgn="base" hangingPunct="0">
              <a:spcBef>
                <a:spcPct val="0"/>
              </a:spcBef>
              <a:spcAft>
                <a:spcPct val="0"/>
              </a:spcAft>
              <a:defRPr sz="2400">
                <a:solidFill>
                  <a:schemeClr val="tx1"/>
                </a:solidFill>
                <a:latin typeface="Times New Roman" charset="0"/>
              </a:defRPr>
            </a:lvl7pPr>
            <a:lvl8pPr marL="3429000" indent="-228600" defTabSz="968375" eaLnBrk="0" fontAlgn="base" hangingPunct="0">
              <a:spcBef>
                <a:spcPct val="0"/>
              </a:spcBef>
              <a:spcAft>
                <a:spcPct val="0"/>
              </a:spcAft>
              <a:defRPr sz="2400">
                <a:solidFill>
                  <a:schemeClr val="tx1"/>
                </a:solidFill>
                <a:latin typeface="Times New Roman" charset="0"/>
              </a:defRPr>
            </a:lvl8pPr>
            <a:lvl9pPr marL="3886200" indent="-228600" defTabSz="968375" eaLnBrk="0" fontAlgn="base" hangingPunct="0">
              <a:spcBef>
                <a:spcPct val="0"/>
              </a:spcBef>
              <a:spcAft>
                <a:spcPct val="0"/>
              </a:spcAft>
              <a:defRPr sz="2400">
                <a:solidFill>
                  <a:schemeClr val="tx1"/>
                </a:solidFill>
                <a:latin typeface="Times New Roman" charset="0"/>
              </a:defRPr>
            </a:lvl9pPr>
          </a:lstStyle>
          <a:p>
            <a:pPr eaLnBrk="1" hangingPunct="1"/>
            <a:fld id="{4456927C-384C-4ECC-8577-09F4EF8872F6}" type="slidenum">
              <a:rPr lang="en-US" sz="1300" smtClean="0">
                <a:latin typeface="Arial Narrow" pitchFamily="34" charset="0"/>
              </a:rPr>
              <a:pPr eaLnBrk="1" hangingPunct="1"/>
              <a:t>6</a:t>
            </a:fld>
            <a:endParaRPr lang="en-US" sz="1300">
              <a:latin typeface="Arial Narrow" pitchFamily="34"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41626189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8375" eaLnBrk="0" hangingPunct="0">
              <a:defRPr sz="2400">
                <a:solidFill>
                  <a:schemeClr val="tx1"/>
                </a:solidFill>
                <a:latin typeface="Times New Roman" charset="0"/>
              </a:defRPr>
            </a:lvl1pPr>
            <a:lvl2pPr marL="742950" indent="-285750" defTabSz="968375" eaLnBrk="0" hangingPunct="0">
              <a:defRPr sz="2400">
                <a:solidFill>
                  <a:schemeClr val="tx1"/>
                </a:solidFill>
                <a:latin typeface="Times New Roman" charset="0"/>
              </a:defRPr>
            </a:lvl2pPr>
            <a:lvl3pPr marL="1143000" indent="-228600" defTabSz="968375" eaLnBrk="0" hangingPunct="0">
              <a:defRPr sz="2400">
                <a:solidFill>
                  <a:schemeClr val="tx1"/>
                </a:solidFill>
                <a:latin typeface="Times New Roman" charset="0"/>
              </a:defRPr>
            </a:lvl3pPr>
            <a:lvl4pPr marL="1600200" indent="-228600" defTabSz="968375" eaLnBrk="0" hangingPunct="0">
              <a:defRPr sz="2400">
                <a:solidFill>
                  <a:schemeClr val="tx1"/>
                </a:solidFill>
                <a:latin typeface="Times New Roman" charset="0"/>
              </a:defRPr>
            </a:lvl4pPr>
            <a:lvl5pPr marL="2057400" indent="-228600" defTabSz="968375" eaLnBrk="0" hangingPunct="0">
              <a:defRPr sz="2400">
                <a:solidFill>
                  <a:schemeClr val="tx1"/>
                </a:solidFill>
                <a:latin typeface="Times New Roman" charset="0"/>
              </a:defRPr>
            </a:lvl5pPr>
            <a:lvl6pPr marL="2514600" indent="-228600" defTabSz="968375" eaLnBrk="0" fontAlgn="base" hangingPunct="0">
              <a:spcBef>
                <a:spcPct val="0"/>
              </a:spcBef>
              <a:spcAft>
                <a:spcPct val="0"/>
              </a:spcAft>
              <a:defRPr sz="2400">
                <a:solidFill>
                  <a:schemeClr val="tx1"/>
                </a:solidFill>
                <a:latin typeface="Times New Roman" charset="0"/>
              </a:defRPr>
            </a:lvl6pPr>
            <a:lvl7pPr marL="2971800" indent="-228600" defTabSz="968375" eaLnBrk="0" fontAlgn="base" hangingPunct="0">
              <a:spcBef>
                <a:spcPct val="0"/>
              </a:spcBef>
              <a:spcAft>
                <a:spcPct val="0"/>
              </a:spcAft>
              <a:defRPr sz="2400">
                <a:solidFill>
                  <a:schemeClr val="tx1"/>
                </a:solidFill>
                <a:latin typeface="Times New Roman" charset="0"/>
              </a:defRPr>
            </a:lvl7pPr>
            <a:lvl8pPr marL="3429000" indent="-228600" defTabSz="968375" eaLnBrk="0" fontAlgn="base" hangingPunct="0">
              <a:spcBef>
                <a:spcPct val="0"/>
              </a:spcBef>
              <a:spcAft>
                <a:spcPct val="0"/>
              </a:spcAft>
              <a:defRPr sz="2400">
                <a:solidFill>
                  <a:schemeClr val="tx1"/>
                </a:solidFill>
                <a:latin typeface="Times New Roman" charset="0"/>
              </a:defRPr>
            </a:lvl8pPr>
            <a:lvl9pPr marL="3886200" indent="-228600" defTabSz="968375" eaLnBrk="0" fontAlgn="base" hangingPunct="0">
              <a:spcBef>
                <a:spcPct val="0"/>
              </a:spcBef>
              <a:spcAft>
                <a:spcPct val="0"/>
              </a:spcAft>
              <a:defRPr sz="2400">
                <a:solidFill>
                  <a:schemeClr val="tx1"/>
                </a:solidFill>
                <a:latin typeface="Times New Roman" charset="0"/>
              </a:defRPr>
            </a:lvl9pPr>
          </a:lstStyle>
          <a:p>
            <a:pPr eaLnBrk="1" hangingPunct="1"/>
            <a:fld id="{4456927C-384C-4ECC-8577-09F4EF8872F6}" type="slidenum">
              <a:rPr lang="en-US" sz="1300" smtClean="0">
                <a:latin typeface="Arial Narrow" pitchFamily="34" charset="0"/>
              </a:rPr>
              <a:pPr eaLnBrk="1" hangingPunct="1"/>
              <a:t>7</a:t>
            </a:fld>
            <a:endParaRPr lang="en-US" sz="1300">
              <a:latin typeface="Arial Narrow" pitchFamily="34"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16974617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8375" eaLnBrk="0" hangingPunct="0">
              <a:defRPr sz="2400">
                <a:solidFill>
                  <a:schemeClr val="tx1"/>
                </a:solidFill>
                <a:latin typeface="Times New Roman" charset="0"/>
              </a:defRPr>
            </a:lvl1pPr>
            <a:lvl2pPr marL="742950" indent="-285750" defTabSz="968375" eaLnBrk="0" hangingPunct="0">
              <a:defRPr sz="2400">
                <a:solidFill>
                  <a:schemeClr val="tx1"/>
                </a:solidFill>
                <a:latin typeface="Times New Roman" charset="0"/>
              </a:defRPr>
            </a:lvl2pPr>
            <a:lvl3pPr marL="1143000" indent="-228600" defTabSz="968375" eaLnBrk="0" hangingPunct="0">
              <a:defRPr sz="2400">
                <a:solidFill>
                  <a:schemeClr val="tx1"/>
                </a:solidFill>
                <a:latin typeface="Times New Roman" charset="0"/>
              </a:defRPr>
            </a:lvl3pPr>
            <a:lvl4pPr marL="1600200" indent="-228600" defTabSz="968375" eaLnBrk="0" hangingPunct="0">
              <a:defRPr sz="2400">
                <a:solidFill>
                  <a:schemeClr val="tx1"/>
                </a:solidFill>
                <a:latin typeface="Times New Roman" charset="0"/>
              </a:defRPr>
            </a:lvl4pPr>
            <a:lvl5pPr marL="2057400" indent="-228600" defTabSz="968375" eaLnBrk="0" hangingPunct="0">
              <a:defRPr sz="2400">
                <a:solidFill>
                  <a:schemeClr val="tx1"/>
                </a:solidFill>
                <a:latin typeface="Times New Roman" charset="0"/>
              </a:defRPr>
            </a:lvl5pPr>
            <a:lvl6pPr marL="2514600" indent="-228600" defTabSz="968375" eaLnBrk="0" fontAlgn="base" hangingPunct="0">
              <a:spcBef>
                <a:spcPct val="0"/>
              </a:spcBef>
              <a:spcAft>
                <a:spcPct val="0"/>
              </a:spcAft>
              <a:defRPr sz="2400">
                <a:solidFill>
                  <a:schemeClr val="tx1"/>
                </a:solidFill>
                <a:latin typeface="Times New Roman" charset="0"/>
              </a:defRPr>
            </a:lvl6pPr>
            <a:lvl7pPr marL="2971800" indent="-228600" defTabSz="968375" eaLnBrk="0" fontAlgn="base" hangingPunct="0">
              <a:spcBef>
                <a:spcPct val="0"/>
              </a:spcBef>
              <a:spcAft>
                <a:spcPct val="0"/>
              </a:spcAft>
              <a:defRPr sz="2400">
                <a:solidFill>
                  <a:schemeClr val="tx1"/>
                </a:solidFill>
                <a:latin typeface="Times New Roman" charset="0"/>
              </a:defRPr>
            </a:lvl7pPr>
            <a:lvl8pPr marL="3429000" indent="-228600" defTabSz="968375" eaLnBrk="0" fontAlgn="base" hangingPunct="0">
              <a:spcBef>
                <a:spcPct val="0"/>
              </a:spcBef>
              <a:spcAft>
                <a:spcPct val="0"/>
              </a:spcAft>
              <a:defRPr sz="2400">
                <a:solidFill>
                  <a:schemeClr val="tx1"/>
                </a:solidFill>
                <a:latin typeface="Times New Roman" charset="0"/>
              </a:defRPr>
            </a:lvl8pPr>
            <a:lvl9pPr marL="3886200" indent="-228600" defTabSz="968375" eaLnBrk="0" fontAlgn="base" hangingPunct="0">
              <a:spcBef>
                <a:spcPct val="0"/>
              </a:spcBef>
              <a:spcAft>
                <a:spcPct val="0"/>
              </a:spcAft>
              <a:defRPr sz="2400">
                <a:solidFill>
                  <a:schemeClr val="tx1"/>
                </a:solidFill>
                <a:latin typeface="Times New Roman" charset="0"/>
              </a:defRPr>
            </a:lvl9pPr>
          </a:lstStyle>
          <a:p>
            <a:pPr eaLnBrk="1" hangingPunct="1"/>
            <a:fld id="{4456927C-384C-4ECC-8577-09F4EF8872F6}" type="slidenum">
              <a:rPr lang="en-US" sz="1300" smtClean="0">
                <a:latin typeface="Arial Narrow" pitchFamily="34" charset="0"/>
              </a:rPr>
              <a:pPr eaLnBrk="1" hangingPunct="1"/>
              <a:t>8</a:t>
            </a:fld>
            <a:endParaRPr lang="en-US" sz="1300">
              <a:latin typeface="Arial Narrow" pitchFamily="34"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2397954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8375" eaLnBrk="0" hangingPunct="0">
              <a:defRPr sz="2400">
                <a:solidFill>
                  <a:schemeClr val="tx1"/>
                </a:solidFill>
                <a:latin typeface="Times New Roman" charset="0"/>
              </a:defRPr>
            </a:lvl1pPr>
            <a:lvl2pPr marL="742950" indent="-285750" defTabSz="968375" eaLnBrk="0" hangingPunct="0">
              <a:defRPr sz="2400">
                <a:solidFill>
                  <a:schemeClr val="tx1"/>
                </a:solidFill>
                <a:latin typeface="Times New Roman" charset="0"/>
              </a:defRPr>
            </a:lvl2pPr>
            <a:lvl3pPr marL="1143000" indent="-228600" defTabSz="968375" eaLnBrk="0" hangingPunct="0">
              <a:defRPr sz="2400">
                <a:solidFill>
                  <a:schemeClr val="tx1"/>
                </a:solidFill>
                <a:latin typeface="Times New Roman" charset="0"/>
              </a:defRPr>
            </a:lvl3pPr>
            <a:lvl4pPr marL="1600200" indent="-228600" defTabSz="968375" eaLnBrk="0" hangingPunct="0">
              <a:defRPr sz="2400">
                <a:solidFill>
                  <a:schemeClr val="tx1"/>
                </a:solidFill>
                <a:latin typeface="Times New Roman" charset="0"/>
              </a:defRPr>
            </a:lvl4pPr>
            <a:lvl5pPr marL="2057400" indent="-228600" defTabSz="968375" eaLnBrk="0" hangingPunct="0">
              <a:defRPr sz="2400">
                <a:solidFill>
                  <a:schemeClr val="tx1"/>
                </a:solidFill>
                <a:latin typeface="Times New Roman" charset="0"/>
              </a:defRPr>
            </a:lvl5pPr>
            <a:lvl6pPr marL="2514600" indent="-228600" defTabSz="968375" eaLnBrk="0" fontAlgn="base" hangingPunct="0">
              <a:spcBef>
                <a:spcPct val="0"/>
              </a:spcBef>
              <a:spcAft>
                <a:spcPct val="0"/>
              </a:spcAft>
              <a:defRPr sz="2400">
                <a:solidFill>
                  <a:schemeClr val="tx1"/>
                </a:solidFill>
                <a:latin typeface="Times New Roman" charset="0"/>
              </a:defRPr>
            </a:lvl6pPr>
            <a:lvl7pPr marL="2971800" indent="-228600" defTabSz="968375" eaLnBrk="0" fontAlgn="base" hangingPunct="0">
              <a:spcBef>
                <a:spcPct val="0"/>
              </a:spcBef>
              <a:spcAft>
                <a:spcPct val="0"/>
              </a:spcAft>
              <a:defRPr sz="2400">
                <a:solidFill>
                  <a:schemeClr val="tx1"/>
                </a:solidFill>
                <a:latin typeface="Times New Roman" charset="0"/>
              </a:defRPr>
            </a:lvl7pPr>
            <a:lvl8pPr marL="3429000" indent="-228600" defTabSz="968375" eaLnBrk="0" fontAlgn="base" hangingPunct="0">
              <a:spcBef>
                <a:spcPct val="0"/>
              </a:spcBef>
              <a:spcAft>
                <a:spcPct val="0"/>
              </a:spcAft>
              <a:defRPr sz="2400">
                <a:solidFill>
                  <a:schemeClr val="tx1"/>
                </a:solidFill>
                <a:latin typeface="Times New Roman" charset="0"/>
              </a:defRPr>
            </a:lvl8pPr>
            <a:lvl9pPr marL="3886200" indent="-228600" defTabSz="968375" eaLnBrk="0" fontAlgn="base" hangingPunct="0">
              <a:spcBef>
                <a:spcPct val="0"/>
              </a:spcBef>
              <a:spcAft>
                <a:spcPct val="0"/>
              </a:spcAft>
              <a:defRPr sz="2400">
                <a:solidFill>
                  <a:schemeClr val="tx1"/>
                </a:solidFill>
                <a:latin typeface="Times New Roman" charset="0"/>
              </a:defRPr>
            </a:lvl9pPr>
          </a:lstStyle>
          <a:p>
            <a:pPr eaLnBrk="1" hangingPunct="1"/>
            <a:fld id="{3ED77C81-BCC9-4D23-94CE-5BDDFB2A0CF3}" type="slidenum">
              <a:rPr lang="en-US" sz="1300" smtClean="0">
                <a:latin typeface="Arial Narrow" pitchFamily="34" charset="0"/>
              </a:rPr>
              <a:pPr eaLnBrk="1" hangingPunct="1"/>
              <a:t>9</a:t>
            </a:fld>
            <a:endParaRPr lang="en-US" sz="1300">
              <a:latin typeface="Arial Narrow" pitchFamily="34"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8855106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3202215-3DCC-4EBF-BE3A-97A1527C05A1}" type="slidenum">
              <a:rPr lang="en-US"/>
              <a:pPr>
                <a:defRPr/>
              </a:pPr>
              <a:t>‹#›</a:t>
            </a:fld>
            <a:endParaRPr lang="en-US"/>
          </a:p>
        </p:txBody>
      </p:sp>
    </p:spTree>
    <p:extLst>
      <p:ext uri="{BB962C8B-B14F-4D97-AF65-F5344CB8AC3E}">
        <p14:creationId xmlns:p14="http://schemas.microsoft.com/office/powerpoint/2010/main" val="3321063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CC846EE-9D5E-4F40-93BF-55DBF3D5828F}" type="slidenum">
              <a:rPr lang="en-US"/>
              <a:pPr>
                <a:defRPr/>
              </a:pPr>
              <a:t>‹#›</a:t>
            </a:fld>
            <a:endParaRPr lang="en-US"/>
          </a:p>
        </p:txBody>
      </p:sp>
    </p:spTree>
    <p:extLst>
      <p:ext uri="{BB962C8B-B14F-4D97-AF65-F5344CB8AC3E}">
        <p14:creationId xmlns:p14="http://schemas.microsoft.com/office/powerpoint/2010/main" val="1071634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81000"/>
            <a:ext cx="1943100" cy="5715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81000"/>
            <a:ext cx="5676900" cy="5715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A7D2BA0-9158-4DD4-AA58-7F7F294EF179}" type="slidenum">
              <a:rPr lang="en-US"/>
              <a:pPr>
                <a:defRPr/>
              </a:pPr>
              <a:t>‹#›</a:t>
            </a:fld>
            <a:endParaRPr lang="en-US"/>
          </a:p>
        </p:txBody>
      </p:sp>
    </p:spTree>
    <p:extLst>
      <p:ext uri="{BB962C8B-B14F-4D97-AF65-F5344CB8AC3E}">
        <p14:creationId xmlns:p14="http://schemas.microsoft.com/office/powerpoint/2010/main" val="1477381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defRPr sz="2800"/>
            </a:lvl1pPr>
            <a:lvl2pPr>
              <a:defRPr sz="2400"/>
            </a:lvl2pPr>
            <a:lvl3pPr>
              <a:defRPr sz="2000"/>
            </a:lvl3pPr>
            <a:lvl4pPr>
              <a:defRPr sz="20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1F63E87-600F-4B2C-874E-59286BDB2E23}" type="slidenum">
              <a:rPr lang="en-US"/>
              <a:pPr>
                <a:defRPr/>
              </a:pPr>
              <a:t>‹#›</a:t>
            </a:fld>
            <a:endParaRPr lang="en-US"/>
          </a:p>
        </p:txBody>
      </p:sp>
    </p:spTree>
    <p:extLst>
      <p:ext uri="{BB962C8B-B14F-4D97-AF65-F5344CB8AC3E}">
        <p14:creationId xmlns:p14="http://schemas.microsoft.com/office/powerpoint/2010/main" val="229154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90E1EA4-8759-4638-AC22-6E3E5D6A7917}" type="slidenum">
              <a:rPr lang="en-US"/>
              <a:pPr>
                <a:defRPr/>
              </a:pPr>
              <a:t>‹#›</a:t>
            </a:fld>
            <a:endParaRPr lang="en-US"/>
          </a:p>
        </p:txBody>
      </p:sp>
    </p:spTree>
    <p:extLst>
      <p:ext uri="{BB962C8B-B14F-4D97-AF65-F5344CB8AC3E}">
        <p14:creationId xmlns:p14="http://schemas.microsoft.com/office/powerpoint/2010/main" val="1917933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371600"/>
            <a:ext cx="3810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3810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98D7A3F-EB2D-4E1B-A2CD-0B36A02DC060}" type="slidenum">
              <a:rPr lang="en-US"/>
              <a:pPr>
                <a:defRPr/>
              </a:pPr>
              <a:t>‹#›</a:t>
            </a:fld>
            <a:endParaRPr lang="en-US"/>
          </a:p>
        </p:txBody>
      </p:sp>
    </p:spTree>
    <p:extLst>
      <p:ext uri="{BB962C8B-B14F-4D97-AF65-F5344CB8AC3E}">
        <p14:creationId xmlns:p14="http://schemas.microsoft.com/office/powerpoint/2010/main" val="3379749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F8BA749-89C7-4C63-9D92-037B5EA687D1}" type="slidenum">
              <a:rPr lang="en-US"/>
              <a:pPr>
                <a:defRPr/>
              </a:pPr>
              <a:t>‹#›</a:t>
            </a:fld>
            <a:endParaRPr lang="en-US"/>
          </a:p>
        </p:txBody>
      </p:sp>
    </p:spTree>
    <p:extLst>
      <p:ext uri="{BB962C8B-B14F-4D97-AF65-F5344CB8AC3E}">
        <p14:creationId xmlns:p14="http://schemas.microsoft.com/office/powerpoint/2010/main" val="2438699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53606BB-4C0F-4A40-86A6-75C4AFA37584}" type="slidenum">
              <a:rPr lang="en-US"/>
              <a:pPr>
                <a:defRPr/>
              </a:pPr>
              <a:t>‹#›</a:t>
            </a:fld>
            <a:endParaRPr lang="en-US"/>
          </a:p>
        </p:txBody>
      </p:sp>
    </p:spTree>
    <p:extLst>
      <p:ext uri="{BB962C8B-B14F-4D97-AF65-F5344CB8AC3E}">
        <p14:creationId xmlns:p14="http://schemas.microsoft.com/office/powerpoint/2010/main" val="2675465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780B8AB-AEAB-48BC-972B-4DE23F01899E}" type="slidenum">
              <a:rPr lang="en-US"/>
              <a:pPr>
                <a:defRPr/>
              </a:pPr>
              <a:t>‹#›</a:t>
            </a:fld>
            <a:endParaRPr lang="en-US"/>
          </a:p>
        </p:txBody>
      </p:sp>
    </p:spTree>
    <p:extLst>
      <p:ext uri="{BB962C8B-B14F-4D97-AF65-F5344CB8AC3E}">
        <p14:creationId xmlns:p14="http://schemas.microsoft.com/office/powerpoint/2010/main" val="687586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3B45CD5-11BB-41D3-A41B-9920333E7B00}" type="slidenum">
              <a:rPr lang="en-US"/>
              <a:pPr>
                <a:defRPr/>
              </a:pPr>
              <a:t>‹#›</a:t>
            </a:fld>
            <a:endParaRPr lang="en-US"/>
          </a:p>
        </p:txBody>
      </p:sp>
    </p:spTree>
    <p:extLst>
      <p:ext uri="{BB962C8B-B14F-4D97-AF65-F5344CB8AC3E}">
        <p14:creationId xmlns:p14="http://schemas.microsoft.com/office/powerpoint/2010/main" val="179356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85BC02F-A457-486F-B3A0-96B3AAEFD015}" type="slidenum">
              <a:rPr lang="en-US"/>
              <a:pPr>
                <a:defRPr/>
              </a:pPr>
              <a:t>‹#›</a:t>
            </a:fld>
            <a:endParaRPr lang="en-US"/>
          </a:p>
        </p:txBody>
      </p:sp>
    </p:spTree>
    <p:extLst>
      <p:ext uri="{BB962C8B-B14F-4D97-AF65-F5344CB8AC3E}">
        <p14:creationId xmlns:p14="http://schemas.microsoft.com/office/powerpoint/2010/main" val="516289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79556"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en-US"/>
          </a:p>
        </p:txBody>
      </p:sp>
      <p:sp>
        <p:nvSpPr>
          <p:cNvPr id="279557"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US"/>
          </a:p>
        </p:txBody>
      </p:sp>
      <p:sp>
        <p:nvSpPr>
          <p:cNvPr id="279558"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D1806029-1F18-4534-866F-AAAD4A41ADE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hf hdr="0" ftr="0" dt="0"/>
  <p:txStyles>
    <p:titleStyle>
      <a:lvl1pPr algn="ctr" rtl="0" eaLnBrk="0" fontAlgn="base" hangingPunct="0">
        <a:spcBef>
          <a:spcPct val="0"/>
        </a:spcBef>
        <a:spcAft>
          <a:spcPct val="0"/>
        </a:spcAft>
        <a:defRPr sz="3200">
          <a:solidFill>
            <a:schemeClr val="tx2"/>
          </a:solidFill>
          <a:latin typeface="+mj-lt"/>
          <a:ea typeface="+mj-ea"/>
          <a:cs typeface="+mj-cs"/>
        </a:defRPr>
      </a:lvl1pPr>
      <a:lvl2pPr algn="ctr" rtl="0" eaLnBrk="0" fontAlgn="base" hangingPunct="0">
        <a:spcBef>
          <a:spcPct val="0"/>
        </a:spcBef>
        <a:spcAft>
          <a:spcPct val="0"/>
        </a:spcAft>
        <a:defRPr sz="3200">
          <a:solidFill>
            <a:schemeClr val="tx2"/>
          </a:solidFill>
          <a:latin typeface="Arial" charset="0"/>
        </a:defRPr>
      </a:lvl2pPr>
      <a:lvl3pPr algn="ctr" rtl="0" eaLnBrk="0" fontAlgn="base" hangingPunct="0">
        <a:spcBef>
          <a:spcPct val="0"/>
        </a:spcBef>
        <a:spcAft>
          <a:spcPct val="0"/>
        </a:spcAft>
        <a:defRPr sz="3200">
          <a:solidFill>
            <a:schemeClr val="tx2"/>
          </a:solidFill>
          <a:latin typeface="Arial" charset="0"/>
        </a:defRPr>
      </a:lvl3pPr>
      <a:lvl4pPr algn="ctr" rtl="0" eaLnBrk="0" fontAlgn="base" hangingPunct="0">
        <a:spcBef>
          <a:spcPct val="0"/>
        </a:spcBef>
        <a:spcAft>
          <a:spcPct val="0"/>
        </a:spcAft>
        <a:defRPr sz="3200">
          <a:solidFill>
            <a:schemeClr val="tx2"/>
          </a:solidFill>
          <a:latin typeface="Arial" charset="0"/>
        </a:defRPr>
      </a:lvl4pPr>
      <a:lvl5pPr algn="ctr" rtl="0" eaLnBrk="0" fontAlgn="base" hangingPunct="0">
        <a:spcBef>
          <a:spcPct val="0"/>
        </a:spcBef>
        <a:spcAft>
          <a:spcPct val="0"/>
        </a:spcAft>
        <a:defRPr sz="3200">
          <a:solidFill>
            <a:schemeClr val="tx2"/>
          </a:solidFill>
          <a:latin typeface="Arial" charset="0"/>
        </a:defRPr>
      </a:lvl5pPr>
      <a:lvl6pPr marL="457200" algn="ctr" rtl="0" fontAlgn="base">
        <a:spcBef>
          <a:spcPct val="0"/>
        </a:spcBef>
        <a:spcAft>
          <a:spcPct val="0"/>
        </a:spcAft>
        <a:defRPr sz="3200">
          <a:solidFill>
            <a:schemeClr val="tx2"/>
          </a:solidFill>
          <a:latin typeface="Arial" charset="0"/>
        </a:defRPr>
      </a:lvl6pPr>
      <a:lvl7pPr marL="914400" algn="ctr" rtl="0" fontAlgn="base">
        <a:spcBef>
          <a:spcPct val="0"/>
        </a:spcBef>
        <a:spcAft>
          <a:spcPct val="0"/>
        </a:spcAft>
        <a:defRPr sz="3200">
          <a:solidFill>
            <a:schemeClr val="tx2"/>
          </a:solidFill>
          <a:latin typeface="Arial" charset="0"/>
        </a:defRPr>
      </a:lvl7pPr>
      <a:lvl8pPr marL="1371600" algn="ctr" rtl="0" fontAlgn="base">
        <a:spcBef>
          <a:spcPct val="0"/>
        </a:spcBef>
        <a:spcAft>
          <a:spcPct val="0"/>
        </a:spcAft>
        <a:defRPr sz="3200">
          <a:solidFill>
            <a:schemeClr val="tx2"/>
          </a:solidFill>
          <a:latin typeface="Arial" charset="0"/>
        </a:defRPr>
      </a:lvl8pPr>
      <a:lvl9pPr marL="1828800" algn="ctr" rtl="0" fontAlgn="base">
        <a:spcBef>
          <a:spcPct val="0"/>
        </a:spcBef>
        <a:spcAft>
          <a:spcPct val="0"/>
        </a:spcAft>
        <a:defRPr sz="3200">
          <a:solidFill>
            <a:schemeClr val="tx2"/>
          </a:solidFill>
          <a:latin typeface="Arial" charset="0"/>
        </a:defRPr>
      </a:lvl9pPr>
    </p:titleStyle>
    <p:bodyStyle>
      <a:lvl1pPr marL="342900" indent="-342900" algn="l" rtl="0" eaLnBrk="0" fontAlgn="base" hangingPunct="0">
        <a:spcBef>
          <a:spcPct val="20000"/>
        </a:spcBef>
        <a:spcAft>
          <a:spcPct val="0"/>
        </a:spcAft>
        <a:buChar char="•"/>
        <a:defRPr sz="2400">
          <a:solidFill>
            <a:srgbClr val="FF0000"/>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400">
          <a:solidFill>
            <a:schemeClr val="tx1"/>
          </a:solidFill>
          <a:latin typeface="+mn-lt"/>
        </a:defRPr>
      </a:lvl5pPr>
      <a:lvl6pPr marL="2514600" indent="-228600" algn="l" rtl="0" fontAlgn="base">
        <a:spcBef>
          <a:spcPct val="20000"/>
        </a:spcBef>
        <a:spcAft>
          <a:spcPct val="0"/>
        </a:spcAft>
        <a:buChar char="»"/>
        <a:defRPr sz="1400">
          <a:solidFill>
            <a:schemeClr val="tx1"/>
          </a:solidFill>
          <a:latin typeface="+mn-lt"/>
        </a:defRPr>
      </a:lvl6pPr>
      <a:lvl7pPr marL="2971800" indent="-228600" algn="l" rtl="0" fontAlgn="base">
        <a:spcBef>
          <a:spcPct val="20000"/>
        </a:spcBef>
        <a:spcAft>
          <a:spcPct val="0"/>
        </a:spcAft>
        <a:buChar char="»"/>
        <a:defRPr sz="1400">
          <a:solidFill>
            <a:schemeClr val="tx1"/>
          </a:solidFill>
          <a:latin typeface="+mn-lt"/>
        </a:defRPr>
      </a:lvl7pPr>
      <a:lvl8pPr marL="3429000" indent="-228600" algn="l" rtl="0" fontAlgn="base">
        <a:spcBef>
          <a:spcPct val="20000"/>
        </a:spcBef>
        <a:spcAft>
          <a:spcPct val="0"/>
        </a:spcAft>
        <a:buChar char="»"/>
        <a:defRPr sz="1400">
          <a:solidFill>
            <a:schemeClr val="tx1"/>
          </a:solidFill>
          <a:latin typeface="+mn-lt"/>
        </a:defRPr>
      </a:lvl8pPr>
      <a:lvl9pPr marL="3886200" indent="-228600" algn="l" rtl="0" fontAlgn="base">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6.xml"/><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4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7.xml"/><Relationship Id="rId1" Type="http://schemas.openxmlformats.org/officeDocument/2006/relationships/slideLayout" Target="../slideLayouts/slideLayout6.xml"/><Relationship Id="rId4" Type="http://schemas.openxmlformats.org/officeDocument/2006/relationships/image" Target="../media/image9.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ctrTitle"/>
          </p:nvPr>
        </p:nvSpPr>
        <p:spPr>
          <a:xfrm>
            <a:off x="914400" y="1371600"/>
            <a:ext cx="7772400" cy="762000"/>
          </a:xfrm>
        </p:spPr>
        <p:txBody>
          <a:bodyPr/>
          <a:lstStyle/>
          <a:p>
            <a:pPr eaLnBrk="1" hangingPunct="1"/>
            <a:r>
              <a:rPr lang="en-US" dirty="0">
                <a:solidFill>
                  <a:srgbClr val="FF0000"/>
                </a:solidFill>
              </a:rPr>
              <a:t>Trees 4: AVL Trees</a:t>
            </a:r>
            <a:endParaRPr lang="en-US" sz="2400" dirty="0">
              <a:solidFill>
                <a:srgbClr val="FF0000"/>
              </a:solidFill>
            </a:endParaRPr>
          </a:p>
        </p:txBody>
      </p:sp>
      <p:sp>
        <p:nvSpPr>
          <p:cNvPr id="6" name="Slide Number Placeholder 5"/>
          <p:cNvSpPr>
            <a:spLocks noGrp="1"/>
          </p:cNvSpPr>
          <p:nvPr>
            <p:ph type="sldNum" sz="quarter" idx="12"/>
          </p:nvPr>
        </p:nvSpPr>
        <p:spPr/>
        <p:txBody>
          <a:bodyPr/>
          <a:lstStyle/>
          <a:p>
            <a:pPr>
              <a:defRPr/>
            </a:pPr>
            <a:fld id="{F4B68831-DC84-4558-9A19-CDC38B9A3DC5}" type="slidenum">
              <a:rPr lang="en-US"/>
              <a:pPr>
                <a:defRPr/>
              </a:pPr>
              <a:t>1</a:t>
            </a:fld>
            <a:endParaRPr lang="en-US"/>
          </a:p>
        </p:txBody>
      </p:sp>
      <p:sp>
        <p:nvSpPr>
          <p:cNvPr id="2052" name="Text Box 5"/>
          <p:cNvSpPr txBox="1">
            <a:spLocks noChangeArrowheads="1"/>
          </p:cNvSpPr>
          <p:nvPr/>
        </p:nvSpPr>
        <p:spPr bwMode="auto">
          <a:xfrm>
            <a:off x="1736725" y="4916488"/>
            <a:ext cx="518603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buFontTx/>
              <a:buChar char="•"/>
            </a:pPr>
            <a:r>
              <a:rPr lang="en-US" dirty="0">
                <a:latin typeface="Arial" charset="0"/>
              </a:rPr>
              <a:t> </a:t>
            </a:r>
            <a:r>
              <a:rPr lang="en-US" dirty="0">
                <a:solidFill>
                  <a:srgbClr val="0000FF"/>
                </a:solidFill>
                <a:latin typeface="Arial" charset="0"/>
              </a:rPr>
              <a:t>Reading: Sections 4.4, 4.6, and 4.7</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1026"/>
          <p:cNvSpPr>
            <a:spLocks noGrp="1" noChangeArrowheads="1"/>
          </p:cNvSpPr>
          <p:nvPr>
            <p:ph type="title"/>
          </p:nvPr>
        </p:nvSpPr>
        <p:spPr/>
        <p:txBody>
          <a:bodyPr/>
          <a:lstStyle/>
          <a:p>
            <a:pPr eaLnBrk="1" hangingPunct="1"/>
            <a:r>
              <a:rPr lang="en-US" dirty="0"/>
              <a:t>Insertion into AVL tree</a:t>
            </a:r>
          </a:p>
        </p:txBody>
      </p:sp>
      <p:sp>
        <p:nvSpPr>
          <p:cNvPr id="5124" name="Rectangle 1027"/>
          <p:cNvSpPr>
            <a:spLocks noGrp="1" noChangeArrowheads="1"/>
          </p:cNvSpPr>
          <p:nvPr>
            <p:ph idx="1"/>
          </p:nvPr>
        </p:nvSpPr>
        <p:spPr>
          <a:xfrm>
            <a:off x="685800" y="1371600"/>
            <a:ext cx="7772400" cy="3581400"/>
          </a:xfrm>
        </p:spPr>
        <p:txBody>
          <a:bodyPr/>
          <a:lstStyle/>
          <a:p>
            <a:pPr marL="0" indent="0" eaLnBrk="1" hangingPunct="1">
              <a:lnSpc>
                <a:spcPct val="90000"/>
              </a:lnSpc>
              <a:buNone/>
            </a:pPr>
            <a:endParaRPr lang="en-US" sz="2000" dirty="0"/>
          </a:p>
          <a:p>
            <a:pPr marL="457200" indent="-457200" eaLnBrk="1" hangingPunct="1">
              <a:lnSpc>
                <a:spcPct val="90000"/>
              </a:lnSpc>
            </a:pPr>
            <a:r>
              <a:rPr lang="en-US" sz="2000" dirty="0"/>
              <a:t>Insert into a BST tree</a:t>
            </a:r>
          </a:p>
          <a:p>
            <a:pPr marL="457200" indent="-457200" eaLnBrk="1" hangingPunct="1">
              <a:lnSpc>
                <a:spcPct val="90000"/>
              </a:lnSpc>
            </a:pPr>
            <a:r>
              <a:rPr lang="en-US" sz="2000" dirty="0"/>
              <a:t>If the tree is no longer a AVL tree after insertion, perform correction operations to make it a AVL tree again.</a:t>
            </a:r>
          </a:p>
          <a:p>
            <a:pPr marL="857250" lvl="1" indent="-457200" eaLnBrk="1" hangingPunct="1">
              <a:lnSpc>
                <a:spcPct val="90000"/>
              </a:lnSpc>
            </a:pPr>
            <a:r>
              <a:rPr lang="en-US" sz="1600" dirty="0"/>
              <a:t>It turns out that the correction operation only need to perform on the deepest node when the AVL tree property is violated!</a:t>
            </a:r>
          </a:p>
          <a:p>
            <a:pPr marL="857250" lvl="1" indent="-457200" eaLnBrk="1" hangingPunct="1">
              <a:lnSpc>
                <a:spcPct val="90000"/>
              </a:lnSpc>
            </a:pPr>
            <a:r>
              <a:rPr lang="en-US" sz="1600" dirty="0"/>
              <a:t>How to find this node?</a:t>
            </a:r>
          </a:p>
        </p:txBody>
      </p:sp>
      <p:sp>
        <p:nvSpPr>
          <p:cNvPr id="6" name="Slide Number Placeholder 5"/>
          <p:cNvSpPr>
            <a:spLocks noGrp="1"/>
          </p:cNvSpPr>
          <p:nvPr>
            <p:ph type="sldNum" sz="quarter" idx="12"/>
          </p:nvPr>
        </p:nvSpPr>
        <p:spPr/>
        <p:txBody>
          <a:bodyPr/>
          <a:lstStyle/>
          <a:p>
            <a:pPr>
              <a:defRPr/>
            </a:pPr>
            <a:fld id="{5387D5F2-3B67-4F33-9F5C-53B8D330E866}" type="slidenum">
              <a:rPr lang="en-US"/>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1026"/>
          <p:cNvSpPr>
            <a:spLocks noGrp="1" noChangeArrowheads="1"/>
          </p:cNvSpPr>
          <p:nvPr>
            <p:ph type="title"/>
          </p:nvPr>
        </p:nvSpPr>
        <p:spPr/>
        <p:txBody>
          <a:bodyPr/>
          <a:lstStyle/>
          <a:p>
            <a:pPr eaLnBrk="1" hangingPunct="1"/>
            <a:r>
              <a:rPr lang="en-US" dirty="0"/>
              <a:t>Balance Condition Violation after insertion</a:t>
            </a:r>
          </a:p>
        </p:txBody>
      </p:sp>
      <p:sp>
        <p:nvSpPr>
          <p:cNvPr id="5124" name="Rectangle 1027"/>
          <p:cNvSpPr>
            <a:spLocks noGrp="1" noChangeArrowheads="1"/>
          </p:cNvSpPr>
          <p:nvPr>
            <p:ph idx="1"/>
          </p:nvPr>
        </p:nvSpPr>
        <p:spPr>
          <a:xfrm>
            <a:off x="685800" y="1371600"/>
            <a:ext cx="7772400" cy="3581400"/>
          </a:xfrm>
        </p:spPr>
        <p:txBody>
          <a:bodyPr/>
          <a:lstStyle/>
          <a:p>
            <a:pPr marL="0" indent="0" eaLnBrk="1" hangingPunct="1">
              <a:lnSpc>
                <a:spcPct val="90000"/>
              </a:lnSpc>
              <a:buNone/>
            </a:pPr>
            <a:endParaRPr lang="en-US" sz="2000" dirty="0"/>
          </a:p>
          <a:p>
            <a:pPr marL="457200" indent="-457200" eaLnBrk="1" hangingPunct="1">
              <a:lnSpc>
                <a:spcPct val="90000"/>
              </a:lnSpc>
            </a:pPr>
            <a:r>
              <a:rPr lang="en-US" sz="2000" dirty="0"/>
              <a:t>Violation cases at node k (deepest node)</a:t>
            </a:r>
            <a:endParaRPr lang="en-US" sz="1600" dirty="0"/>
          </a:p>
          <a:p>
            <a:pPr lvl="1" eaLnBrk="1" hangingPunct="1">
              <a:lnSpc>
                <a:spcPct val="90000"/>
              </a:lnSpc>
            </a:pPr>
            <a:r>
              <a:rPr lang="en-US" sz="1800" dirty="0"/>
              <a:t>Case 1: the new node is inserted into the left subtree of k</a:t>
            </a:r>
          </a:p>
          <a:p>
            <a:pPr lvl="2" eaLnBrk="1" hangingPunct="1">
              <a:lnSpc>
                <a:spcPct val="90000"/>
              </a:lnSpc>
            </a:pPr>
            <a:r>
              <a:rPr lang="en-US" sz="1400" dirty="0"/>
              <a:t>Can k has no left child in this case?</a:t>
            </a:r>
          </a:p>
          <a:p>
            <a:pPr lvl="1" eaLnBrk="1" hangingPunct="1">
              <a:lnSpc>
                <a:spcPct val="90000"/>
              </a:lnSpc>
            </a:pPr>
            <a:r>
              <a:rPr lang="en-US" sz="1800" dirty="0"/>
              <a:t>Case 2: the node is inserted into the right subtree of k</a:t>
            </a:r>
          </a:p>
          <a:p>
            <a:pPr lvl="2" eaLnBrk="1" hangingPunct="1">
              <a:lnSpc>
                <a:spcPct val="90000"/>
              </a:lnSpc>
            </a:pPr>
            <a:r>
              <a:rPr lang="en-US" sz="1400" dirty="0"/>
              <a:t>Can k have no right child in this case?</a:t>
            </a:r>
          </a:p>
          <a:p>
            <a:pPr lvl="2" eaLnBrk="1" hangingPunct="1">
              <a:lnSpc>
                <a:spcPct val="90000"/>
              </a:lnSpc>
            </a:pPr>
            <a:endParaRPr lang="en-US" sz="1400" dirty="0"/>
          </a:p>
          <a:p>
            <a:pPr lvl="2" eaLnBrk="1" hangingPunct="1">
              <a:lnSpc>
                <a:spcPct val="90000"/>
              </a:lnSpc>
            </a:pPr>
            <a:endParaRPr lang="en-US" sz="1400" dirty="0"/>
          </a:p>
          <a:p>
            <a:pPr lvl="1" eaLnBrk="1" hangingPunct="1">
              <a:lnSpc>
                <a:spcPct val="90000"/>
              </a:lnSpc>
            </a:pPr>
            <a:r>
              <a:rPr lang="en-US" sz="1800" dirty="0"/>
              <a:t>If a node inserted into the left sub-tree of k causing the AVL property being violated, k must have a left child</a:t>
            </a:r>
          </a:p>
          <a:p>
            <a:pPr lvl="1" eaLnBrk="1" hangingPunct="1">
              <a:lnSpc>
                <a:spcPct val="90000"/>
              </a:lnSpc>
            </a:pPr>
            <a:r>
              <a:rPr lang="en-US" sz="1800" dirty="0"/>
              <a:t>If a node inserted into the right sub-tree of k causing the AVL property being violated, k must have a right child</a:t>
            </a:r>
          </a:p>
          <a:p>
            <a:pPr lvl="1" eaLnBrk="1" hangingPunct="1">
              <a:lnSpc>
                <a:spcPct val="90000"/>
              </a:lnSpc>
            </a:pPr>
            <a:r>
              <a:rPr lang="en-US" sz="1800" dirty="0"/>
              <a:t>So we further partition the cases into four cases, which is easier for the correction operation!</a:t>
            </a:r>
          </a:p>
          <a:p>
            <a:pPr lvl="1" eaLnBrk="1" hangingPunct="1">
              <a:lnSpc>
                <a:spcPct val="90000"/>
              </a:lnSpc>
            </a:pPr>
            <a:endParaRPr lang="en-US" sz="1800" dirty="0"/>
          </a:p>
          <a:p>
            <a:pPr lvl="2" eaLnBrk="1" hangingPunct="1">
              <a:lnSpc>
                <a:spcPct val="90000"/>
              </a:lnSpc>
            </a:pPr>
            <a:endParaRPr lang="en-US" sz="1400" dirty="0"/>
          </a:p>
        </p:txBody>
      </p:sp>
      <p:sp>
        <p:nvSpPr>
          <p:cNvPr id="6" name="Slide Number Placeholder 5"/>
          <p:cNvSpPr>
            <a:spLocks noGrp="1"/>
          </p:cNvSpPr>
          <p:nvPr>
            <p:ph type="sldNum" sz="quarter" idx="12"/>
          </p:nvPr>
        </p:nvSpPr>
        <p:spPr/>
        <p:txBody>
          <a:bodyPr/>
          <a:lstStyle/>
          <a:p>
            <a:pPr>
              <a:defRPr/>
            </a:pPr>
            <a:fld id="{5387D5F2-3B67-4F33-9F5C-53B8D330E866}" type="slidenum">
              <a:rPr lang="en-US"/>
              <a:pPr>
                <a:defRPr/>
              </a:pPr>
              <a:t>11</a:t>
            </a:fld>
            <a:endParaRPr lang="en-US"/>
          </a:p>
        </p:txBody>
      </p:sp>
    </p:spTree>
    <p:extLst>
      <p:ext uri="{BB962C8B-B14F-4D97-AF65-F5344CB8AC3E}">
        <p14:creationId xmlns:p14="http://schemas.microsoft.com/office/powerpoint/2010/main" val="3417711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1026"/>
          <p:cNvSpPr>
            <a:spLocks noGrp="1" noChangeArrowheads="1"/>
          </p:cNvSpPr>
          <p:nvPr>
            <p:ph type="title"/>
          </p:nvPr>
        </p:nvSpPr>
        <p:spPr/>
        <p:txBody>
          <a:bodyPr/>
          <a:lstStyle/>
          <a:p>
            <a:pPr eaLnBrk="1" hangingPunct="1"/>
            <a:r>
              <a:rPr lang="en-US" dirty="0"/>
              <a:t>Balance Condition Violation after insertion</a:t>
            </a:r>
          </a:p>
        </p:txBody>
      </p:sp>
      <p:sp>
        <p:nvSpPr>
          <p:cNvPr id="5124" name="Rectangle 1027"/>
          <p:cNvSpPr>
            <a:spLocks noGrp="1" noChangeArrowheads="1"/>
          </p:cNvSpPr>
          <p:nvPr>
            <p:ph idx="1"/>
          </p:nvPr>
        </p:nvSpPr>
        <p:spPr>
          <a:xfrm>
            <a:off x="685800" y="1371600"/>
            <a:ext cx="7772400" cy="3581400"/>
          </a:xfrm>
        </p:spPr>
        <p:txBody>
          <a:bodyPr/>
          <a:lstStyle/>
          <a:p>
            <a:pPr marL="0" indent="0" eaLnBrk="1" hangingPunct="1">
              <a:lnSpc>
                <a:spcPct val="90000"/>
              </a:lnSpc>
              <a:buNone/>
            </a:pPr>
            <a:endParaRPr lang="en-US" sz="2000" dirty="0"/>
          </a:p>
          <a:p>
            <a:pPr marL="457200" indent="-457200" eaLnBrk="1" hangingPunct="1">
              <a:lnSpc>
                <a:spcPct val="90000"/>
              </a:lnSpc>
            </a:pPr>
            <a:r>
              <a:rPr lang="en-US" sz="2000" dirty="0"/>
              <a:t>Violation cases at node k (deepest node)</a:t>
            </a:r>
          </a:p>
          <a:p>
            <a:pPr lvl="1" eaLnBrk="1" hangingPunct="1">
              <a:lnSpc>
                <a:spcPct val="90000"/>
              </a:lnSpc>
            </a:pPr>
            <a:r>
              <a:rPr lang="en-US" sz="1800" dirty="0"/>
              <a:t>Case 1: an insertion into left subtree of left child of k</a:t>
            </a:r>
          </a:p>
          <a:p>
            <a:pPr lvl="1" eaLnBrk="1" hangingPunct="1">
              <a:lnSpc>
                <a:spcPct val="90000"/>
              </a:lnSpc>
            </a:pPr>
            <a:r>
              <a:rPr lang="en-US" sz="1800" dirty="0"/>
              <a:t>Case 2: an insertion into right subtree of left child of k</a:t>
            </a:r>
          </a:p>
          <a:p>
            <a:pPr lvl="1" eaLnBrk="1" hangingPunct="1">
              <a:lnSpc>
                <a:spcPct val="90000"/>
              </a:lnSpc>
            </a:pPr>
            <a:r>
              <a:rPr lang="en-US" sz="1800" dirty="0"/>
              <a:t>Case 3: an insertion into left subtree of right child of k</a:t>
            </a:r>
          </a:p>
          <a:p>
            <a:pPr lvl="1" eaLnBrk="1" hangingPunct="1">
              <a:lnSpc>
                <a:spcPct val="90000"/>
              </a:lnSpc>
            </a:pPr>
            <a:r>
              <a:rPr lang="en-US" sz="1800" dirty="0"/>
              <a:t>Case 4:  insertion into right subtree of right child of k</a:t>
            </a:r>
          </a:p>
          <a:p>
            <a:pPr lvl="1" eaLnBrk="1" hangingPunct="1">
              <a:lnSpc>
                <a:spcPct val="90000"/>
              </a:lnSpc>
            </a:pPr>
            <a:endParaRPr lang="en-US" sz="1800" dirty="0"/>
          </a:p>
          <a:p>
            <a:pPr lvl="1" eaLnBrk="1" hangingPunct="1">
              <a:lnSpc>
                <a:spcPct val="90000"/>
              </a:lnSpc>
            </a:pPr>
            <a:r>
              <a:rPr lang="en-US" sz="1600" dirty="0"/>
              <a:t>Cases 1 and 4 equivalent </a:t>
            </a:r>
          </a:p>
          <a:p>
            <a:pPr marL="1238250" lvl="2" indent="-381000" eaLnBrk="1" hangingPunct="1">
              <a:lnSpc>
                <a:spcPct val="90000"/>
              </a:lnSpc>
            </a:pPr>
            <a:r>
              <a:rPr lang="en-US" sz="1400" dirty="0"/>
              <a:t>Single rotation to rebalance</a:t>
            </a:r>
          </a:p>
          <a:p>
            <a:pPr marL="685800" lvl="1" eaLnBrk="1" hangingPunct="1">
              <a:lnSpc>
                <a:spcPct val="90000"/>
              </a:lnSpc>
            </a:pPr>
            <a:r>
              <a:rPr lang="en-US" sz="1600" dirty="0"/>
              <a:t>Cases 2 and 3 equivalent</a:t>
            </a:r>
          </a:p>
          <a:p>
            <a:pPr marL="1238250" lvl="2" indent="-381000" eaLnBrk="1" hangingPunct="1">
              <a:lnSpc>
                <a:spcPct val="90000"/>
              </a:lnSpc>
            </a:pPr>
            <a:r>
              <a:rPr lang="en-US" sz="1400" dirty="0"/>
              <a:t>Double rotation to rebalance</a:t>
            </a:r>
          </a:p>
        </p:txBody>
      </p:sp>
      <p:sp>
        <p:nvSpPr>
          <p:cNvPr id="6" name="Slide Number Placeholder 5"/>
          <p:cNvSpPr>
            <a:spLocks noGrp="1"/>
          </p:cNvSpPr>
          <p:nvPr>
            <p:ph type="sldNum" sz="quarter" idx="12"/>
          </p:nvPr>
        </p:nvSpPr>
        <p:spPr/>
        <p:txBody>
          <a:bodyPr/>
          <a:lstStyle/>
          <a:p>
            <a:pPr>
              <a:defRPr/>
            </a:pPr>
            <a:fld id="{5387D5F2-3B67-4F33-9F5C-53B8D330E866}" type="slidenum">
              <a:rPr lang="en-US"/>
              <a:pPr>
                <a:defRPr/>
              </a:pPr>
              <a:t>12</a:t>
            </a:fld>
            <a:endParaRPr lang="en-US"/>
          </a:p>
        </p:txBody>
      </p:sp>
    </p:spTree>
    <p:extLst>
      <p:ext uri="{BB962C8B-B14F-4D97-AF65-F5344CB8AC3E}">
        <p14:creationId xmlns:p14="http://schemas.microsoft.com/office/powerpoint/2010/main" val="24157690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1026"/>
          <p:cNvSpPr>
            <a:spLocks noGrp="1" noChangeArrowheads="1"/>
          </p:cNvSpPr>
          <p:nvPr>
            <p:ph type="title"/>
          </p:nvPr>
        </p:nvSpPr>
        <p:spPr/>
        <p:txBody>
          <a:bodyPr/>
          <a:lstStyle/>
          <a:p>
            <a:pPr eaLnBrk="1" hangingPunct="1"/>
            <a:r>
              <a:rPr lang="en-US" dirty="0"/>
              <a:t>Balance Condition Violation after insertion</a:t>
            </a:r>
          </a:p>
        </p:txBody>
      </p:sp>
      <p:sp>
        <p:nvSpPr>
          <p:cNvPr id="5124" name="Rectangle 1027"/>
          <p:cNvSpPr>
            <a:spLocks noGrp="1" noChangeArrowheads="1"/>
          </p:cNvSpPr>
          <p:nvPr>
            <p:ph idx="1"/>
          </p:nvPr>
        </p:nvSpPr>
        <p:spPr>
          <a:xfrm>
            <a:off x="685800" y="1371600"/>
            <a:ext cx="7772400" cy="2362200"/>
          </a:xfrm>
        </p:spPr>
        <p:txBody>
          <a:bodyPr/>
          <a:lstStyle/>
          <a:p>
            <a:pPr marL="0" indent="0" eaLnBrk="1" hangingPunct="1">
              <a:lnSpc>
                <a:spcPct val="90000"/>
              </a:lnSpc>
              <a:buNone/>
            </a:pPr>
            <a:endParaRPr lang="en-US" sz="2000" dirty="0"/>
          </a:p>
          <a:p>
            <a:pPr marL="457200" indent="-457200" eaLnBrk="1" hangingPunct="1">
              <a:lnSpc>
                <a:spcPct val="90000"/>
              </a:lnSpc>
            </a:pPr>
            <a:r>
              <a:rPr lang="en-US" sz="2000" dirty="0"/>
              <a:t>Violation cases at node k (deepest node)</a:t>
            </a:r>
          </a:p>
          <a:p>
            <a:pPr lvl="1" eaLnBrk="1" hangingPunct="1">
              <a:lnSpc>
                <a:spcPct val="90000"/>
              </a:lnSpc>
            </a:pPr>
            <a:r>
              <a:rPr lang="en-US" sz="1800" dirty="0"/>
              <a:t>Case 1: an insertion into left subtree of left child of k</a:t>
            </a:r>
          </a:p>
          <a:p>
            <a:pPr lvl="1" eaLnBrk="1" hangingPunct="1">
              <a:lnSpc>
                <a:spcPct val="90000"/>
              </a:lnSpc>
            </a:pPr>
            <a:r>
              <a:rPr lang="en-US" sz="1800" dirty="0"/>
              <a:t>Case 2: an insertion into right subtree of left child of k</a:t>
            </a:r>
          </a:p>
          <a:p>
            <a:pPr lvl="1" eaLnBrk="1" hangingPunct="1">
              <a:lnSpc>
                <a:spcPct val="90000"/>
              </a:lnSpc>
            </a:pPr>
            <a:r>
              <a:rPr lang="en-US" sz="1800" dirty="0"/>
              <a:t>Case 3: an insertion into left subtree of right child of k</a:t>
            </a:r>
          </a:p>
          <a:p>
            <a:pPr lvl="1" eaLnBrk="1" hangingPunct="1">
              <a:lnSpc>
                <a:spcPct val="90000"/>
              </a:lnSpc>
            </a:pPr>
            <a:r>
              <a:rPr lang="en-US" sz="1800" dirty="0"/>
              <a:t>Case 4:  insertion into right subtree of right child of k</a:t>
            </a:r>
          </a:p>
          <a:p>
            <a:pPr lvl="1" eaLnBrk="1" hangingPunct="1">
              <a:lnSpc>
                <a:spcPct val="90000"/>
              </a:lnSpc>
            </a:pPr>
            <a:endParaRPr lang="en-US" sz="1800" dirty="0"/>
          </a:p>
          <a:p>
            <a:pPr lvl="1" eaLnBrk="1" hangingPunct="1">
              <a:lnSpc>
                <a:spcPct val="90000"/>
              </a:lnSpc>
            </a:pPr>
            <a:r>
              <a:rPr lang="en-US" sz="1800" dirty="0"/>
              <a:t>Example: insert 10 (case 1) to the left tree, insert 300 to the right tree (case 4). How about case 2 and case 3?</a:t>
            </a:r>
          </a:p>
        </p:txBody>
      </p:sp>
      <p:sp>
        <p:nvSpPr>
          <p:cNvPr id="6" name="Slide Number Placeholder 5"/>
          <p:cNvSpPr>
            <a:spLocks noGrp="1"/>
          </p:cNvSpPr>
          <p:nvPr>
            <p:ph type="sldNum" sz="quarter" idx="12"/>
          </p:nvPr>
        </p:nvSpPr>
        <p:spPr/>
        <p:txBody>
          <a:bodyPr/>
          <a:lstStyle/>
          <a:p>
            <a:pPr>
              <a:defRPr/>
            </a:pPr>
            <a:fld id="{5387D5F2-3B67-4F33-9F5C-53B8D330E866}" type="slidenum">
              <a:rPr lang="en-US"/>
              <a:pPr>
                <a:defRPr/>
              </a:pPr>
              <a:t>13</a:t>
            </a:fld>
            <a:endParaRPr lang="en-US"/>
          </a:p>
        </p:txBody>
      </p:sp>
      <p:sp>
        <p:nvSpPr>
          <p:cNvPr id="2" name="TextBox 1"/>
          <p:cNvSpPr txBox="1"/>
          <p:nvPr/>
        </p:nvSpPr>
        <p:spPr>
          <a:xfrm>
            <a:off x="1981200" y="4419600"/>
            <a:ext cx="646331" cy="461665"/>
          </a:xfrm>
          <a:prstGeom prst="rect">
            <a:avLst/>
          </a:prstGeom>
          <a:noFill/>
          <a:ln>
            <a:solidFill>
              <a:schemeClr val="tx1"/>
            </a:solidFill>
          </a:ln>
        </p:spPr>
        <p:txBody>
          <a:bodyPr wrap="none" rtlCol="0">
            <a:spAutoFit/>
          </a:bodyPr>
          <a:lstStyle/>
          <a:p>
            <a:r>
              <a:rPr lang="en-US" dirty="0"/>
              <a:t>100</a:t>
            </a:r>
          </a:p>
        </p:txBody>
      </p:sp>
      <p:sp>
        <p:nvSpPr>
          <p:cNvPr id="7" name="TextBox 6"/>
          <p:cNvSpPr txBox="1"/>
          <p:nvPr/>
        </p:nvSpPr>
        <p:spPr>
          <a:xfrm>
            <a:off x="1066800" y="5257800"/>
            <a:ext cx="492443" cy="461665"/>
          </a:xfrm>
          <a:prstGeom prst="rect">
            <a:avLst/>
          </a:prstGeom>
          <a:noFill/>
          <a:ln>
            <a:solidFill>
              <a:schemeClr val="tx1"/>
            </a:solidFill>
          </a:ln>
        </p:spPr>
        <p:txBody>
          <a:bodyPr wrap="none" rtlCol="0">
            <a:spAutoFit/>
          </a:bodyPr>
          <a:lstStyle/>
          <a:p>
            <a:r>
              <a:rPr lang="en-US" dirty="0"/>
              <a:t>50</a:t>
            </a:r>
          </a:p>
        </p:txBody>
      </p:sp>
      <p:cxnSp>
        <p:nvCxnSpPr>
          <p:cNvPr id="8" name="Straight Connector 7"/>
          <p:cNvCxnSpPr>
            <a:stCxn id="2" idx="2"/>
            <a:endCxn id="7" idx="0"/>
          </p:cNvCxnSpPr>
          <p:nvPr/>
        </p:nvCxnSpPr>
        <p:spPr bwMode="auto">
          <a:xfrm flipH="1">
            <a:off x="1313022" y="4881265"/>
            <a:ext cx="991344" cy="376535"/>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sp>
        <p:nvSpPr>
          <p:cNvPr id="12" name="TextBox 11"/>
          <p:cNvSpPr txBox="1"/>
          <p:nvPr/>
        </p:nvSpPr>
        <p:spPr>
          <a:xfrm>
            <a:off x="6553200" y="5262265"/>
            <a:ext cx="646331" cy="461665"/>
          </a:xfrm>
          <a:prstGeom prst="rect">
            <a:avLst/>
          </a:prstGeom>
          <a:noFill/>
          <a:ln>
            <a:solidFill>
              <a:schemeClr val="tx1"/>
            </a:solidFill>
          </a:ln>
        </p:spPr>
        <p:txBody>
          <a:bodyPr wrap="none" rtlCol="0">
            <a:spAutoFit/>
          </a:bodyPr>
          <a:lstStyle/>
          <a:p>
            <a:r>
              <a:rPr lang="en-US" dirty="0"/>
              <a:t>200</a:t>
            </a:r>
          </a:p>
        </p:txBody>
      </p:sp>
      <p:sp>
        <p:nvSpPr>
          <p:cNvPr id="13" name="TextBox 12"/>
          <p:cNvSpPr txBox="1"/>
          <p:nvPr/>
        </p:nvSpPr>
        <p:spPr>
          <a:xfrm>
            <a:off x="5334000" y="4419599"/>
            <a:ext cx="646331" cy="461665"/>
          </a:xfrm>
          <a:prstGeom prst="rect">
            <a:avLst/>
          </a:prstGeom>
          <a:noFill/>
          <a:ln>
            <a:solidFill>
              <a:schemeClr val="tx1"/>
            </a:solidFill>
          </a:ln>
        </p:spPr>
        <p:txBody>
          <a:bodyPr wrap="none" rtlCol="0">
            <a:spAutoFit/>
          </a:bodyPr>
          <a:lstStyle/>
          <a:p>
            <a:r>
              <a:rPr lang="en-US" dirty="0"/>
              <a:t>100</a:t>
            </a:r>
          </a:p>
        </p:txBody>
      </p:sp>
      <p:cxnSp>
        <p:nvCxnSpPr>
          <p:cNvPr id="10" name="Straight Connector 9"/>
          <p:cNvCxnSpPr>
            <a:stCxn id="13" idx="2"/>
            <a:endCxn id="12" idx="0"/>
          </p:cNvCxnSpPr>
          <p:nvPr/>
        </p:nvCxnSpPr>
        <p:spPr bwMode="auto">
          <a:xfrm>
            <a:off x="5657166" y="4881264"/>
            <a:ext cx="1219200" cy="381001"/>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spTree>
    <p:extLst>
      <p:ext uri="{BB962C8B-B14F-4D97-AF65-F5344CB8AC3E}">
        <p14:creationId xmlns:p14="http://schemas.microsoft.com/office/powerpoint/2010/main" val="4249132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1026"/>
          <p:cNvSpPr>
            <a:spLocks noGrp="1" noChangeArrowheads="1"/>
          </p:cNvSpPr>
          <p:nvPr>
            <p:ph type="title"/>
          </p:nvPr>
        </p:nvSpPr>
        <p:spPr/>
        <p:txBody>
          <a:bodyPr/>
          <a:lstStyle/>
          <a:p>
            <a:pPr eaLnBrk="1" hangingPunct="1"/>
            <a:r>
              <a:rPr lang="en-US" dirty="0"/>
              <a:t>Balance Condition Violation after insertion</a:t>
            </a:r>
          </a:p>
        </p:txBody>
      </p:sp>
      <p:sp>
        <p:nvSpPr>
          <p:cNvPr id="5124" name="Rectangle 1027"/>
          <p:cNvSpPr>
            <a:spLocks noGrp="1" noChangeArrowheads="1"/>
          </p:cNvSpPr>
          <p:nvPr>
            <p:ph idx="1"/>
          </p:nvPr>
        </p:nvSpPr>
        <p:spPr>
          <a:xfrm>
            <a:off x="729783" y="1252835"/>
            <a:ext cx="7772400" cy="762000"/>
          </a:xfrm>
        </p:spPr>
        <p:txBody>
          <a:bodyPr/>
          <a:lstStyle/>
          <a:p>
            <a:pPr marL="0" indent="0" eaLnBrk="1" hangingPunct="1">
              <a:lnSpc>
                <a:spcPct val="90000"/>
              </a:lnSpc>
              <a:buNone/>
            </a:pPr>
            <a:endParaRPr lang="en-US" sz="2000" dirty="0"/>
          </a:p>
          <a:p>
            <a:pPr lvl="1" eaLnBrk="1" hangingPunct="1">
              <a:lnSpc>
                <a:spcPct val="90000"/>
              </a:lnSpc>
            </a:pPr>
            <a:r>
              <a:rPr lang="en-US" sz="1800" dirty="0"/>
              <a:t>Example: insert 10 (case 1) to the tree.</a:t>
            </a:r>
          </a:p>
          <a:p>
            <a:pPr lvl="1" eaLnBrk="1" hangingPunct="1">
              <a:lnSpc>
                <a:spcPct val="90000"/>
              </a:lnSpc>
            </a:pPr>
            <a:endParaRPr lang="en-US" sz="1800" dirty="0"/>
          </a:p>
          <a:p>
            <a:pPr lvl="1" eaLnBrk="1" hangingPunct="1">
              <a:lnSpc>
                <a:spcPct val="90000"/>
              </a:lnSpc>
            </a:pPr>
            <a:endParaRPr lang="en-US" sz="1800" dirty="0"/>
          </a:p>
          <a:p>
            <a:pPr lvl="1" eaLnBrk="1" hangingPunct="1">
              <a:lnSpc>
                <a:spcPct val="90000"/>
              </a:lnSpc>
            </a:pPr>
            <a:endParaRPr lang="en-US" sz="1800" dirty="0"/>
          </a:p>
          <a:p>
            <a:pPr lvl="1" eaLnBrk="1" hangingPunct="1">
              <a:lnSpc>
                <a:spcPct val="90000"/>
              </a:lnSpc>
            </a:pPr>
            <a:endParaRPr lang="en-US" sz="1800" dirty="0"/>
          </a:p>
          <a:p>
            <a:pPr lvl="1" eaLnBrk="1" hangingPunct="1">
              <a:lnSpc>
                <a:spcPct val="90000"/>
              </a:lnSpc>
            </a:pPr>
            <a:endParaRPr lang="en-US" sz="1800" dirty="0"/>
          </a:p>
          <a:p>
            <a:pPr lvl="1" eaLnBrk="1" hangingPunct="1">
              <a:lnSpc>
                <a:spcPct val="90000"/>
              </a:lnSpc>
            </a:pPr>
            <a:endParaRPr lang="en-US" sz="1800" dirty="0"/>
          </a:p>
        </p:txBody>
      </p:sp>
      <p:sp>
        <p:nvSpPr>
          <p:cNvPr id="6" name="Slide Number Placeholder 5"/>
          <p:cNvSpPr>
            <a:spLocks noGrp="1"/>
          </p:cNvSpPr>
          <p:nvPr>
            <p:ph type="sldNum" sz="quarter" idx="12"/>
          </p:nvPr>
        </p:nvSpPr>
        <p:spPr/>
        <p:txBody>
          <a:bodyPr/>
          <a:lstStyle/>
          <a:p>
            <a:pPr>
              <a:defRPr/>
            </a:pPr>
            <a:fld id="{5387D5F2-3B67-4F33-9F5C-53B8D330E866}" type="slidenum">
              <a:rPr lang="en-US"/>
              <a:pPr>
                <a:defRPr/>
              </a:pPr>
              <a:t>14</a:t>
            </a:fld>
            <a:endParaRPr lang="en-US" dirty="0"/>
          </a:p>
        </p:txBody>
      </p:sp>
      <p:sp>
        <p:nvSpPr>
          <p:cNvPr id="2" name="TextBox 1"/>
          <p:cNvSpPr txBox="1"/>
          <p:nvPr/>
        </p:nvSpPr>
        <p:spPr>
          <a:xfrm>
            <a:off x="1676400" y="2565820"/>
            <a:ext cx="646331" cy="461665"/>
          </a:xfrm>
          <a:prstGeom prst="rect">
            <a:avLst/>
          </a:prstGeom>
          <a:noFill/>
          <a:ln>
            <a:solidFill>
              <a:schemeClr val="tx1"/>
            </a:solidFill>
          </a:ln>
        </p:spPr>
        <p:txBody>
          <a:bodyPr wrap="none" rtlCol="0">
            <a:spAutoFit/>
          </a:bodyPr>
          <a:lstStyle/>
          <a:p>
            <a:r>
              <a:rPr lang="en-US" dirty="0"/>
              <a:t>100</a:t>
            </a:r>
          </a:p>
        </p:txBody>
      </p:sp>
      <p:sp>
        <p:nvSpPr>
          <p:cNvPr id="7" name="TextBox 6"/>
          <p:cNvSpPr txBox="1"/>
          <p:nvPr/>
        </p:nvSpPr>
        <p:spPr>
          <a:xfrm>
            <a:off x="762000" y="3404020"/>
            <a:ext cx="492443" cy="461665"/>
          </a:xfrm>
          <a:prstGeom prst="rect">
            <a:avLst/>
          </a:prstGeom>
          <a:noFill/>
          <a:ln>
            <a:solidFill>
              <a:schemeClr val="tx1"/>
            </a:solidFill>
          </a:ln>
        </p:spPr>
        <p:txBody>
          <a:bodyPr wrap="none" rtlCol="0">
            <a:spAutoFit/>
          </a:bodyPr>
          <a:lstStyle/>
          <a:p>
            <a:r>
              <a:rPr lang="en-US" dirty="0"/>
              <a:t>50</a:t>
            </a:r>
          </a:p>
        </p:txBody>
      </p:sp>
      <p:cxnSp>
        <p:nvCxnSpPr>
          <p:cNvPr id="8" name="Straight Connector 7"/>
          <p:cNvCxnSpPr>
            <a:stCxn id="2" idx="2"/>
            <a:endCxn id="7" idx="0"/>
          </p:cNvCxnSpPr>
          <p:nvPr/>
        </p:nvCxnSpPr>
        <p:spPr bwMode="auto">
          <a:xfrm flipH="1">
            <a:off x="1008222" y="3027485"/>
            <a:ext cx="991344" cy="376535"/>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sp>
        <p:nvSpPr>
          <p:cNvPr id="11" name="TextBox 10"/>
          <p:cNvSpPr txBox="1"/>
          <p:nvPr/>
        </p:nvSpPr>
        <p:spPr>
          <a:xfrm>
            <a:off x="4114800" y="2667000"/>
            <a:ext cx="646331" cy="461665"/>
          </a:xfrm>
          <a:prstGeom prst="rect">
            <a:avLst/>
          </a:prstGeom>
          <a:noFill/>
          <a:ln>
            <a:solidFill>
              <a:schemeClr val="tx1"/>
            </a:solidFill>
          </a:ln>
        </p:spPr>
        <p:txBody>
          <a:bodyPr wrap="none" rtlCol="0">
            <a:spAutoFit/>
          </a:bodyPr>
          <a:lstStyle/>
          <a:p>
            <a:r>
              <a:rPr lang="en-US" dirty="0"/>
              <a:t>100</a:t>
            </a:r>
          </a:p>
        </p:txBody>
      </p:sp>
      <p:sp>
        <p:nvSpPr>
          <p:cNvPr id="14" name="TextBox 13"/>
          <p:cNvSpPr txBox="1"/>
          <p:nvPr/>
        </p:nvSpPr>
        <p:spPr>
          <a:xfrm>
            <a:off x="3200400" y="3505200"/>
            <a:ext cx="492443" cy="461665"/>
          </a:xfrm>
          <a:prstGeom prst="rect">
            <a:avLst/>
          </a:prstGeom>
          <a:noFill/>
          <a:ln>
            <a:solidFill>
              <a:schemeClr val="tx1"/>
            </a:solidFill>
          </a:ln>
        </p:spPr>
        <p:txBody>
          <a:bodyPr wrap="none" rtlCol="0">
            <a:spAutoFit/>
          </a:bodyPr>
          <a:lstStyle/>
          <a:p>
            <a:r>
              <a:rPr lang="en-US" dirty="0"/>
              <a:t>50</a:t>
            </a:r>
          </a:p>
        </p:txBody>
      </p:sp>
      <p:cxnSp>
        <p:nvCxnSpPr>
          <p:cNvPr id="15" name="Straight Connector 14"/>
          <p:cNvCxnSpPr>
            <a:stCxn id="11" idx="2"/>
            <a:endCxn id="14" idx="0"/>
          </p:cNvCxnSpPr>
          <p:nvPr/>
        </p:nvCxnSpPr>
        <p:spPr bwMode="auto">
          <a:xfrm flipH="1">
            <a:off x="3446622" y="3128665"/>
            <a:ext cx="991344" cy="376535"/>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sp>
        <p:nvSpPr>
          <p:cNvPr id="16" name="TextBox 15"/>
          <p:cNvSpPr txBox="1"/>
          <p:nvPr/>
        </p:nvSpPr>
        <p:spPr>
          <a:xfrm>
            <a:off x="2707957" y="4495800"/>
            <a:ext cx="492443" cy="461665"/>
          </a:xfrm>
          <a:prstGeom prst="rect">
            <a:avLst/>
          </a:prstGeom>
          <a:noFill/>
          <a:ln>
            <a:solidFill>
              <a:schemeClr val="tx1"/>
            </a:solidFill>
          </a:ln>
        </p:spPr>
        <p:txBody>
          <a:bodyPr wrap="none" rtlCol="0">
            <a:spAutoFit/>
          </a:bodyPr>
          <a:lstStyle/>
          <a:p>
            <a:r>
              <a:rPr lang="en-US" dirty="0"/>
              <a:t>10</a:t>
            </a:r>
          </a:p>
        </p:txBody>
      </p:sp>
      <p:cxnSp>
        <p:nvCxnSpPr>
          <p:cNvPr id="4" name="Straight Connector 3"/>
          <p:cNvCxnSpPr>
            <a:stCxn id="14" idx="2"/>
            <a:endCxn id="16" idx="0"/>
          </p:cNvCxnSpPr>
          <p:nvPr/>
        </p:nvCxnSpPr>
        <p:spPr bwMode="auto">
          <a:xfrm flipH="1">
            <a:off x="2954179" y="3966865"/>
            <a:ext cx="492443" cy="528935"/>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sp>
        <p:nvSpPr>
          <p:cNvPr id="17" name="TextBox 16"/>
          <p:cNvSpPr txBox="1"/>
          <p:nvPr/>
        </p:nvSpPr>
        <p:spPr>
          <a:xfrm>
            <a:off x="7013257" y="2626667"/>
            <a:ext cx="492443" cy="461665"/>
          </a:xfrm>
          <a:prstGeom prst="rect">
            <a:avLst/>
          </a:prstGeom>
          <a:noFill/>
          <a:ln>
            <a:solidFill>
              <a:schemeClr val="tx1"/>
            </a:solidFill>
          </a:ln>
        </p:spPr>
        <p:txBody>
          <a:bodyPr wrap="none" rtlCol="0">
            <a:spAutoFit/>
          </a:bodyPr>
          <a:lstStyle/>
          <a:p>
            <a:r>
              <a:rPr lang="en-US" dirty="0"/>
              <a:t>50</a:t>
            </a:r>
          </a:p>
        </p:txBody>
      </p:sp>
      <p:sp>
        <p:nvSpPr>
          <p:cNvPr id="18" name="TextBox 17"/>
          <p:cNvSpPr txBox="1"/>
          <p:nvPr/>
        </p:nvSpPr>
        <p:spPr>
          <a:xfrm>
            <a:off x="6306978" y="3505200"/>
            <a:ext cx="492443" cy="461665"/>
          </a:xfrm>
          <a:prstGeom prst="rect">
            <a:avLst/>
          </a:prstGeom>
          <a:noFill/>
          <a:ln>
            <a:solidFill>
              <a:schemeClr val="tx1"/>
            </a:solidFill>
          </a:ln>
        </p:spPr>
        <p:txBody>
          <a:bodyPr wrap="none" rtlCol="0">
            <a:spAutoFit/>
          </a:bodyPr>
          <a:lstStyle/>
          <a:p>
            <a:r>
              <a:rPr lang="en-US" dirty="0"/>
              <a:t>10</a:t>
            </a:r>
          </a:p>
        </p:txBody>
      </p:sp>
      <p:sp>
        <p:nvSpPr>
          <p:cNvPr id="19" name="TextBox 18"/>
          <p:cNvSpPr txBox="1"/>
          <p:nvPr/>
        </p:nvSpPr>
        <p:spPr>
          <a:xfrm>
            <a:off x="7942702" y="3496270"/>
            <a:ext cx="646331" cy="461665"/>
          </a:xfrm>
          <a:prstGeom prst="rect">
            <a:avLst/>
          </a:prstGeom>
          <a:noFill/>
          <a:ln>
            <a:solidFill>
              <a:schemeClr val="tx1"/>
            </a:solidFill>
          </a:ln>
        </p:spPr>
        <p:txBody>
          <a:bodyPr wrap="none" rtlCol="0">
            <a:spAutoFit/>
          </a:bodyPr>
          <a:lstStyle/>
          <a:p>
            <a:r>
              <a:rPr lang="en-US" dirty="0"/>
              <a:t>100</a:t>
            </a:r>
          </a:p>
        </p:txBody>
      </p:sp>
      <p:cxnSp>
        <p:nvCxnSpPr>
          <p:cNvPr id="21" name="Straight Connector 20"/>
          <p:cNvCxnSpPr>
            <a:endCxn id="19" idx="0"/>
          </p:cNvCxnSpPr>
          <p:nvPr/>
        </p:nvCxnSpPr>
        <p:spPr bwMode="auto">
          <a:xfrm>
            <a:off x="7375266" y="3088332"/>
            <a:ext cx="890602" cy="407938"/>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cxnSp>
        <p:nvCxnSpPr>
          <p:cNvPr id="23" name="Straight Connector 22"/>
          <p:cNvCxnSpPr>
            <a:stCxn id="17" idx="2"/>
            <a:endCxn id="18" idx="0"/>
          </p:cNvCxnSpPr>
          <p:nvPr/>
        </p:nvCxnSpPr>
        <p:spPr bwMode="auto">
          <a:xfrm flipH="1">
            <a:off x="6553200" y="3088332"/>
            <a:ext cx="706279" cy="416868"/>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sp>
        <p:nvSpPr>
          <p:cNvPr id="24" name="Right Arrow 23"/>
          <p:cNvSpPr/>
          <p:nvPr/>
        </p:nvSpPr>
        <p:spPr bwMode="auto">
          <a:xfrm>
            <a:off x="5257800" y="3404020"/>
            <a:ext cx="533400" cy="230832"/>
          </a:xfrm>
          <a:prstGeom prst="rightArrow">
            <a:avLst/>
          </a:prstGeom>
          <a:solidFill>
            <a:schemeClr val="accent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
        <p:nvSpPr>
          <p:cNvPr id="25" name="TextBox 24"/>
          <p:cNvSpPr txBox="1"/>
          <p:nvPr/>
        </p:nvSpPr>
        <p:spPr>
          <a:xfrm>
            <a:off x="344417" y="4507523"/>
            <a:ext cx="1327608" cy="830997"/>
          </a:xfrm>
          <a:prstGeom prst="rect">
            <a:avLst/>
          </a:prstGeom>
          <a:noFill/>
        </p:spPr>
        <p:txBody>
          <a:bodyPr wrap="none" rtlCol="0">
            <a:spAutoFit/>
          </a:bodyPr>
          <a:lstStyle/>
          <a:p>
            <a:r>
              <a:rPr lang="en-US" dirty="0"/>
              <a:t>Balanced</a:t>
            </a:r>
          </a:p>
          <a:p>
            <a:r>
              <a:rPr lang="en-US" dirty="0"/>
              <a:t>tree</a:t>
            </a:r>
          </a:p>
        </p:txBody>
      </p:sp>
      <p:sp>
        <p:nvSpPr>
          <p:cNvPr id="26" name="TextBox 25"/>
          <p:cNvSpPr txBox="1"/>
          <p:nvPr/>
        </p:nvSpPr>
        <p:spPr>
          <a:xfrm>
            <a:off x="2133600" y="5486400"/>
            <a:ext cx="1889043" cy="1200329"/>
          </a:xfrm>
          <a:prstGeom prst="rect">
            <a:avLst/>
          </a:prstGeom>
          <a:noFill/>
        </p:spPr>
        <p:txBody>
          <a:bodyPr wrap="none" rtlCol="0">
            <a:spAutoFit/>
          </a:bodyPr>
          <a:lstStyle/>
          <a:p>
            <a:r>
              <a:rPr lang="en-US" dirty="0"/>
              <a:t>Tree becomes</a:t>
            </a:r>
          </a:p>
          <a:p>
            <a:r>
              <a:rPr lang="en-US" dirty="0"/>
              <a:t>imbalanced </a:t>
            </a:r>
          </a:p>
          <a:p>
            <a:r>
              <a:rPr lang="en-US" dirty="0"/>
              <a:t>after insertion</a:t>
            </a:r>
          </a:p>
        </p:txBody>
      </p:sp>
      <p:sp>
        <p:nvSpPr>
          <p:cNvPr id="27" name="TextBox 26"/>
          <p:cNvSpPr txBox="1"/>
          <p:nvPr/>
        </p:nvSpPr>
        <p:spPr>
          <a:xfrm>
            <a:off x="4761131" y="4336757"/>
            <a:ext cx="1653017" cy="1569660"/>
          </a:xfrm>
          <a:prstGeom prst="rect">
            <a:avLst/>
          </a:prstGeom>
          <a:noFill/>
        </p:spPr>
        <p:txBody>
          <a:bodyPr wrap="none" rtlCol="0">
            <a:spAutoFit/>
          </a:bodyPr>
          <a:lstStyle/>
          <a:p>
            <a:r>
              <a:rPr lang="en-US" dirty="0"/>
              <a:t>Rotation:</a:t>
            </a:r>
          </a:p>
          <a:p>
            <a:r>
              <a:rPr lang="en-US" dirty="0"/>
              <a:t>some local</a:t>
            </a:r>
          </a:p>
          <a:p>
            <a:r>
              <a:rPr lang="en-US" dirty="0"/>
              <a:t>pointer </a:t>
            </a:r>
          </a:p>
          <a:p>
            <a:r>
              <a:rPr lang="en-US" dirty="0"/>
              <a:t>adjustments</a:t>
            </a:r>
          </a:p>
        </p:txBody>
      </p:sp>
      <p:sp>
        <p:nvSpPr>
          <p:cNvPr id="28" name="TextBox 27"/>
          <p:cNvSpPr txBox="1"/>
          <p:nvPr/>
        </p:nvSpPr>
        <p:spPr>
          <a:xfrm>
            <a:off x="7162800" y="4648200"/>
            <a:ext cx="1353256" cy="1200329"/>
          </a:xfrm>
          <a:prstGeom prst="rect">
            <a:avLst/>
          </a:prstGeom>
          <a:noFill/>
        </p:spPr>
        <p:txBody>
          <a:bodyPr wrap="none" rtlCol="0">
            <a:spAutoFit/>
          </a:bodyPr>
          <a:lstStyle/>
          <a:p>
            <a:r>
              <a:rPr lang="en-US" dirty="0"/>
              <a:t>Tree is</a:t>
            </a:r>
          </a:p>
          <a:p>
            <a:r>
              <a:rPr lang="en-US" dirty="0"/>
              <a:t>balanced </a:t>
            </a:r>
          </a:p>
          <a:p>
            <a:r>
              <a:rPr lang="en-US" dirty="0"/>
              <a:t>again.</a:t>
            </a:r>
          </a:p>
        </p:txBody>
      </p:sp>
    </p:spTree>
    <p:extLst>
      <p:ext uri="{BB962C8B-B14F-4D97-AF65-F5344CB8AC3E}">
        <p14:creationId xmlns:p14="http://schemas.microsoft.com/office/powerpoint/2010/main" val="36293895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p:txBody>
          <a:bodyPr/>
          <a:lstStyle/>
          <a:p>
            <a:pPr eaLnBrk="1" hangingPunct="1"/>
            <a:r>
              <a:rPr lang="en-US"/>
              <a:t>Single Rotation (Case 1)</a:t>
            </a:r>
          </a:p>
        </p:txBody>
      </p:sp>
      <p:sp>
        <p:nvSpPr>
          <p:cNvPr id="7172" name="Rectangle 3"/>
          <p:cNvSpPr>
            <a:spLocks noGrp="1" noChangeArrowheads="1"/>
          </p:cNvSpPr>
          <p:nvPr>
            <p:ph idx="1"/>
          </p:nvPr>
        </p:nvSpPr>
        <p:spPr>
          <a:xfrm>
            <a:off x="685800" y="4038600"/>
            <a:ext cx="7772400" cy="1752600"/>
          </a:xfrm>
        </p:spPr>
        <p:txBody>
          <a:bodyPr/>
          <a:lstStyle/>
          <a:p>
            <a:pPr eaLnBrk="1" hangingPunct="1"/>
            <a:r>
              <a:rPr lang="en-US" b="1" dirty="0" err="1"/>
              <a:t>Reeplace</a:t>
            </a:r>
            <a:r>
              <a:rPr lang="en-US" dirty="0"/>
              <a:t> node </a:t>
            </a:r>
            <a:r>
              <a:rPr lang="en-US" dirty="0">
                <a:solidFill>
                  <a:srgbClr val="0000FF"/>
                </a:solidFill>
              </a:rPr>
              <a:t>k</a:t>
            </a:r>
            <a:r>
              <a:rPr lang="en-US" baseline="-25000" dirty="0">
                <a:solidFill>
                  <a:srgbClr val="0000FF"/>
                </a:solidFill>
              </a:rPr>
              <a:t>2</a:t>
            </a:r>
            <a:r>
              <a:rPr lang="en-US" dirty="0"/>
              <a:t> by node </a:t>
            </a:r>
            <a:r>
              <a:rPr lang="en-US" dirty="0">
                <a:solidFill>
                  <a:srgbClr val="0000FF"/>
                </a:solidFill>
              </a:rPr>
              <a:t>k</a:t>
            </a:r>
            <a:r>
              <a:rPr lang="en-US" baseline="-25000" dirty="0">
                <a:solidFill>
                  <a:srgbClr val="0000FF"/>
                </a:solidFill>
              </a:rPr>
              <a:t>1</a:t>
            </a:r>
          </a:p>
          <a:p>
            <a:pPr eaLnBrk="1" hangingPunct="1"/>
            <a:r>
              <a:rPr lang="en-US" dirty="0"/>
              <a:t>Set node </a:t>
            </a:r>
            <a:r>
              <a:rPr lang="en-US" dirty="0">
                <a:solidFill>
                  <a:srgbClr val="0000FF"/>
                </a:solidFill>
              </a:rPr>
              <a:t>k</a:t>
            </a:r>
            <a:r>
              <a:rPr lang="en-US" baseline="-25000" dirty="0">
                <a:solidFill>
                  <a:srgbClr val="0000FF"/>
                </a:solidFill>
              </a:rPr>
              <a:t>2</a:t>
            </a:r>
            <a:r>
              <a:rPr lang="en-US" dirty="0"/>
              <a:t> to be right child of node </a:t>
            </a:r>
            <a:r>
              <a:rPr lang="en-US" dirty="0">
                <a:solidFill>
                  <a:srgbClr val="0000FF"/>
                </a:solidFill>
              </a:rPr>
              <a:t>k</a:t>
            </a:r>
            <a:r>
              <a:rPr lang="en-US" baseline="-25000" dirty="0">
                <a:solidFill>
                  <a:srgbClr val="0000FF"/>
                </a:solidFill>
              </a:rPr>
              <a:t>1</a:t>
            </a:r>
          </a:p>
          <a:p>
            <a:pPr eaLnBrk="1" hangingPunct="1"/>
            <a:r>
              <a:rPr lang="en-US" dirty="0"/>
              <a:t>Set subtree </a:t>
            </a:r>
            <a:r>
              <a:rPr lang="en-US" dirty="0">
                <a:solidFill>
                  <a:srgbClr val="0000FF"/>
                </a:solidFill>
              </a:rPr>
              <a:t>Y</a:t>
            </a:r>
            <a:r>
              <a:rPr lang="en-US" dirty="0"/>
              <a:t> to be left child of node </a:t>
            </a:r>
            <a:r>
              <a:rPr lang="en-US" dirty="0">
                <a:solidFill>
                  <a:srgbClr val="0000FF"/>
                </a:solidFill>
              </a:rPr>
              <a:t>k</a:t>
            </a:r>
            <a:r>
              <a:rPr lang="en-US" baseline="-25000" dirty="0">
                <a:solidFill>
                  <a:srgbClr val="0000FF"/>
                </a:solidFill>
              </a:rPr>
              <a:t>2</a:t>
            </a:r>
          </a:p>
        </p:txBody>
      </p:sp>
      <p:sp>
        <p:nvSpPr>
          <p:cNvPr id="7" name="Slide Number Placeholder 5"/>
          <p:cNvSpPr>
            <a:spLocks noGrp="1"/>
          </p:cNvSpPr>
          <p:nvPr>
            <p:ph type="sldNum" sz="quarter" idx="12"/>
          </p:nvPr>
        </p:nvSpPr>
        <p:spPr/>
        <p:txBody>
          <a:bodyPr/>
          <a:lstStyle/>
          <a:p>
            <a:pPr>
              <a:defRPr/>
            </a:pPr>
            <a:fld id="{0FFC5A3F-3C47-40F5-91EA-48A25B291959}" type="slidenum">
              <a:rPr lang="en-US"/>
              <a:pPr>
                <a:defRPr/>
              </a:pPr>
              <a:t>15</a:t>
            </a:fld>
            <a:endParaRPr lang="en-US"/>
          </a:p>
        </p:txBody>
      </p:sp>
      <p:pic>
        <p:nvPicPr>
          <p:cNvPr id="7173" name="Picture 4" descr="D:\courses\COP4530spring2007\supplements\weiss_ppt_files\ch04\ch04gif\fig04_34.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600200"/>
            <a:ext cx="7086600" cy="184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692610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p:txBody>
          <a:bodyPr/>
          <a:lstStyle/>
          <a:p>
            <a:pPr eaLnBrk="1" hangingPunct="1"/>
            <a:r>
              <a:rPr lang="en-US"/>
              <a:t>Single Rotation (Case 1)</a:t>
            </a:r>
          </a:p>
        </p:txBody>
      </p:sp>
      <p:sp>
        <p:nvSpPr>
          <p:cNvPr id="7172" name="Rectangle 3"/>
          <p:cNvSpPr>
            <a:spLocks noGrp="1" noChangeArrowheads="1"/>
          </p:cNvSpPr>
          <p:nvPr>
            <p:ph idx="1"/>
          </p:nvPr>
        </p:nvSpPr>
        <p:spPr>
          <a:xfrm>
            <a:off x="990600" y="3930283"/>
            <a:ext cx="7772400" cy="2138065"/>
          </a:xfrm>
        </p:spPr>
        <p:txBody>
          <a:bodyPr>
            <a:normAutofit fontScale="85000" lnSpcReduction="10000"/>
          </a:bodyPr>
          <a:lstStyle/>
          <a:p>
            <a:pPr eaLnBrk="1" hangingPunct="1"/>
            <a:r>
              <a:rPr lang="en-US" dirty="0"/>
              <a:t>Before the insertion: X, Y, Z have the same height (why?)</a:t>
            </a:r>
            <a:endParaRPr lang="en-US" baseline="-25000" dirty="0">
              <a:solidFill>
                <a:srgbClr val="0000FF"/>
              </a:solidFill>
            </a:endParaRPr>
          </a:p>
          <a:p>
            <a:pPr eaLnBrk="1" hangingPunct="1"/>
            <a:r>
              <a:rPr lang="en-US" dirty="0"/>
              <a:t>The tree height at k1 after the insertion is the same the tree height at k2 before insertion (why?)</a:t>
            </a:r>
          </a:p>
          <a:p>
            <a:pPr lvl="1" eaLnBrk="1" hangingPunct="1"/>
            <a:r>
              <a:rPr lang="en-US" dirty="0">
                <a:solidFill>
                  <a:srgbClr val="0000FF"/>
                </a:solidFill>
              </a:rPr>
              <a:t>The rest of the tree still meet the AVL tree requirement. No more fixes are needed.</a:t>
            </a:r>
            <a:endParaRPr lang="en-US" baseline="-25000" dirty="0">
              <a:solidFill>
                <a:srgbClr val="0000FF"/>
              </a:solidFill>
            </a:endParaRPr>
          </a:p>
          <a:p>
            <a:pPr marL="0" indent="0" eaLnBrk="1" hangingPunct="1">
              <a:buNone/>
            </a:pPr>
            <a:endParaRPr lang="en-US" baseline="-25000" dirty="0">
              <a:solidFill>
                <a:srgbClr val="0000FF"/>
              </a:solidFill>
            </a:endParaRPr>
          </a:p>
        </p:txBody>
      </p:sp>
      <p:sp>
        <p:nvSpPr>
          <p:cNvPr id="7" name="Slide Number Placeholder 5"/>
          <p:cNvSpPr>
            <a:spLocks noGrp="1"/>
          </p:cNvSpPr>
          <p:nvPr>
            <p:ph type="sldNum" sz="quarter" idx="12"/>
          </p:nvPr>
        </p:nvSpPr>
        <p:spPr/>
        <p:txBody>
          <a:bodyPr/>
          <a:lstStyle/>
          <a:p>
            <a:pPr>
              <a:defRPr/>
            </a:pPr>
            <a:fld id="{0FFC5A3F-3C47-40F5-91EA-48A25B291959}" type="slidenum">
              <a:rPr lang="en-US"/>
              <a:pPr>
                <a:defRPr/>
              </a:pPr>
              <a:t>16</a:t>
            </a:fld>
            <a:endParaRPr lang="en-US"/>
          </a:p>
        </p:txBody>
      </p:sp>
      <p:pic>
        <p:nvPicPr>
          <p:cNvPr id="7173" name="Picture 4" descr="D:\courses\COP4530spring2007\supplements\weiss_ppt_files\ch04\ch04gif\fig04_34.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600200"/>
            <a:ext cx="7086600" cy="184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179311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p:txBody>
          <a:bodyPr/>
          <a:lstStyle/>
          <a:p>
            <a:pPr eaLnBrk="1" hangingPunct="1"/>
            <a:r>
              <a:rPr lang="en-US"/>
              <a:t>Example</a:t>
            </a:r>
          </a:p>
        </p:txBody>
      </p:sp>
      <p:sp>
        <p:nvSpPr>
          <p:cNvPr id="8196" name="Rectangle 3"/>
          <p:cNvSpPr>
            <a:spLocks noGrp="1" noChangeArrowheads="1"/>
          </p:cNvSpPr>
          <p:nvPr>
            <p:ph idx="1"/>
          </p:nvPr>
        </p:nvSpPr>
        <p:spPr>
          <a:xfrm>
            <a:off x="685800" y="4572000"/>
            <a:ext cx="7772400" cy="1524000"/>
          </a:xfrm>
        </p:spPr>
        <p:txBody>
          <a:bodyPr/>
          <a:lstStyle/>
          <a:p>
            <a:pPr eaLnBrk="1" hangingPunct="1"/>
            <a:r>
              <a:rPr lang="en-US"/>
              <a:t>After inserting 6</a:t>
            </a:r>
          </a:p>
          <a:p>
            <a:pPr lvl="1" eaLnBrk="1" hangingPunct="1"/>
            <a:r>
              <a:rPr lang="en-US"/>
              <a:t>Balance condition at node 8 is violated</a:t>
            </a:r>
          </a:p>
        </p:txBody>
      </p:sp>
      <p:sp>
        <p:nvSpPr>
          <p:cNvPr id="7" name="Slide Number Placeholder 5"/>
          <p:cNvSpPr>
            <a:spLocks noGrp="1"/>
          </p:cNvSpPr>
          <p:nvPr>
            <p:ph type="sldNum" sz="quarter" idx="12"/>
          </p:nvPr>
        </p:nvSpPr>
        <p:spPr/>
        <p:txBody>
          <a:bodyPr/>
          <a:lstStyle/>
          <a:p>
            <a:pPr>
              <a:defRPr/>
            </a:pPr>
            <a:fld id="{8133ECDA-E352-42A0-BDDF-94E7F7AB512C}" type="slidenum">
              <a:rPr lang="en-US"/>
              <a:pPr>
                <a:defRPr/>
              </a:pPr>
              <a:t>17</a:t>
            </a:fld>
            <a:endParaRPr lang="en-US"/>
          </a:p>
        </p:txBody>
      </p:sp>
      <p:pic>
        <p:nvPicPr>
          <p:cNvPr id="8197" name="Picture 4" descr="D:\courses\COP4530spring2007\supplements\weiss_ppt_files\ch04\ch04gif\fig04_35.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1447800"/>
            <a:ext cx="6843713" cy="275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p:txBody>
          <a:bodyPr/>
          <a:lstStyle/>
          <a:p>
            <a:pPr eaLnBrk="1" hangingPunct="1"/>
            <a:r>
              <a:rPr lang="en-US" dirty="0"/>
              <a:t>Another example: How would the tree looks like after insert 1 to the following tree? </a:t>
            </a:r>
          </a:p>
        </p:txBody>
      </p:sp>
      <p:sp>
        <p:nvSpPr>
          <p:cNvPr id="7" name="Slide Number Placeholder 5"/>
          <p:cNvSpPr>
            <a:spLocks noGrp="1"/>
          </p:cNvSpPr>
          <p:nvPr>
            <p:ph type="sldNum" sz="quarter" idx="12"/>
          </p:nvPr>
        </p:nvSpPr>
        <p:spPr/>
        <p:txBody>
          <a:bodyPr/>
          <a:lstStyle/>
          <a:p>
            <a:pPr>
              <a:defRPr/>
            </a:pPr>
            <a:fld id="{8133ECDA-E352-42A0-BDDF-94E7F7AB512C}" type="slidenum">
              <a:rPr lang="en-US"/>
              <a:pPr>
                <a:defRPr/>
              </a:pPr>
              <a:t>18</a:t>
            </a:fld>
            <a:endParaRPr lang="en-US"/>
          </a:p>
        </p:txBody>
      </p:sp>
      <p:sp>
        <p:nvSpPr>
          <p:cNvPr id="2" name="TextBox 1"/>
          <p:cNvSpPr txBox="1"/>
          <p:nvPr/>
        </p:nvSpPr>
        <p:spPr>
          <a:xfrm>
            <a:off x="3657600" y="2057400"/>
            <a:ext cx="492443" cy="461665"/>
          </a:xfrm>
          <a:prstGeom prst="rect">
            <a:avLst/>
          </a:prstGeom>
          <a:noFill/>
          <a:ln>
            <a:solidFill>
              <a:schemeClr val="tx1"/>
            </a:solidFill>
          </a:ln>
        </p:spPr>
        <p:txBody>
          <a:bodyPr wrap="none" rtlCol="0">
            <a:spAutoFit/>
          </a:bodyPr>
          <a:lstStyle/>
          <a:p>
            <a:r>
              <a:rPr lang="en-US" dirty="0"/>
              <a:t>50</a:t>
            </a:r>
          </a:p>
        </p:txBody>
      </p:sp>
      <p:sp>
        <p:nvSpPr>
          <p:cNvPr id="10" name="TextBox 9"/>
          <p:cNvSpPr txBox="1"/>
          <p:nvPr/>
        </p:nvSpPr>
        <p:spPr>
          <a:xfrm>
            <a:off x="4325778" y="2779066"/>
            <a:ext cx="646331" cy="461665"/>
          </a:xfrm>
          <a:prstGeom prst="rect">
            <a:avLst/>
          </a:prstGeom>
          <a:noFill/>
          <a:ln>
            <a:solidFill>
              <a:schemeClr val="tx1"/>
            </a:solidFill>
          </a:ln>
        </p:spPr>
        <p:txBody>
          <a:bodyPr wrap="none" rtlCol="0">
            <a:spAutoFit/>
          </a:bodyPr>
          <a:lstStyle/>
          <a:p>
            <a:r>
              <a:rPr lang="en-US" dirty="0"/>
              <a:t>100</a:t>
            </a:r>
          </a:p>
        </p:txBody>
      </p:sp>
      <p:sp>
        <p:nvSpPr>
          <p:cNvPr id="11" name="TextBox 10"/>
          <p:cNvSpPr txBox="1"/>
          <p:nvPr/>
        </p:nvSpPr>
        <p:spPr>
          <a:xfrm>
            <a:off x="3165156" y="2779067"/>
            <a:ext cx="492443" cy="461665"/>
          </a:xfrm>
          <a:prstGeom prst="rect">
            <a:avLst/>
          </a:prstGeom>
          <a:noFill/>
          <a:ln>
            <a:solidFill>
              <a:schemeClr val="tx1"/>
            </a:solidFill>
          </a:ln>
        </p:spPr>
        <p:txBody>
          <a:bodyPr wrap="none" rtlCol="0">
            <a:spAutoFit/>
          </a:bodyPr>
          <a:lstStyle/>
          <a:p>
            <a:r>
              <a:rPr lang="en-US" dirty="0"/>
              <a:t>10</a:t>
            </a:r>
          </a:p>
        </p:txBody>
      </p:sp>
      <p:cxnSp>
        <p:nvCxnSpPr>
          <p:cNvPr id="4" name="Straight Connector 3"/>
          <p:cNvCxnSpPr>
            <a:endCxn id="11" idx="0"/>
          </p:cNvCxnSpPr>
          <p:nvPr/>
        </p:nvCxnSpPr>
        <p:spPr bwMode="auto">
          <a:xfrm flipH="1">
            <a:off x="3411378" y="2519065"/>
            <a:ext cx="322425" cy="260002"/>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cxnSp>
        <p:nvCxnSpPr>
          <p:cNvPr id="6" name="Straight Connector 5"/>
          <p:cNvCxnSpPr>
            <a:endCxn id="10" idx="0"/>
          </p:cNvCxnSpPr>
          <p:nvPr/>
        </p:nvCxnSpPr>
        <p:spPr bwMode="auto">
          <a:xfrm>
            <a:off x="4038600" y="2519065"/>
            <a:ext cx="610344" cy="260001"/>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sp>
        <p:nvSpPr>
          <p:cNvPr id="14" name="TextBox 13"/>
          <p:cNvSpPr txBox="1"/>
          <p:nvPr/>
        </p:nvSpPr>
        <p:spPr>
          <a:xfrm>
            <a:off x="2514600" y="3643991"/>
            <a:ext cx="338554" cy="461665"/>
          </a:xfrm>
          <a:prstGeom prst="rect">
            <a:avLst/>
          </a:prstGeom>
          <a:noFill/>
          <a:ln>
            <a:solidFill>
              <a:schemeClr val="tx1"/>
            </a:solidFill>
          </a:ln>
        </p:spPr>
        <p:txBody>
          <a:bodyPr wrap="none" rtlCol="0">
            <a:spAutoFit/>
          </a:bodyPr>
          <a:lstStyle/>
          <a:p>
            <a:r>
              <a:rPr lang="en-US" dirty="0"/>
              <a:t>8</a:t>
            </a:r>
          </a:p>
        </p:txBody>
      </p:sp>
      <p:sp>
        <p:nvSpPr>
          <p:cNvPr id="16" name="TextBox 15"/>
          <p:cNvSpPr txBox="1"/>
          <p:nvPr/>
        </p:nvSpPr>
        <p:spPr>
          <a:xfrm>
            <a:off x="3733803" y="3643991"/>
            <a:ext cx="492443" cy="461665"/>
          </a:xfrm>
          <a:prstGeom prst="rect">
            <a:avLst/>
          </a:prstGeom>
          <a:noFill/>
          <a:ln>
            <a:solidFill>
              <a:schemeClr val="tx1"/>
            </a:solidFill>
          </a:ln>
        </p:spPr>
        <p:txBody>
          <a:bodyPr wrap="none" rtlCol="0">
            <a:spAutoFit/>
          </a:bodyPr>
          <a:lstStyle/>
          <a:p>
            <a:r>
              <a:rPr lang="en-US" dirty="0"/>
              <a:t>20</a:t>
            </a:r>
          </a:p>
        </p:txBody>
      </p:sp>
      <p:cxnSp>
        <p:nvCxnSpPr>
          <p:cNvPr id="12" name="Straight Connector 11"/>
          <p:cNvCxnSpPr>
            <a:stCxn id="14" idx="0"/>
          </p:cNvCxnSpPr>
          <p:nvPr/>
        </p:nvCxnSpPr>
        <p:spPr bwMode="auto">
          <a:xfrm flipV="1">
            <a:off x="2683877" y="3240731"/>
            <a:ext cx="592723" cy="403260"/>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cxnSp>
        <p:nvCxnSpPr>
          <p:cNvPr id="18" name="Straight Connector 17"/>
          <p:cNvCxnSpPr>
            <a:stCxn id="11" idx="2"/>
            <a:endCxn id="16" idx="0"/>
          </p:cNvCxnSpPr>
          <p:nvPr/>
        </p:nvCxnSpPr>
        <p:spPr bwMode="auto">
          <a:xfrm>
            <a:off x="3411378" y="3240732"/>
            <a:ext cx="568647" cy="403259"/>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spTree>
    <p:extLst>
      <p:ext uri="{BB962C8B-B14F-4D97-AF65-F5344CB8AC3E}">
        <p14:creationId xmlns:p14="http://schemas.microsoft.com/office/powerpoint/2010/main" val="12644899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1026"/>
          <p:cNvSpPr>
            <a:spLocks noGrp="1" noChangeArrowheads="1"/>
          </p:cNvSpPr>
          <p:nvPr>
            <p:ph type="title"/>
          </p:nvPr>
        </p:nvSpPr>
        <p:spPr/>
        <p:txBody>
          <a:bodyPr/>
          <a:lstStyle/>
          <a:p>
            <a:pPr eaLnBrk="1" hangingPunct="1"/>
            <a:r>
              <a:rPr lang="en-US"/>
              <a:t>Single Rotation (Case 4)</a:t>
            </a:r>
          </a:p>
        </p:txBody>
      </p:sp>
      <p:sp>
        <p:nvSpPr>
          <p:cNvPr id="9220" name="Rectangle 1028"/>
          <p:cNvSpPr>
            <a:spLocks noGrp="1" noChangeArrowheads="1"/>
          </p:cNvSpPr>
          <p:nvPr>
            <p:ph idx="1"/>
          </p:nvPr>
        </p:nvSpPr>
        <p:spPr>
          <a:xfrm>
            <a:off x="762000" y="4419600"/>
            <a:ext cx="7772400" cy="1447800"/>
          </a:xfrm>
          <a:noFill/>
        </p:spPr>
        <p:txBody>
          <a:bodyPr/>
          <a:lstStyle/>
          <a:p>
            <a:pPr eaLnBrk="1" hangingPunct="1"/>
            <a:r>
              <a:rPr lang="en-US"/>
              <a:t>Replace node </a:t>
            </a:r>
            <a:r>
              <a:rPr lang="en-US">
                <a:solidFill>
                  <a:srgbClr val="0000FF"/>
                </a:solidFill>
              </a:rPr>
              <a:t>k</a:t>
            </a:r>
            <a:r>
              <a:rPr lang="en-US" baseline="-25000">
                <a:solidFill>
                  <a:srgbClr val="0000FF"/>
                </a:solidFill>
              </a:rPr>
              <a:t>1</a:t>
            </a:r>
            <a:r>
              <a:rPr lang="en-US"/>
              <a:t> by node </a:t>
            </a:r>
            <a:r>
              <a:rPr lang="en-US">
                <a:solidFill>
                  <a:srgbClr val="0000FF"/>
                </a:solidFill>
              </a:rPr>
              <a:t>k</a:t>
            </a:r>
            <a:r>
              <a:rPr lang="en-US" baseline="-25000">
                <a:solidFill>
                  <a:srgbClr val="0000FF"/>
                </a:solidFill>
              </a:rPr>
              <a:t>2</a:t>
            </a:r>
          </a:p>
          <a:p>
            <a:pPr eaLnBrk="1" hangingPunct="1"/>
            <a:r>
              <a:rPr lang="en-US"/>
              <a:t>Set node </a:t>
            </a:r>
            <a:r>
              <a:rPr lang="en-US">
                <a:solidFill>
                  <a:srgbClr val="0000FF"/>
                </a:solidFill>
              </a:rPr>
              <a:t>k</a:t>
            </a:r>
            <a:r>
              <a:rPr lang="en-US" baseline="-25000">
                <a:solidFill>
                  <a:srgbClr val="0000FF"/>
                </a:solidFill>
              </a:rPr>
              <a:t>1</a:t>
            </a:r>
            <a:r>
              <a:rPr lang="en-US"/>
              <a:t> to be left child of node </a:t>
            </a:r>
            <a:r>
              <a:rPr lang="en-US">
                <a:solidFill>
                  <a:srgbClr val="0000FF"/>
                </a:solidFill>
              </a:rPr>
              <a:t>k</a:t>
            </a:r>
            <a:r>
              <a:rPr lang="en-US" baseline="-25000">
                <a:solidFill>
                  <a:srgbClr val="0000FF"/>
                </a:solidFill>
              </a:rPr>
              <a:t>2</a:t>
            </a:r>
          </a:p>
          <a:p>
            <a:pPr eaLnBrk="1" hangingPunct="1"/>
            <a:r>
              <a:rPr lang="en-US"/>
              <a:t>Set subtree </a:t>
            </a:r>
            <a:r>
              <a:rPr lang="en-US">
                <a:solidFill>
                  <a:srgbClr val="0000FF"/>
                </a:solidFill>
              </a:rPr>
              <a:t>Y</a:t>
            </a:r>
            <a:r>
              <a:rPr lang="en-US"/>
              <a:t> to be right child of node </a:t>
            </a:r>
            <a:r>
              <a:rPr lang="en-US">
                <a:solidFill>
                  <a:srgbClr val="0000FF"/>
                </a:solidFill>
              </a:rPr>
              <a:t>k</a:t>
            </a:r>
            <a:r>
              <a:rPr lang="en-US" baseline="-25000">
                <a:solidFill>
                  <a:srgbClr val="0000FF"/>
                </a:solidFill>
              </a:rPr>
              <a:t>1</a:t>
            </a:r>
          </a:p>
        </p:txBody>
      </p:sp>
      <p:sp>
        <p:nvSpPr>
          <p:cNvPr id="7" name="Slide Number Placeholder 5"/>
          <p:cNvSpPr>
            <a:spLocks noGrp="1"/>
          </p:cNvSpPr>
          <p:nvPr>
            <p:ph type="sldNum" sz="quarter" idx="12"/>
          </p:nvPr>
        </p:nvSpPr>
        <p:spPr/>
        <p:txBody>
          <a:bodyPr/>
          <a:lstStyle/>
          <a:p>
            <a:pPr>
              <a:defRPr/>
            </a:pPr>
            <a:fld id="{316E63BA-C7E1-4374-BD04-C68D60F809C6}" type="slidenum">
              <a:rPr lang="en-US"/>
              <a:pPr>
                <a:defRPr/>
              </a:pPr>
              <a:t>19</a:t>
            </a:fld>
            <a:endParaRPr lang="en-US"/>
          </a:p>
        </p:txBody>
      </p:sp>
      <p:pic>
        <p:nvPicPr>
          <p:cNvPr id="9221" name="Picture 1029" descr="D:\courses\COP4530spring2007\supplements\weiss_ppt_files\ch04\ch04gif\fig04_36.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828800"/>
            <a:ext cx="73914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p:txBody>
          <a:bodyPr/>
          <a:lstStyle/>
          <a:p>
            <a:pPr eaLnBrk="1" hangingPunct="1"/>
            <a:r>
              <a:rPr lang="en-US" dirty="0"/>
              <a:t>Motivation of a balanced binary search tree</a:t>
            </a:r>
          </a:p>
        </p:txBody>
      </p:sp>
      <p:sp>
        <p:nvSpPr>
          <p:cNvPr id="3076" name="Rectangle 3"/>
          <p:cNvSpPr>
            <a:spLocks noGrp="1" noChangeArrowheads="1"/>
          </p:cNvSpPr>
          <p:nvPr>
            <p:ph idx="1"/>
          </p:nvPr>
        </p:nvSpPr>
        <p:spPr/>
        <p:txBody>
          <a:bodyPr>
            <a:normAutofit lnSpcReduction="10000"/>
          </a:bodyPr>
          <a:lstStyle/>
          <a:p>
            <a:pPr eaLnBrk="1" hangingPunct="1"/>
            <a:r>
              <a:rPr lang="en-US" dirty="0"/>
              <a:t>Binary search tree has very simple search, insert and remove </a:t>
            </a:r>
            <a:r>
              <a:rPr lang="en-US" altLang="zh-CN" dirty="0"/>
              <a:t>algorithms</a:t>
            </a:r>
            <a:endParaRPr lang="en-US" b="1" dirty="0"/>
          </a:p>
          <a:p>
            <a:pPr lvl="1" eaLnBrk="1" hangingPunct="1"/>
            <a:r>
              <a:rPr lang="en-US" dirty="0"/>
              <a:t>The complexity of all of the above operations is O(H) where H is the height of the tree</a:t>
            </a:r>
          </a:p>
          <a:p>
            <a:pPr lvl="1" eaLnBrk="1" hangingPunct="1"/>
            <a:r>
              <a:rPr lang="en-US" dirty="0"/>
              <a:t>Binary search tree does not guarantee a small H: in the worst case, H = N or (O(N)).</a:t>
            </a:r>
          </a:p>
          <a:p>
            <a:pPr lvl="2" eaLnBrk="1" hangingPunct="1"/>
            <a:r>
              <a:rPr lang="en-US" dirty="0"/>
              <a:t>Give a scenario that we build a bad binary tree  </a:t>
            </a:r>
          </a:p>
          <a:p>
            <a:pPr lvl="2" eaLnBrk="1" hangingPunct="1"/>
            <a:endParaRPr lang="en-US" dirty="0"/>
          </a:p>
          <a:p>
            <a:pPr lvl="1" eaLnBrk="1" hangingPunct="1"/>
            <a:r>
              <a:rPr lang="en-US" dirty="0"/>
              <a:t>It would be ideal if we can maintain a binary search tree whose height H = O(</a:t>
            </a:r>
            <a:r>
              <a:rPr lang="en-US" dirty="0" err="1"/>
              <a:t>lg</a:t>
            </a:r>
            <a:r>
              <a:rPr lang="en-US" dirty="0"/>
              <a:t>(N))!</a:t>
            </a:r>
          </a:p>
          <a:p>
            <a:pPr lvl="2" eaLnBrk="1" hangingPunct="1"/>
            <a:r>
              <a:rPr lang="en-US" dirty="0"/>
              <a:t>Search, insert, remove, </a:t>
            </a:r>
            <a:r>
              <a:rPr lang="en-US" dirty="0" err="1"/>
              <a:t>findmin</a:t>
            </a:r>
            <a:r>
              <a:rPr lang="en-US" dirty="0"/>
              <a:t>, </a:t>
            </a:r>
            <a:r>
              <a:rPr lang="en-US" dirty="0" err="1"/>
              <a:t>findmax</a:t>
            </a:r>
            <a:r>
              <a:rPr lang="en-US" dirty="0"/>
              <a:t> all have O(</a:t>
            </a:r>
            <a:r>
              <a:rPr lang="en-US" dirty="0" err="1"/>
              <a:t>lg</a:t>
            </a:r>
            <a:r>
              <a:rPr lang="en-US" dirty="0"/>
              <a:t>(N)) complexity!</a:t>
            </a:r>
          </a:p>
          <a:p>
            <a:pPr lvl="2" eaLnBrk="1" hangingPunct="1"/>
            <a:r>
              <a:rPr lang="en-US" dirty="0"/>
              <a:t>Balanced binary search tree achieves this!</a:t>
            </a:r>
          </a:p>
        </p:txBody>
      </p:sp>
      <p:sp>
        <p:nvSpPr>
          <p:cNvPr id="6" name="Slide Number Placeholder 5"/>
          <p:cNvSpPr>
            <a:spLocks noGrp="1"/>
          </p:cNvSpPr>
          <p:nvPr>
            <p:ph type="sldNum" sz="quarter" idx="12"/>
          </p:nvPr>
        </p:nvSpPr>
        <p:spPr/>
        <p:txBody>
          <a:bodyPr/>
          <a:lstStyle/>
          <a:p>
            <a:pPr>
              <a:defRPr/>
            </a:pPr>
            <a:fld id="{1DB19392-6B3C-4BCB-9A2B-658EE91644DB}" type="slidenum">
              <a:rPr lang="en-US"/>
              <a:pPr>
                <a:defRPr/>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1026"/>
          <p:cNvSpPr>
            <a:spLocks noGrp="1" noChangeArrowheads="1"/>
          </p:cNvSpPr>
          <p:nvPr>
            <p:ph type="title"/>
          </p:nvPr>
        </p:nvSpPr>
        <p:spPr/>
        <p:txBody>
          <a:bodyPr/>
          <a:lstStyle/>
          <a:p>
            <a:pPr eaLnBrk="1" hangingPunct="1"/>
            <a:r>
              <a:rPr lang="en-US"/>
              <a:t>Example</a:t>
            </a:r>
          </a:p>
        </p:txBody>
      </p:sp>
      <p:sp>
        <p:nvSpPr>
          <p:cNvPr id="10244" name="Rectangle 1027"/>
          <p:cNvSpPr>
            <a:spLocks noGrp="1" noChangeArrowheads="1"/>
          </p:cNvSpPr>
          <p:nvPr>
            <p:ph idx="1"/>
          </p:nvPr>
        </p:nvSpPr>
        <p:spPr>
          <a:xfrm>
            <a:off x="685800" y="1371600"/>
            <a:ext cx="7772400" cy="990600"/>
          </a:xfrm>
        </p:spPr>
        <p:txBody>
          <a:bodyPr/>
          <a:lstStyle/>
          <a:p>
            <a:pPr eaLnBrk="1" hangingPunct="1"/>
            <a:r>
              <a:rPr lang="en-US"/>
              <a:t>Inserting 3, 2, 1, and then 4 to 7 sequentially into empty AVL tree</a:t>
            </a:r>
          </a:p>
        </p:txBody>
      </p:sp>
      <p:sp>
        <p:nvSpPr>
          <p:cNvPr id="17" name="Slide Number Placeholder 5"/>
          <p:cNvSpPr>
            <a:spLocks noGrp="1"/>
          </p:cNvSpPr>
          <p:nvPr>
            <p:ph type="sldNum" sz="quarter" idx="12"/>
          </p:nvPr>
        </p:nvSpPr>
        <p:spPr/>
        <p:txBody>
          <a:bodyPr/>
          <a:lstStyle/>
          <a:p>
            <a:pPr>
              <a:defRPr/>
            </a:pPr>
            <a:fld id="{02C67EC7-D507-4EC1-9579-3097CD4AB52A}" type="slidenum">
              <a:rPr lang="en-US"/>
              <a:pPr>
                <a:defRPr/>
              </a:pPr>
              <a:t>20</a:t>
            </a:fld>
            <a:endParaRPr lang="en-US"/>
          </a:p>
        </p:txBody>
      </p:sp>
      <p:sp>
        <p:nvSpPr>
          <p:cNvPr id="10245" name="Oval 1028"/>
          <p:cNvSpPr>
            <a:spLocks noChangeArrowheads="1"/>
          </p:cNvSpPr>
          <p:nvPr/>
        </p:nvSpPr>
        <p:spPr bwMode="auto">
          <a:xfrm>
            <a:off x="2819400" y="28956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3</a:t>
            </a:r>
          </a:p>
        </p:txBody>
      </p:sp>
      <p:sp>
        <p:nvSpPr>
          <p:cNvPr id="10246" name="Oval 1030"/>
          <p:cNvSpPr>
            <a:spLocks noChangeArrowheads="1"/>
          </p:cNvSpPr>
          <p:nvPr/>
        </p:nvSpPr>
        <p:spPr bwMode="auto">
          <a:xfrm>
            <a:off x="1981200" y="40386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1</a:t>
            </a:r>
          </a:p>
        </p:txBody>
      </p:sp>
      <p:sp>
        <p:nvSpPr>
          <p:cNvPr id="10247" name="Oval 1031"/>
          <p:cNvSpPr>
            <a:spLocks noChangeArrowheads="1"/>
          </p:cNvSpPr>
          <p:nvPr/>
        </p:nvSpPr>
        <p:spPr bwMode="auto">
          <a:xfrm>
            <a:off x="2362200" y="34290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2</a:t>
            </a:r>
          </a:p>
        </p:txBody>
      </p:sp>
      <p:sp>
        <p:nvSpPr>
          <p:cNvPr id="10248" name="Line 1032"/>
          <p:cNvSpPr>
            <a:spLocks noChangeShapeType="1"/>
          </p:cNvSpPr>
          <p:nvPr/>
        </p:nvSpPr>
        <p:spPr bwMode="auto">
          <a:xfrm flipH="1">
            <a:off x="2743200" y="3276600"/>
            <a:ext cx="152400" cy="2286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0249" name="Line 1033"/>
          <p:cNvSpPr>
            <a:spLocks noChangeShapeType="1"/>
          </p:cNvSpPr>
          <p:nvPr/>
        </p:nvSpPr>
        <p:spPr bwMode="auto">
          <a:xfrm flipH="1">
            <a:off x="2286000" y="3810000"/>
            <a:ext cx="1524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0250" name="Line 1034"/>
          <p:cNvSpPr>
            <a:spLocks noChangeShapeType="1"/>
          </p:cNvSpPr>
          <p:nvPr/>
        </p:nvSpPr>
        <p:spPr bwMode="auto">
          <a:xfrm>
            <a:off x="3429000" y="3810000"/>
            <a:ext cx="914400" cy="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0251" name="Oval 1035"/>
          <p:cNvSpPr>
            <a:spLocks noChangeArrowheads="1"/>
          </p:cNvSpPr>
          <p:nvPr/>
        </p:nvSpPr>
        <p:spPr bwMode="auto">
          <a:xfrm>
            <a:off x="6400800" y="37338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3</a:t>
            </a:r>
          </a:p>
        </p:txBody>
      </p:sp>
      <p:sp>
        <p:nvSpPr>
          <p:cNvPr id="10252" name="Oval 1036"/>
          <p:cNvSpPr>
            <a:spLocks noChangeArrowheads="1"/>
          </p:cNvSpPr>
          <p:nvPr/>
        </p:nvSpPr>
        <p:spPr bwMode="auto">
          <a:xfrm>
            <a:off x="5638800" y="31242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2</a:t>
            </a:r>
          </a:p>
        </p:txBody>
      </p:sp>
      <p:sp>
        <p:nvSpPr>
          <p:cNvPr id="10253" name="Oval 1037"/>
          <p:cNvSpPr>
            <a:spLocks noChangeArrowheads="1"/>
          </p:cNvSpPr>
          <p:nvPr/>
        </p:nvSpPr>
        <p:spPr bwMode="auto">
          <a:xfrm>
            <a:off x="4953000" y="38100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1</a:t>
            </a:r>
          </a:p>
        </p:txBody>
      </p:sp>
      <p:sp>
        <p:nvSpPr>
          <p:cNvPr id="10254" name="Line 1038"/>
          <p:cNvSpPr>
            <a:spLocks noChangeShapeType="1"/>
          </p:cNvSpPr>
          <p:nvPr/>
        </p:nvSpPr>
        <p:spPr bwMode="auto">
          <a:xfrm flipH="1">
            <a:off x="5334000" y="3505200"/>
            <a:ext cx="381000" cy="3810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0255" name="Line 1039"/>
          <p:cNvSpPr>
            <a:spLocks noChangeShapeType="1"/>
          </p:cNvSpPr>
          <p:nvPr/>
        </p:nvSpPr>
        <p:spPr bwMode="auto">
          <a:xfrm>
            <a:off x="6019800" y="3505200"/>
            <a:ext cx="3810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1026"/>
          <p:cNvSpPr>
            <a:spLocks noGrp="1" noChangeArrowheads="1"/>
          </p:cNvSpPr>
          <p:nvPr>
            <p:ph type="title"/>
          </p:nvPr>
        </p:nvSpPr>
        <p:spPr/>
        <p:txBody>
          <a:bodyPr/>
          <a:lstStyle/>
          <a:p>
            <a:pPr eaLnBrk="1" hangingPunct="1"/>
            <a:r>
              <a:rPr lang="en-US"/>
              <a:t>Example (Cont’d)</a:t>
            </a:r>
          </a:p>
        </p:txBody>
      </p:sp>
      <p:sp>
        <p:nvSpPr>
          <p:cNvPr id="11268" name="Rectangle 1027"/>
          <p:cNvSpPr>
            <a:spLocks noGrp="1" noChangeArrowheads="1"/>
          </p:cNvSpPr>
          <p:nvPr>
            <p:ph idx="1"/>
          </p:nvPr>
        </p:nvSpPr>
        <p:spPr>
          <a:xfrm>
            <a:off x="685800" y="1219200"/>
            <a:ext cx="7772400" cy="4724400"/>
          </a:xfrm>
        </p:spPr>
        <p:txBody>
          <a:bodyPr/>
          <a:lstStyle/>
          <a:p>
            <a:pPr eaLnBrk="1" hangingPunct="1"/>
            <a:r>
              <a:rPr lang="en-US"/>
              <a:t>Inserting 4</a:t>
            </a:r>
          </a:p>
          <a:p>
            <a:pPr eaLnBrk="1" hangingPunct="1"/>
            <a:endParaRPr lang="en-US"/>
          </a:p>
          <a:p>
            <a:pPr eaLnBrk="1" hangingPunct="1"/>
            <a:endParaRPr lang="en-US"/>
          </a:p>
          <a:p>
            <a:pPr eaLnBrk="1" hangingPunct="1"/>
            <a:endParaRPr lang="en-US"/>
          </a:p>
          <a:p>
            <a:pPr eaLnBrk="1" hangingPunct="1"/>
            <a:endParaRPr lang="en-US"/>
          </a:p>
          <a:p>
            <a:pPr eaLnBrk="1" hangingPunct="1"/>
            <a:r>
              <a:rPr lang="en-US"/>
              <a:t>Inserting 5</a:t>
            </a:r>
          </a:p>
        </p:txBody>
      </p:sp>
      <p:sp>
        <p:nvSpPr>
          <p:cNvPr id="32" name="Slide Number Placeholder 5"/>
          <p:cNvSpPr>
            <a:spLocks noGrp="1"/>
          </p:cNvSpPr>
          <p:nvPr>
            <p:ph type="sldNum" sz="quarter" idx="12"/>
          </p:nvPr>
        </p:nvSpPr>
        <p:spPr/>
        <p:txBody>
          <a:bodyPr/>
          <a:lstStyle/>
          <a:p>
            <a:pPr>
              <a:defRPr/>
            </a:pPr>
            <a:fld id="{00FAE710-ADDA-4D18-9BEE-E35B1B7B0FB6}" type="slidenum">
              <a:rPr lang="en-US"/>
              <a:pPr>
                <a:defRPr/>
              </a:pPr>
              <a:t>21</a:t>
            </a:fld>
            <a:endParaRPr lang="en-US"/>
          </a:p>
        </p:txBody>
      </p:sp>
      <p:sp>
        <p:nvSpPr>
          <p:cNvPr id="11269" name="Oval 1028"/>
          <p:cNvSpPr>
            <a:spLocks noChangeArrowheads="1"/>
          </p:cNvSpPr>
          <p:nvPr/>
        </p:nvSpPr>
        <p:spPr bwMode="auto">
          <a:xfrm>
            <a:off x="4267200" y="22860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3</a:t>
            </a:r>
          </a:p>
        </p:txBody>
      </p:sp>
      <p:sp>
        <p:nvSpPr>
          <p:cNvPr id="11270" name="Oval 1029"/>
          <p:cNvSpPr>
            <a:spLocks noChangeArrowheads="1"/>
          </p:cNvSpPr>
          <p:nvPr/>
        </p:nvSpPr>
        <p:spPr bwMode="auto">
          <a:xfrm>
            <a:off x="3505200" y="16764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2</a:t>
            </a:r>
          </a:p>
        </p:txBody>
      </p:sp>
      <p:sp>
        <p:nvSpPr>
          <p:cNvPr id="11271" name="Oval 1030"/>
          <p:cNvSpPr>
            <a:spLocks noChangeArrowheads="1"/>
          </p:cNvSpPr>
          <p:nvPr/>
        </p:nvSpPr>
        <p:spPr bwMode="auto">
          <a:xfrm>
            <a:off x="2819400" y="23622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1</a:t>
            </a:r>
          </a:p>
        </p:txBody>
      </p:sp>
      <p:sp>
        <p:nvSpPr>
          <p:cNvPr id="11272" name="Line 1031"/>
          <p:cNvSpPr>
            <a:spLocks noChangeShapeType="1"/>
          </p:cNvSpPr>
          <p:nvPr/>
        </p:nvSpPr>
        <p:spPr bwMode="auto">
          <a:xfrm flipH="1">
            <a:off x="3200400" y="2057400"/>
            <a:ext cx="381000" cy="3810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1273" name="Line 1032"/>
          <p:cNvSpPr>
            <a:spLocks noChangeShapeType="1"/>
          </p:cNvSpPr>
          <p:nvPr/>
        </p:nvSpPr>
        <p:spPr bwMode="auto">
          <a:xfrm>
            <a:off x="3886200" y="2057400"/>
            <a:ext cx="3810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1274" name="Oval 1033"/>
          <p:cNvSpPr>
            <a:spLocks noChangeArrowheads="1"/>
          </p:cNvSpPr>
          <p:nvPr/>
        </p:nvSpPr>
        <p:spPr bwMode="auto">
          <a:xfrm>
            <a:off x="4876800" y="29718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4</a:t>
            </a:r>
          </a:p>
        </p:txBody>
      </p:sp>
      <p:sp>
        <p:nvSpPr>
          <p:cNvPr id="11275" name="Line 1034"/>
          <p:cNvSpPr>
            <a:spLocks noChangeShapeType="1"/>
          </p:cNvSpPr>
          <p:nvPr/>
        </p:nvSpPr>
        <p:spPr bwMode="auto">
          <a:xfrm>
            <a:off x="4572000" y="2667000"/>
            <a:ext cx="3048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1276" name="Oval 1035"/>
          <p:cNvSpPr>
            <a:spLocks noChangeArrowheads="1"/>
          </p:cNvSpPr>
          <p:nvPr/>
        </p:nvSpPr>
        <p:spPr bwMode="auto">
          <a:xfrm>
            <a:off x="2895600" y="47244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3</a:t>
            </a:r>
          </a:p>
        </p:txBody>
      </p:sp>
      <p:sp>
        <p:nvSpPr>
          <p:cNvPr id="11277" name="Oval 1036"/>
          <p:cNvSpPr>
            <a:spLocks noChangeArrowheads="1"/>
          </p:cNvSpPr>
          <p:nvPr/>
        </p:nvSpPr>
        <p:spPr bwMode="auto">
          <a:xfrm>
            <a:off x="2133600" y="41148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2</a:t>
            </a:r>
          </a:p>
        </p:txBody>
      </p:sp>
      <p:sp>
        <p:nvSpPr>
          <p:cNvPr id="11278" name="Oval 1037"/>
          <p:cNvSpPr>
            <a:spLocks noChangeArrowheads="1"/>
          </p:cNvSpPr>
          <p:nvPr/>
        </p:nvSpPr>
        <p:spPr bwMode="auto">
          <a:xfrm>
            <a:off x="1447800" y="48006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1</a:t>
            </a:r>
          </a:p>
        </p:txBody>
      </p:sp>
      <p:sp>
        <p:nvSpPr>
          <p:cNvPr id="11279" name="Line 1038"/>
          <p:cNvSpPr>
            <a:spLocks noChangeShapeType="1"/>
          </p:cNvSpPr>
          <p:nvPr/>
        </p:nvSpPr>
        <p:spPr bwMode="auto">
          <a:xfrm flipH="1">
            <a:off x="1828800" y="4495800"/>
            <a:ext cx="381000" cy="3810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1280" name="Line 1039"/>
          <p:cNvSpPr>
            <a:spLocks noChangeShapeType="1"/>
          </p:cNvSpPr>
          <p:nvPr/>
        </p:nvSpPr>
        <p:spPr bwMode="auto">
          <a:xfrm>
            <a:off x="2514600" y="4495800"/>
            <a:ext cx="3810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1281" name="Oval 1040"/>
          <p:cNvSpPr>
            <a:spLocks noChangeArrowheads="1"/>
          </p:cNvSpPr>
          <p:nvPr/>
        </p:nvSpPr>
        <p:spPr bwMode="auto">
          <a:xfrm>
            <a:off x="3505200" y="54102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4</a:t>
            </a:r>
          </a:p>
        </p:txBody>
      </p:sp>
      <p:sp>
        <p:nvSpPr>
          <p:cNvPr id="11282" name="Line 1041"/>
          <p:cNvSpPr>
            <a:spLocks noChangeShapeType="1"/>
          </p:cNvSpPr>
          <p:nvPr/>
        </p:nvSpPr>
        <p:spPr bwMode="auto">
          <a:xfrm>
            <a:off x="3200400" y="5105400"/>
            <a:ext cx="3048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1283" name="Oval 1042"/>
          <p:cNvSpPr>
            <a:spLocks noChangeArrowheads="1"/>
          </p:cNvSpPr>
          <p:nvPr/>
        </p:nvSpPr>
        <p:spPr bwMode="auto">
          <a:xfrm>
            <a:off x="4038600" y="60960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5</a:t>
            </a:r>
          </a:p>
        </p:txBody>
      </p:sp>
      <p:sp>
        <p:nvSpPr>
          <p:cNvPr id="11284" name="Line 1043"/>
          <p:cNvSpPr>
            <a:spLocks noChangeShapeType="1"/>
          </p:cNvSpPr>
          <p:nvPr/>
        </p:nvSpPr>
        <p:spPr bwMode="auto">
          <a:xfrm>
            <a:off x="3810000" y="5791200"/>
            <a:ext cx="2286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1285" name="Line 1044"/>
          <p:cNvSpPr>
            <a:spLocks noChangeShapeType="1"/>
          </p:cNvSpPr>
          <p:nvPr/>
        </p:nvSpPr>
        <p:spPr bwMode="auto">
          <a:xfrm>
            <a:off x="3962400" y="4800600"/>
            <a:ext cx="1143000" cy="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1026"/>
          <p:cNvSpPr>
            <a:spLocks noGrp="1" noChangeArrowheads="1"/>
          </p:cNvSpPr>
          <p:nvPr>
            <p:ph type="title"/>
          </p:nvPr>
        </p:nvSpPr>
        <p:spPr/>
        <p:txBody>
          <a:bodyPr/>
          <a:lstStyle/>
          <a:p>
            <a:pPr eaLnBrk="1" hangingPunct="1"/>
            <a:r>
              <a:rPr lang="en-US"/>
              <a:t>Example (Cont’d)</a:t>
            </a:r>
          </a:p>
        </p:txBody>
      </p:sp>
      <p:sp>
        <p:nvSpPr>
          <p:cNvPr id="11268" name="Rectangle 1027"/>
          <p:cNvSpPr>
            <a:spLocks noGrp="1" noChangeArrowheads="1"/>
          </p:cNvSpPr>
          <p:nvPr>
            <p:ph idx="1"/>
          </p:nvPr>
        </p:nvSpPr>
        <p:spPr/>
        <p:txBody>
          <a:bodyPr/>
          <a:lstStyle/>
          <a:p>
            <a:pPr marL="0" indent="0" eaLnBrk="1" hangingPunct="1">
              <a:buNone/>
            </a:pPr>
            <a:endParaRPr lang="en-US" dirty="0"/>
          </a:p>
          <a:p>
            <a:pPr eaLnBrk="1" hangingPunct="1"/>
            <a:endParaRPr lang="en-US" dirty="0"/>
          </a:p>
          <a:p>
            <a:pPr marL="0" indent="0" eaLnBrk="1" hangingPunct="1">
              <a:buNone/>
            </a:pPr>
            <a:endParaRPr lang="en-US" dirty="0"/>
          </a:p>
          <a:p>
            <a:pPr eaLnBrk="1" hangingPunct="1"/>
            <a:r>
              <a:rPr lang="en-US" dirty="0"/>
              <a:t>Inserting 5</a:t>
            </a:r>
          </a:p>
        </p:txBody>
      </p:sp>
      <p:sp>
        <p:nvSpPr>
          <p:cNvPr id="32" name="Slide Number Placeholder 5"/>
          <p:cNvSpPr>
            <a:spLocks noGrp="1"/>
          </p:cNvSpPr>
          <p:nvPr>
            <p:ph type="sldNum" sz="quarter" idx="12"/>
          </p:nvPr>
        </p:nvSpPr>
        <p:spPr/>
        <p:txBody>
          <a:bodyPr/>
          <a:lstStyle/>
          <a:p>
            <a:pPr>
              <a:defRPr/>
            </a:pPr>
            <a:fld id="{00FAE710-ADDA-4D18-9BEE-E35B1B7B0FB6}" type="slidenum">
              <a:rPr lang="en-US"/>
              <a:pPr>
                <a:defRPr/>
              </a:pPr>
              <a:t>22</a:t>
            </a:fld>
            <a:endParaRPr lang="en-US"/>
          </a:p>
        </p:txBody>
      </p:sp>
      <p:sp>
        <p:nvSpPr>
          <p:cNvPr id="11276" name="Oval 1035"/>
          <p:cNvSpPr>
            <a:spLocks noChangeArrowheads="1"/>
          </p:cNvSpPr>
          <p:nvPr/>
        </p:nvSpPr>
        <p:spPr bwMode="auto">
          <a:xfrm>
            <a:off x="2895600" y="47244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3</a:t>
            </a:r>
          </a:p>
        </p:txBody>
      </p:sp>
      <p:sp>
        <p:nvSpPr>
          <p:cNvPr id="11277" name="Oval 1036"/>
          <p:cNvSpPr>
            <a:spLocks noChangeArrowheads="1"/>
          </p:cNvSpPr>
          <p:nvPr/>
        </p:nvSpPr>
        <p:spPr bwMode="auto">
          <a:xfrm>
            <a:off x="2133600" y="41148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2</a:t>
            </a:r>
          </a:p>
        </p:txBody>
      </p:sp>
      <p:sp>
        <p:nvSpPr>
          <p:cNvPr id="11278" name="Oval 1037"/>
          <p:cNvSpPr>
            <a:spLocks noChangeArrowheads="1"/>
          </p:cNvSpPr>
          <p:nvPr/>
        </p:nvSpPr>
        <p:spPr bwMode="auto">
          <a:xfrm>
            <a:off x="1447800" y="48006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1</a:t>
            </a:r>
          </a:p>
        </p:txBody>
      </p:sp>
      <p:sp>
        <p:nvSpPr>
          <p:cNvPr id="11279" name="Line 1038"/>
          <p:cNvSpPr>
            <a:spLocks noChangeShapeType="1"/>
          </p:cNvSpPr>
          <p:nvPr/>
        </p:nvSpPr>
        <p:spPr bwMode="auto">
          <a:xfrm flipH="1">
            <a:off x="1828800" y="4495800"/>
            <a:ext cx="381000" cy="3810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1280" name="Line 1039"/>
          <p:cNvSpPr>
            <a:spLocks noChangeShapeType="1"/>
          </p:cNvSpPr>
          <p:nvPr/>
        </p:nvSpPr>
        <p:spPr bwMode="auto">
          <a:xfrm>
            <a:off x="2514600" y="4495800"/>
            <a:ext cx="3810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1281" name="Oval 1040"/>
          <p:cNvSpPr>
            <a:spLocks noChangeArrowheads="1"/>
          </p:cNvSpPr>
          <p:nvPr/>
        </p:nvSpPr>
        <p:spPr bwMode="auto">
          <a:xfrm>
            <a:off x="3505200" y="54102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4</a:t>
            </a:r>
          </a:p>
        </p:txBody>
      </p:sp>
      <p:sp>
        <p:nvSpPr>
          <p:cNvPr id="11282" name="Line 1041"/>
          <p:cNvSpPr>
            <a:spLocks noChangeShapeType="1"/>
          </p:cNvSpPr>
          <p:nvPr/>
        </p:nvSpPr>
        <p:spPr bwMode="auto">
          <a:xfrm>
            <a:off x="3200400" y="5105400"/>
            <a:ext cx="3048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1283" name="Oval 1042"/>
          <p:cNvSpPr>
            <a:spLocks noChangeArrowheads="1"/>
          </p:cNvSpPr>
          <p:nvPr/>
        </p:nvSpPr>
        <p:spPr bwMode="auto">
          <a:xfrm>
            <a:off x="4038600" y="60960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5</a:t>
            </a:r>
          </a:p>
        </p:txBody>
      </p:sp>
      <p:sp>
        <p:nvSpPr>
          <p:cNvPr id="11284" name="Line 1043"/>
          <p:cNvSpPr>
            <a:spLocks noChangeShapeType="1"/>
          </p:cNvSpPr>
          <p:nvPr/>
        </p:nvSpPr>
        <p:spPr bwMode="auto">
          <a:xfrm>
            <a:off x="3810000" y="5791200"/>
            <a:ext cx="2286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1285" name="Line 1044"/>
          <p:cNvSpPr>
            <a:spLocks noChangeShapeType="1"/>
          </p:cNvSpPr>
          <p:nvPr/>
        </p:nvSpPr>
        <p:spPr bwMode="auto">
          <a:xfrm>
            <a:off x="3962400" y="4800600"/>
            <a:ext cx="1143000" cy="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1286" name="Oval 1045"/>
          <p:cNvSpPr>
            <a:spLocks noChangeArrowheads="1"/>
          </p:cNvSpPr>
          <p:nvPr/>
        </p:nvSpPr>
        <p:spPr bwMode="auto">
          <a:xfrm>
            <a:off x="6400800" y="55626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3</a:t>
            </a:r>
          </a:p>
        </p:txBody>
      </p:sp>
      <p:sp>
        <p:nvSpPr>
          <p:cNvPr id="11287" name="Oval 1046"/>
          <p:cNvSpPr>
            <a:spLocks noChangeArrowheads="1"/>
          </p:cNvSpPr>
          <p:nvPr/>
        </p:nvSpPr>
        <p:spPr bwMode="auto">
          <a:xfrm>
            <a:off x="6172200" y="41910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2</a:t>
            </a:r>
          </a:p>
        </p:txBody>
      </p:sp>
      <p:sp>
        <p:nvSpPr>
          <p:cNvPr id="11288" name="Oval 1047"/>
          <p:cNvSpPr>
            <a:spLocks noChangeArrowheads="1"/>
          </p:cNvSpPr>
          <p:nvPr/>
        </p:nvSpPr>
        <p:spPr bwMode="auto">
          <a:xfrm>
            <a:off x="5486400" y="48768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1</a:t>
            </a:r>
          </a:p>
        </p:txBody>
      </p:sp>
      <p:sp>
        <p:nvSpPr>
          <p:cNvPr id="11289" name="Line 1048"/>
          <p:cNvSpPr>
            <a:spLocks noChangeShapeType="1"/>
          </p:cNvSpPr>
          <p:nvPr/>
        </p:nvSpPr>
        <p:spPr bwMode="auto">
          <a:xfrm flipH="1">
            <a:off x="5867400" y="4572000"/>
            <a:ext cx="381000" cy="3810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1290" name="Line 1049"/>
          <p:cNvSpPr>
            <a:spLocks noChangeShapeType="1"/>
          </p:cNvSpPr>
          <p:nvPr/>
        </p:nvSpPr>
        <p:spPr bwMode="auto">
          <a:xfrm>
            <a:off x="6553200" y="4572000"/>
            <a:ext cx="3810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1291" name="Oval 1050"/>
          <p:cNvSpPr>
            <a:spLocks noChangeArrowheads="1"/>
          </p:cNvSpPr>
          <p:nvPr/>
        </p:nvSpPr>
        <p:spPr bwMode="auto">
          <a:xfrm>
            <a:off x="6934200" y="48006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4</a:t>
            </a:r>
          </a:p>
        </p:txBody>
      </p:sp>
      <p:sp>
        <p:nvSpPr>
          <p:cNvPr id="11292" name="Line 1051"/>
          <p:cNvSpPr>
            <a:spLocks noChangeShapeType="1"/>
          </p:cNvSpPr>
          <p:nvPr/>
        </p:nvSpPr>
        <p:spPr bwMode="auto">
          <a:xfrm>
            <a:off x="7239000" y="5181600"/>
            <a:ext cx="3048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1293" name="Oval 1052"/>
          <p:cNvSpPr>
            <a:spLocks noChangeArrowheads="1"/>
          </p:cNvSpPr>
          <p:nvPr/>
        </p:nvSpPr>
        <p:spPr bwMode="auto">
          <a:xfrm>
            <a:off x="7467600" y="54864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5</a:t>
            </a:r>
          </a:p>
        </p:txBody>
      </p:sp>
      <p:sp>
        <p:nvSpPr>
          <p:cNvPr id="11294" name="Line 1053"/>
          <p:cNvSpPr>
            <a:spLocks noChangeShapeType="1"/>
          </p:cNvSpPr>
          <p:nvPr/>
        </p:nvSpPr>
        <p:spPr bwMode="auto">
          <a:xfrm flipH="1">
            <a:off x="6705600" y="5105400"/>
            <a:ext cx="304800" cy="4572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Tree>
    <p:extLst>
      <p:ext uri="{BB962C8B-B14F-4D97-AF65-F5344CB8AC3E}">
        <p14:creationId xmlns:p14="http://schemas.microsoft.com/office/powerpoint/2010/main" val="13923407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1026"/>
          <p:cNvSpPr>
            <a:spLocks noGrp="1" noChangeArrowheads="1"/>
          </p:cNvSpPr>
          <p:nvPr>
            <p:ph type="title"/>
          </p:nvPr>
        </p:nvSpPr>
        <p:spPr/>
        <p:txBody>
          <a:bodyPr/>
          <a:lstStyle/>
          <a:p>
            <a:pPr eaLnBrk="1" hangingPunct="1"/>
            <a:r>
              <a:rPr lang="en-US"/>
              <a:t>Example (Cont’d)</a:t>
            </a:r>
          </a:p>
        </p:txBody>
      </p:sp>
      <p:sp>
        <p:nvSpPr>
          <p:cNvPr id="12292" name="Rectangle 1027"/>
          <p:cNvSpPr>
            <a:spLocks noGrp="1" noChangeArrowheads="1"/>
          </p:cNvSpPr>
          <p:nvPr>
            <p:ph idx="1"/>
          </p:nvPr>
        </p:nvSpPr>
        <p:spPr/>
        <p:txBody>
          <a:bodyPr/>
          <a:lstStyle/>
          <a:p>
            <a:pPr eaLnBrk="1" hangingPunct="1"/>
            <a:r>
              <a:rPr lang="en-US" dirty="0"/>
              <a:t>Inserting 6</a:t>
            </a:r>
          </a:p>
          <a:p>
            <a:pPr eaLnBrk="1" hangingPunct="1"/>
            <a:endParaRPr lang="en-US" dirty="0"/>
          </a:p>
          <a:p>
            <a:pPr eaLnBrk="1" hangingPunct="1"/>
            <a:endParaRPr lang="en-US" dirty="0"/>
          </a:p>
          <a:p>
            <a:pPr eaLnBrk="1" hangingPunct="1"/>
            <a:endParaRPr lang="en-US" dirty="0"/>
          </a:p>
          <a:p>
            <a:pPr eaLnBrk="1" hangingPunct="1"/>
            <a:endParaRPr lang="en-US" dirty="0"/>
          </a:p>
          <a:p>
            <a:pPr marL="0" indent="0" eaLnBrk="1" hangingPunct="1">
              <a:buNone/>
            </a:pPr>
            <a:endParaRPr lang="en-US" dirty="0"/>
          </a:p>
        </p:txBody>
      </p:sp>
      <p:sp>
        <p:nvSpPr>
          <p:cNvPr id="56" name="Slide Number Placeholder 5"/>
          <p:cNvSpPr>
            <a:spLocks noGrp="1"/>
          </p:cNvSpPr>
          <p:nvPr>
            <p:ph type="sldNum" sz="quarter" idx="12"/>
          </p:nvPr>
        </p:nvSpPr>
        <p:spPr/>
        <p:txBody>
          <a:bodyPr/>
          <a:lstStyle/>
          <a:p>
            <a:pPr>
              <a:defRPr/>
            </a:pPr>
            <a:fld id="{AD13C522-9395-43A0-A493-5D00973E38E3}" type="slidenum">
              <a:rPr lang="en-US"/>
              <a:pPr>
                <a:defRPr/>
              </a:pPr>
              <a:t>23</a:t>
            </a:fld>
            <a:endParaRPr lang="en-US"/>
          </a:p>
        </p:txBody>
      </p:sp>
      <p:sp>
        <p:nvSpPr>
          <p:cNvPr id="12293" name="Oval 1028"/>
          <p:cNvSpPr>
            <a:spLocks noChangeArrowheads="1"/>
          </p:cNvSpPr>
          <p:nvPr/>
        </p:nvSpPr>
        <p:spPr bwMode="auto">
          <a:xfrm>
            <a:off x="3276600" y="30480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3</a:t>
            </a:r>
          </a:p>
        </p:txBody>
      </p:sp>
      <p:sp>
        <p:nvSpPr>
          <p:cNvPr id="12294" name="Oval 1029"/>
          <p:cNvSpPr>
            <a:spLocks noChangeArrowheads="1"/>
          </p:cNvSpPr>
          <p:nvPr/>
        </p:nvSpPr>
        <p:spPr bwMode="auto">
          <a:xfrm>
            <a:off x="3048000" y="16764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2</a:t>
            </a:r>
          </a:p>
        </p:txBody>
      </p:sp>
      <p:sp>
        <p:nvSpPr>
          <p:cNvPr id="12295" name="Oval 1030"/>
          <p:cNvSpPr>
            <a:spLocks noChangeArrowheads="1"/>
          </p:cNvSpPr>
          <p:nvPr/>
        </p:nvSpPr>
        <p:spPr bwMode="auto">
          <a:xfrm>
            <a:off x="2362200" y="23622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1</a:t>
            </a:r>
          </a:p>
        </p:txBody>
      </p:sp>
      <p:sp>
        <p:nvSpPr>
          <p:cNvPr id="12296" name="Line 1031"/>
          <p:cNvSpPr>
            <a:spLocks noChangeShapeType="1"/>
          </p:cNvSpPr>
          <p:nvPr/>
        </p:nvSpPr>
        <p:spPr bwMode="auto">
          <a:xfrm flipH="1">
            <a:off x="2743200" y="2057400"/>
            <a:ext cx="381000" cy="3810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2297" name="Line 1032"/>
          <p:cNvSpPr>
            <a:spLocks noChangeShapeType="1"/>
          </p:cNvSpPr>
          <p:nvPr/>
        </p:nvSpPr>
        <p:spPr bwMode="auto">
          <a:xfrm>
            <a:off x="3429000" y="2057400"/>
            <a:ext cx="3810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2298" name="Oval 1033"/>
          <p:cNvSpPr>
            <a:spLocks noChangeArrowheads="1"/>
          </p:cNvSpPr>
          <p:nvPr/>
        </p:nvSpPr>
        <p:spPr bwMode="auto">
          <a:xfrm>
            <a:off x="3810000" y="22860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4</a:t>
            </a:r>
          </a:p>
        </p:txBody>
      </p:sp>
      <p:sp>
        <p:nvSpPr>
          <p:cNvPr id="12299" name="Line 1034"/>
          <p:cNvSpPr>
            <a:spLocks noChangeShapeType="1"/>
          </p:cNvSpPr>
          <p:nvPr/>
        </p:nvSpPr>
        <p:spPr bwMode="auto">
          <a:xfrm>
            <a:off x="4114800" y="2667000"/>
            <a:ext cx="3048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2300" name="Oval 1035"/>
          <p:cNvSpPr>
            <a:spLocks noChangeArrowheads="1"/>
          </p:cNvSpPr>
          <p:nvPr/>
        </p:nvSpPr>
        <p:spPr bwMode="auto">
          <a:xfrm>
            <a:off x="4343400" y="29718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5</a:t>
            </a:r>
          </a:p>
        </p:txBody>
      </p:sp>
      <p:sp>
        <p:nvSpPr>
          <p:cNvPr id="12301" name="Line 1036"/>
          <p:cNvSpPr>
            <a:spLocks noChangeShapeType="1"/>
          </p:cNvSpPr>
          <p:nvPr/>
        </p:nvSpPr>
        <p:spPr bwMode="auto">
          <a:xfrm flipH="1">
            <a:off x="3581400" y="2590800"/>
            <a:ext cx="304800" cy="4572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2302" name="Oval 1046"/>
          <p:cNvSpPr>
            <a:spLocks noChangeArrowheads="1"/>
          </p:cNvSpPr>
          <p:nvPr/>
        </p:nvSpPr>
        <p:spPr bwMode="auto">
          <a:xfrm>
            <a:off x="4876800" y="35814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6</a:t>
            </a:r>
          </a:p>
        </p:txBody>
      </p:sp>
      <p:sp>
        <p:nvSpPr>
          <p:cNvPr id="12303" name="Line 1047"/>
          <p:cNvSpPr>
            <a:spLocks noChangeShapeType="1"/>
          </p:cNvSpPr>
          <p:nvPr/>
        </p:nvSpPr>
        <p:spPr bwMode="auto">
          <a:xfrm>
            <a:off x="4648200" y="3352800"/>
            <a:ext cx="2286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2315" name="Line 1059"/>
          <p:cNvSpPr>
            <a:spLocks noChangeShapeType="1"/>
          </p:cNvSpPr>
          <p:nvPr/>
        </p:nvSpPr>
        <p:spPr bwMode="auto">
          <a:xfrm>
            <a:off x="4572000" y="2438400"/>
            <a:ext cx="381000" cy="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1026"/>
          <p:cNvSpPr>
            <a:spLocks noGrp="1" noChangeArrowheads="1"/>
          </p:cNvSpPr>
          <p:nvPr>
            <p:ph type="title"/>
          </p:nvPr>
        </p:nvSpPr>
        <p:spPr/>
        <p:txBody>
          <a:bodyPr/>
          <a:lstStyle/>
          <a:p>
            <a:pPr eaLnBrk="1" hangingPunct="1"/>
            <a:r>
              <a:rPr lang="en-US"/>
              <a:t>Example (Cont’d)</a:t>
            </a:r>
          </a:p>
        </p:txBody>
      </p:sp>
      <p:sp>
        <p:nvSpPr>
          <p:cNvPr id="12292" name="Rectangle 1027"/>
          <p:cNvSpPr>
            <a:spLocks noGrp="1" noChangeArrowheads="1"/>
          </p:cNvSpPr>
          <p:nvPr>
            <p:ph idx="1"/>
          </p:nvPr>
        </p:nvSpPr>
        <p:spPr/>
        <p:txBody>
          <a:bodyPr/>
          <a:lstStyle/>
          <a:p>
            <a:pPr eaLnBrk="1" hangingPunct="1"/>
            <a:r>
              <a:rPr lang="en-US"/>
              <a:t>Inserting 6</a:t>
            </a:r>
          </a:p>
          <a:p>
            <a:pPr eaLnBrk="1" hangingPunct="1"/>
            <a:endParaRPr lang="en-US"/>
          </a:p>
          <a:p>
            <a:pPr eaLnBrk="1" hangingPunct="1"/>
            <a:endParaRPr lang="en-US"/>
          </a:p>
          <a:p>
            <a:pPr eaLnBrk="1" hangingPunct="1"/>
            <a:endParaRPr lang="en-US"/>
          </a:p>
          <a:p>
            <a:pPr eaLnBrk="1" hangingPunct="1"/>
            <a:endParaRPr lang="en-US"/>
          </a:p>
          <a:p>
            <a:pPr eaLnBrk="1" hangingPunct="1"/>
            <a:r>
              <a:rPr lang="en-US"/>
              <a:t>Inserting 7</a:t>
            </a:r>
          </a:p>
        </p:txBody>
      </p:sp>
      <p:sp>
        <p:nvSpPr>
          <p:cNvPr id="56" name="Slide Number Placeholder 5"/>
          <p:cNvSpPr>
            <a:spLocks noGrp="1"/>
          </p:cNvSpPr>
          <p:nvPr>
            <p:ph type="sldNum" sz="quarter" idx="12"/>
          </p:nvPr>
        </p:nvSpPr>
        <p:spPr/>
        <p:txBody>
          <a:bodyPr/>
          <a:lstStyle/>
          <a:p>
            <a:pPr>
              <a:defRPr/>
            </a:pPr>
            <a:fld id="{AD13C522-9395-43A0-A493-5D00973E38E3}" type="slidenum">
              <a:rPr lang="en-US"/>
              <a:pPr>
                <a:defRPr/>
              </a:pPr>
              <a:t>24</a:t>
            </a:fld>
            <a:endParaRPr lang="en-US"/>
          </a:p>
        </p:txBody>
      </p:sp>
      <p:sp>
        <p:nvSpPr>
          <p:cNvPr id="12293" name="Oval 1028"/>
          <p:cNvSpPr>
            <a:spLocks noChangeArrowheads="1"/>
          </p:cNvSpPr>
          <p:nvPr/>
        </p:nvSpPr>
        <p:spPr bwMode="auto">
          <a:xfrm>
            <a:off x="3276600" y="30480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3</a:t>
            </a:r>
          </a:p>
        </p:txBody>
      </p:sp>
      <p:sp>
        <p:nvSpPr>
          <p:cNvPr id="12294" name="Oval 1029"/>
          <p:cNvSpPr>
            <a:spLocks noChangeArrowheads="1"/>
          </p:cNvSpPr>
          <p:nvPr/>
        </p:nvSpPr>
        <p:spPr bwMode="auto">
          <a:xfrm>
            <a:off x="3048000" y="16764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2</a:t>
            </a:r>
          </a:p>
        </p:txBody>
      </p:sp>
      <p:sp>
        <p:nvSpPr>
          <p:cNvPr id="12295" name="Oval 1030"/>
          <p:cNvSpPr>
            <a:spLocks noChangeArrowheads="1"/>
          </p:cNvSpPr>
          <p:nvPr/>
        </p:nvSpPr>
        <p:spPr bwMode="auto">
          <a:xfrm>
            <a:off x="2362200" y="23622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1</a:t>
            </a:r>
          </a:p>
        </p:txBody>
      </p:sp>
      <p:sp>
        <p:nvSpPr>
          <p:cNvPr id="12296" name="Line 1031"/>
          <p:cNvSpPr>
            <a:spLocks noChangeShapeType="1"/>
          </p:cNvSpPr>
          <p:nvPr/>
        </p:nvSpPr>
        <p:spPr bwMode="auto">
          <a:xfrm flipH="1">
            <a:off x="2743200" y="2057400"/>
            <a:ext cx="381000" cy="3810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2297" name="Line 1032"/>
          <p:cNvSpPr>
            <a:spLocks noChangeShapeType="1"/>
          </p:cNvSpPr>
          <p:nvPr/>
        </p:nvSpPr>
        <p:spPr bwMode="auto">
          <a:xfrm>
            <a:off x="3429000" y="2057400"/>
            <a:ext cx="3810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2298" name="Oval 1033"/>
          <p:cNvSpPr>
            <a:spLocks noChangeArrowheads="1"/>
          </p:cNvSpPr>
          <p:nvPr/>
        </p:nvSpPr>
        <p:spPr bwMode="auto">
          <a:xfrm>
            <a:off x="3810000" y="22860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4</a:t>
            </a:r>
          </a:p>
        </p:txBody>
      </p:sp>
      <p:sp>
        <p:nvSpPr>
          <p:cNvPr id="12299" name="Line 1034"/>
          <p:cNvSpPr>
            <a:spLocks noChangeShapeType="1"/>
          </p:cNvSpPr>
          <p:nvPr/>
        </p:nvSpPr>
        <p:spPr bwMode="auto">
          <a:xfrm>
            <a:off x="4114800" y="2667000"/>
            <a:ext cx="3048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2300" name="Oval 1035"/>
          <p:cNvSpPr>
            <a:spLocks noChangeArrowheads="1"/>
          </p:cNvSpPr>
          <p:nvPr/>
        </p:nvSpPr>
        <p:spPr bwMode="auto">
          <a:xfrm>
            <a:off x="4343400" y="29718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5</a:t>
            </a:r>
          </a:p>
        </p:txBody>
      </p:sp>
      <p:sp>
        <p:nvSpPr>
          <p:cNvPr id="12301" name="Line 1036"/>
          <p:cNvSpPr>
            <a:spLocks noChangeShapeType="1"/>
          </p:cNvSpPr>
          <p:nvPr/>
        </p:nvSpPr>
        <p:spPr bwMode="auto">
          <a:xfrm flipH="1">
            <a:off x="3581400" y="2590800"/>
            <a:ext cx="304800" cy="4572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2302" name="Oval 1046"/>
          <p:cNvSpPr>
            <a:spLocks noChangeArrowheads="1"/>
          </p:cNvSpPr>
          <p:nvPr/>
        </p:nvSpPr>
        <p:spPr bwMode="auto">
          <a:xfrm>
            <a:off x="4876800" y="35814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6</a:t>
            </a:r>
          </a:p>
        </p:txBody>
      </p:sp>
      <p:sp>
        <p:nvSpPr>
          <p:cNvPr id="12303" name="Line 1047"/>
          <p:cNvSpPr>
            <a:spLocks noChangeShapeType="1"/>
          </p:cNvSpPr>
          <p:nvPr/>
        </p:nvSpPr>
        <p:spPr bwMode="auto">
          <a:xfrm>
            <a:off x="4648200" y="3352800"/>
            <a:ext cx="2286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2304" name="Oval 1048"/>
          <p:cNvSpPr>
            <a:spLocks noChangeArrowheads="1"/>
          </p:cNvSpPr>
          <p:nvPr/>
        </p:nvSpPr>
        <p:spPr bwMode="auto">
          <a:xfrm>
            <a:off x="6019800" y="27432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3</a:t>
            </a:r>
          </a:p>
        </p:txBody>
      </p:sp>
      <p:sp>
        <p:nvSpPr>
          <p:cNvPr id="12305" name="Oval 1049"/>
          <p:cNvSpPr>
            <a:spLocks noChangeArrowheads="1"/>
          </p:cNvSpPr>
          <p:nvPr/>
        </p:nvSpPr>
        <p:spPr bwMode="auto">
          <a:xfrm>
            <a:off x="5486400" y="20574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2</a:t>
            </a:r>
          </a:p>
        </p:txBody>
      </p:sp>
      <p:sp>
        <p:nvSpPr>
          <p:cNvPr id="12306" name="Oval 1050"/>
          <p:cNvSpPr>
            <a:spLocks noChangeArrowheads="1"/>
          </p:cNvSpPr>
          <p:nvPr/>
        </p:nvSpPr>
        <p:spPr bwMode="auto">
          <a:xfrm>
            <a:off x="5181600" y="27432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1</a:t>
            </a:r>
          </a:p>
        </p:txBody>
      </p:sp>
      <p:sp>
        <p:nvSpPr>
          <p:cNvPr id="12307" name="Line 1051"/>
          <p:cNvSpPr>
            <a:spLocks noChangeShapeType="1"/>
          </p:cNvSpPr>
          <p:nvPr/>
        </p:nvSpPr>
        <p:spPr bwMode="auto">
          <a:xfrm flipH="1">
            <a:off x="5638800" y="1676400"/>
            <a:ext cx="381000" cy="3810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2308" name="Line 1052"/>
          <p:cNvSpPr>
            <a:spLocks noChangeShapeType="1"/>
          </p:cNvSpPr>
          <p:nvPr/>
        </p:nvSpPr>
        <p:spPr bwMode="auto">
          <a:xfrm>
            <a:off x="6400800" y="1752600"/>
            <a:ext cx="3810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2309" name="Oval 1053"/>
          <p:cNvSpPr>
            <a:spLocks noChangeArrowheads="1"/>
          </p:cNvSpPr>
          <p:nvPr/>
        </p:nvSpPr>
        <p:spPr bwMode="auto">
          <a:xfrm>
            <a:off x="6019800" y="14478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4</a:t>
            </a:r>
          </a:p>
        </p:txBody>
      </p:sp>
      <p:sp>
        <p:nvSpPr>
          <p:cNvPr id="12310" name="Line 1054"/>
          <p:cNvSpPr>
            <a:spLocks noChangeShapeType="1"/>
          </p:cNvSpPr>
          <p:nvPr/>
        </p:nvSpPr>
        <p:spPr bwMode="auto">
          <a:xfrm>
            <a:off x="7086600" y="2362200"/>
            <a:ext cx="3048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2311" name="Oval 1055"/>
          <p:cNvSpPr>
            <a:spLocks noChangeArrowheads="1"/>
          </p:cNvSpPr>
          <p:nvPr/>
        </p:nvSpPr>
        <p:spPr bwMode="auto">
          <a:xfrm>
            <a:off x="6781800" y="20574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5</a:t>
            </a:r>
          </a:p>
        </p:txBody>
      </p:sp>
      <p:sp>
        <p:nvSpPr>
          <p:cNvPr id="12312" name="Line 1056"/>
          <p:cNvSpPr>
            <a:spLocks noChangeShapeType="1"/>
          </p:cNvSpPr>
          <p:nvPr/>
        </p:nvSpPr>
        <p:spPr bwMode="auto">
          <a:xfrm flipH="1">
            <a:off x="5257800" y="2362200"/>
            <a:ext cx="304800" cy="4572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2313" name="Oval 1057"/>
          <p:cNvSpPr>
            <a:spLocks noChangeArrowheads="1"/>
          </p:cNvSpPr>
          <p:nvPr/>
        </p:nvSpPr>
        <p:spPr bwMode="auto">
          <a:xfrm>
            <a:off x="7315200" y="26670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6</a:t>
            </a:r>
          </a:p>
        </p:txBody>
      </p:sp>
      <p:sp>
        <p:nvSpPr>
          <p:cNvPr id="12314" name="Line 1058"/>
          <p:cNvSpPr>
            <a:spLocks noChangeShapeType="1"/>
          </p:cNvSpPr>
          <p:nvPr/>
        </p:nvSpPr>
        <p:spPr bwMode="auto">
          <a:xfrm>
            <a:off x="5867400" y="2438400"/>
            <a:ext cx="2286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2315" name="Line 1059"/>
          <p:cNvSpPr>
            <a:spLocks noChangeShapeType="1"/>
          </p:cNvSpPr>
          <p:nvPr/>
        </p:nvSpPr>
        <p:spPr bwMode="auto">
          <a:xfrm>
            <a:off x="4572000" y="2438400"/>
            <a:ext cx="381000" cy="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2316" name="Oval 1060"/>
          <p:cNvSpPr>
            <a:spLocks noChangeArrowheads="1"/>
          </p:cNvSpPr>
          <p:nvPr/>
        </p:nvSpPr>
        <p:spPr bwMode="auto">
          <a:xfrm>
            <a:off x="1905000" y="55626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3</a:t>
            </a:r>
          </a:p>
        </p:txBody>
      </p:sp>
      <p:sp>
        <p:nvSpPr>
          <p:cNvPr id="12317" name="Oval 1061"/>
          <p:cNvSpPr>
            <a:spLocks noChangeArrowheads="1"/>
          </p:cNvSpPr>
          <p:nvPr/>
        </p:nvSpPr>
        <p:spPr bwMode="auto">
          <a:xfrm>
            <a:off x="1371600" y="48768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2</a:t>
            </a:r>
          </a:p>
        </p:txBody>
      </p:sp>
      <p:sp>
        <p:nvSpPr>
          <p:cNvPr id="12318" name="Oval 1062"/>
          <p:cNvSpPr>
            <a:spLocks noChangeArrowheads="1"/>
          </p:cNvSpPr>
          <p:nvPr/>
        </p:nvSpPr>
        <p:spPr bwMode="auto">
          <a:xfrm>
            <a:off x="1066800" y="55626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1</a:t>
            </a:r>
          </a:p>
        </p:txBody>
      </p:sp>
      <p:sp>
        <p:nvSpPr>
          <p:cNvPr id="12319" name="Line 1063"/>
          <p:cNvSpPr>
            <a:spLocks noChangeShapeType="1"/>
          </p:cNvSpPr>
          <p:nvPr/>
        </p:nvSpPr>
        <p:spPr bwMode="auto">
          <a:xfrm flipH="1">
            <a:off x="1524000" y="4495800"/>
            <a:ext cx="381000" cy="3810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2320" name="Line 1064"/>
          <p:cNvSpPr>
            <a:spLocks noChangeShapeType="1"/>
          </p:cNvSpPr>
          <p:nvPr/>
        </p:nvSpPr>
        <p:spPr bwMode="auto">
          <a:xfrm>
            <a:off x="2286000" y="4572000"/>
            <a:ext cx="3810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2321" name="Oval 1065"/>
          <p:cNvSpPr>
            <a:spLocks noChangeArrowheads="1"/>
          </p:cNvSpPr>
          <p:nvPr/>
        </p:nvSpPr>
        <p:spPr bwMode="auto">
          <a:xfrm>
            <a:off x="1905000" y="42672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4</a:t>
            </a:r>
          </a:p>
        </p:txBody>
      </p:sp>
      <p:sp>
        <p:nvSpPr>
          <p:cNvPr id="12322" name="Line 1066"/>
          <p:cNvSpPr>
            <a:spLocks noChangeShapeType="1"/>
          </p:cNvSpPr>
          <p:nvPr/>
        </p:nvSpPr>
        <p:spPr bwMode="auto">
          <a:xfrm>
            <a:off x="2971800" y="5181600"/>
            <a:ext cx="3048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2323" name="Oval 1067"/>
          <p:cNvSpPr>
            <a:spLocks noChangeArrowheads="1"/>
          </p:cNvSpPr>
          <p:nvPr/>
        </p:nvSpPr>
        <p:spPr bwMode="auto">
          <a:xfrm>
            <a:off x="2667000" y="48768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5</a:t>
            </a:r>
          </a:p>
        </p:txBody>
      </p:sp>
      <p:sp>
        <p:nvSpPr>
          <p:cNvPr id="12324" name="Line 1068"/>
          <p:cNvSpPr>
            <a:spLocks noChangeShapeType="1"/>
          </p:cNvSpPr>
          <p:nvPr/>
        </p:nvSpPr>
        <p:spPr bwMode="auto">
          <a:xfrm flipH="1">
            <a:off x="1143000" y="5181600"/>
            <a:ext cx="304800" cy="4572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2325" name="Oval 1069"/>
          <p:cNvSpPr>
            <a:spLocks noChangeArrowheads="1"/>
          </p:cNvSpPr>
          <p:nvPr/>
        </p:nvSpPr>
        <p:spPr bwMode="auto">
          <a:xfrm>
            <a:off x="3200400" y="54864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6</a:t>
            </a:r>
          </a:p>
        </p:txBody>
      </p:sp>
      <p:sp>
        <p:nvSpPr>
          <p:cNvPr id="12326" name="Line 1070"/>
          <p:cNvSpPr>
            <a:spLocks noChangeShapeType="1"/>
          </p:cNvSpPr>
          <p:nvPr/>
        </p:nvSpPr>
        <p:spPr bwMode="auto">
          <a:xfrm>
            <a:off x="1752600" y="5257800"/>
            <a:ext cx="2286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2327" name="Oval 1071"/>
          <p:cNvSpPr>
            <a:spLocks noChangeArrowheads="1"/>
          </p:cNvSpPr>
          <p:nvPr/>
        </p:nvSpPr>
        <p:spPr bwMode="auto">
          <a:xfrm>
            <a:off x="3733800" y="60960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7</a:t>
            </a:r>
          </a:p>
        </p:txBody>
      </p:sp>
      <p:sp>
        <p:nvSpPr>
          <p:cNvPr id="12328" name="Line 1072"/>
          <p:cNvSpPr>
            <a:spLocks noChangeShapeType="1"/>
          </p:cNvSpPr>
          <p:nvPr/>
        </p:nvSpPr>
        <p:spPr bwMode="auto">
          <a:xfrm>
            <a:off x="3505200" y="5791200"/>
            <a:ext cx="3048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2342" name="Line 1086"/>
          <p:cNvSpPr>
            <a:spLocks noChangeShapeType="1"/>
          </p:cNvSpPr>
          <p:nvPr/>
        </p:nvSpPr>
        <p:spPr bwMode="auto">
          <a:xfrm>
            <a:off x="3581400" y="5029200"/>
            <a:ext cx="457200" cy="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Tree>
    <p:extLst>
      <p:ext uri="{BB962C8B-B14F-4D97-AF65-F5344CB8AC3E}">
        <p14:creationId xmlns:p14="http://schemas.microsoft.com/office/powerpoint/2010/main" val="41074109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1026"/>
          <p:cNvSpPr>
            <a:spLocks noGrp="1" noChangeArrowheads="1"/>
          </p:cNvSpPr>
          <p:nvPr>
            <p:ph type="title"/>
          </p:nvPr>
        </p:nvSpPr>
        <p:spPr/>
        <p:txBody>
          <a:bodyPr/>
          <a:lstStyle/>
          <a:p>
            <a:pPr eaLnBrk="1" hangingPunct="1"/>
            <a:r>
              <a:rPr lang="en-US"/>
              <a:t>Example (Cont’d)</a:t>
            </a:r>
          </a:p>
        </p:txBody>
      </p:sp>
      <p:sp>
        <p:nvSpPr>
          <p:cNvPr id="12292" name="Rectangle 1027"/>
          <p:cNvSpPr>
            <a:spLocks noGrp="1" noChangeArrowheads="1"/>
          </p:cNvSpPr>
          <p:nvPr>
            <p:ph idx="1"/>
          </p:nvPr>
        </p:nvSpPr>
        <p:spPr/>
        <p:txBody>
          <a:bodyPr/>
          <a:lstStyle/>
          <a:p>
            <a:pPr eaLnBrk="1" hangingPunct="1"/>
            <a:r>
              <a:rPr lang="en-US"/>
              <a:t>Inserting 6</a:t>
            </a:r>
          </a:p>
          <a:p>
            <a:pPr eaLnBrk="1" hangingPunct="1"/>
            <a:endParaRPr lang="en-US"/>
          </a:p>
          <a:p>
            <a:pPr eaLnBrk="1" hangingPunct="1"/>
            <a:endParaRPr lang="en-US"/>
          </a:p>
          <a:p>
            <a:pPr eaLnBrk="1" hangingPunct="1"/>
            <a:endParaRPr lang="en-US"/>
          </a:p>
          <a:p>
            <a:pPr eaLnBrk="1" hangingPunct="1"/>
            <a:endParaRPr lang="en-US"/>
          </a:p>
          <a:p>
            <a:pPr eaLnBrk="1" hangingPunct="1"/>
            <a:r>
              <a:rPr lang="en-US"/>
              <a:t>Inserting 7</a:t>
            </a:r>
          </a:p>
        </p:txBody>
      </p:sp>
      <p:sp>
        <p:nvSpPr>
          <p:cNvPr id="56" name="Slide Number Placeholder 5"/>
          <p:cNvSpPr>
            <a:spLocks noGrp="1"/>
          </p:cNvSpPr>
          <p:nvPr>
            <p:ph type="sldNum" sz="quarter" idx="12"/>
          </p:nvPr>
        </p:nvSpPr>
        <p:spPr/>
        <p:txBody>
          <a:bodyPr/>
          <a:lstStyle/>
          <a:p>
            <a:pPr>
              <a:defRPr/>
            </a:pPr>
            <a:fld id="{AD13C522-9395-43A0-A493-5D00973E38E3}" type="slidenum">
              <a:rPr lang="en-US"/>
              <a:pPr>
                <a:defRPr/>
              </a:pPr>
              <a:t>25</a:t>
            </a:fld>
            <a:endParaRPr lang="en-US"/>
          </a:p>
        </p:txBody>
      </p:sp>
      <p:sp>
        <p:nvSpPr>
          <p:cNvPr id="12293" name="Oval 1028"/>
          <p:cNvSpPr>
            <a:spLocks noChangeArrowheads="1"/>
          </p:cNvSpPr>
          <p:nvPr/>
        </p:nvSpPr>
        <p:spPr bwMode="auto">
          <a:xfrm>
            <a:off x="3276600" y="30480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3</a:t>
            </a:r>
          </a:p>
        </p:txBody>
      </p:sp>
      <p:sp>
        <p:nvSpPr>
          <p:cNvPr id="12294" name="Oval 1029"/>
          <p:cNvSpPr>
            <a:spLocks noChangeArrowheads="1"/>
          </p:cNvSpPr>
          <p:nvPr/>
        </p:nvSpPr>
        <p:spPr bwMode="auto">
          <a:xfrm>
            <a:off x="3048000" y="16764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2</a:t>
            </a:r>
          </a:p>
        </p:txBody>
      </p:sp>
      <p:sp>
        <p:nvSpPr>
          <p:cNvPr id="12295" name="Oval 1030"/>
          <p:cNvSpPr>
            <a:spLocks noChangeArrowheads="1"/>
          </p:cNvSpPr>
          <p:nvPr/>
        </p:nvSpPr>
        <p:spPr bwMode="auto">
          <a:xfrm>
            <a:off x="2362200" y="23622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1</a:t>
            </a:r>
          </a:p>
        </p:txBody>
      </p:sp>
      <p:sp>
        <p:nvSpPr>
          <p:cNvPr id="12296" name="Line 1031"/>
          <p:cNvSpPr>
            <a:spLocks noChangeShapeType="1"/>
          </p:cNvSpPr>
          <p:nvPr/>
        </p:nvSpPr>
        <p:spPr bwMode="auto">
          <a:xfrm flipH="1">
            <a:off x="2743200" y="2057400"/>
            <a:ext cx="381000" cy="3810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2297" name="Line 1032"/>
          <p:cNvSpPr>
            <a:spLocks noChangeShapeType="1"/>
          </p:cNvSpPr>
          <p:nvPr/>
        </p:nvSpPr>
        <p:spPr bwMode="auto">
          <a:xfrm>
            <a:off x="3429000" y="2057400"/>
            <a:ext cx="3810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2298" name="Oval 1033"/>
          <p:cNvSpPr>
            <a:spLocks noChangeArrowheads="1"/>
          </p:cNvSpPr>
          <p:nvPr/>
        </p:nvSpPr>
        <p:spPr bwMode="auto">
          <a:xfrm>
            <a:off x="3810000" y="22860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4</a:t>
            </a:r>
          </a:p>
        </p:txBody>
      </p:sp>
      <p:sp>
        <p:nvSpPr>
          <p:cNvPr id="12299" name="Line 1034"/>
          <p:cNvSpPr>
            <a:spLocks noChangeShapeType="1"/>
          </p:cNvSpPr>
          <p:nvPr/>
        </p:nvSpPr>
        <p:spPr bwMode="auto">
          <a:xfrm>
            <a:off x="4114800" y="2667000"/>
            <a:ext cx="3048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2300" name="Oval 1035"/>
          <p:cNvSpPr>
            <a:spLocks noChangeArrowheads="1"/>
          </p:cNvSpPr>
          <p:nvPr/>
        </p:nvSpPr>
        <p:spPr bwMode="auto">
          <a:xfrm>
            <a:off x="4343400" y="29718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5</a:t>
            </a:r>
          </a:p>
        </p:txBody>
      </p:sp>
      <p:sp>
        <p:nvSpPr>
          <p:cNvPr id="12301" name="Line 1036"/>
          <p:cNvSpPr>
            <a:spLocks noChangeShapeType="1"/>
          </p:cNvSpPr>
          <p:nvPr/>
        </p:nvSpPr>
        <p:spPr bwMode="auto">
          <a:xfrm flipH="1">
            <a:off x="3581400" y="2590800"/>
            <a:ext cx="304800" cy="4572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2302" name="Oval 1046"/>
          <p:cNvSpPr>
            <a:spLocks noChangeArrowheads="1"/>
          </p:cNvSpPr>
          <p:nvPr/>
        </p:nvSpPr>
        <p:spPr bwMode="auto">
          <a:xfrm>
            <a:off x="4876800" y="35814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6</a:t>
            </a:r>
          </a:p>
        </p:txBody>
      </p:sp>
      <p:sp>
        <p:nvSpPr>
          <p:cNvPr id="12303" name="Line 1047"/>
          <p:cNvSpPr>
            <a:spLocks noChangeShapeType="1"/>
          </p:cNvSpPr>
          <p:nvPr/>
        </p:nvSpPr>
        <p:spPr bwMode="auto">
          <a:xfrm>
            <a:off x="4648200" y="3352800"/>
            <a:ext cx="2286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2304" name="Oval 1048"/>
          <p:cNvSpPr>
            <a:spLocks noChangeArrowheads="1"/>
          </p:cNvSpPr>
          <p:nvPr/>
        </p:nvSpPr>
        <p:spPr bwMode="auto">
          <a:xfrm>
            <a:off x="6019800" y="27432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3</a:t>
            </a:r>
          </a:p>
        </p:txBody>
      </p:sp>
      <p:sp>
        <p:nvSpPr>
          <p:cNvPr id="12305" name="Oval 1049"/>
          <p:cNvSpPr>
            <a:spLocks noChangeArrowheads="1"/>
          </p:cNvSpPr>
          <p:nvPr/>
        </p:nvSpPr>
        <p:spPr bwMode="auto">
          <a:xfrm>
            <a:off x="5486400" y="20574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2</a:t>
            </a:r>
          </a:p>
        </p:txBody>
      </p:sp>
      <p:sp>
        <p:nvSpPr>
          <p:cNvPr id="12306" name="Oval 1050"/>
          <p:cNvSpPr>
            <a:spLocks noChangeArrowheads="1"/>
          </p:cNvSpPr>
          <p:nvPr/>
        </p:nvSpPr>
        <p:spPr bwMode="auto">
          <a:xfrm>
            <a:off x="5181600" y="27432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1</a:t>
            </a:r>
          </a:p>
        </p:txBody>
      </p:sp>
      <p:sp>
        <p:nvSpPr>
          <p:cNvPr id="12307" name="Line 1051"/>
          <p:cNvSpPr>
            <a:spLocks noChangeShapeType="1"/>
          </p:cNvSpPr>
          <p:nvPr/>
        </p:nvSpPr>
        <p:spPr bwMode="auto">
          <a:xfrm flipH="1">
            <a:off x="5638800" y="1676400"/>
            <a:ext cx="381000" cy="3810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2308" name="Line 1052"/>
          <p:cNvSpPr>
            <a:spLocks noChangeShapeType="1"/>
          </p:cNvSpPr>
          <p:nvPr/>
        </p:nvSpPr>
        <p:spPr bwMode="auto">
          <a:xfrm>
            <a:off x="6400800" y="1752600"/>
            <a:ext cx="3810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2309" name="Oval 1053"/>
          <p:cNvSpPr>
            <a:spLocks noChangeArrowheads="1"/>
          </p:cNvSpPr>
          <p:nvPr/>
        </p:nvSpPr>
        <p:spPr bwMode="auto">
          <a:xfrm>
            <a:off x="6019800" y="14478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4</a:t>
            </a:r>
          </a:p>
        </p:txBody>
      </p:sp>
      <p:sp>
        <p:nvSpPr>
          <p:cNvPr id="12310" name="Line 1054"/>
          <p:cNvSpPr>
            <a:spLocks noChangeShapeType="1"/>
          </p:cNvSpPr>
          <p:nvPr/>
        </p:nvSpPr>
        <p:spPr bwMode="auto">
          <a:xfrm>
            <a:off x="7086600" y="2362200"/>
            <a:ext cx="3048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2311" name="Oval 1055"/>
          <p:cNvSpPr>
            <a:spLocks noChangeArrowheads="1"/>
          </p:cNvSpPr>
          <p:nvPr/>
        </p:nvSpPr>
        <p:spPr bwMode="auto">
          <a:xfrm>
            <a:off x="6781800" y="20574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5</a:t>
            </a:r>
          </a:p>
        </p:txBody>
      </p:sp>
      <p:sp>
        <p:nvSpPr>
          <p:cNvPr id="12312" name="Line 1056"/>
          <p:cNvSpPr>
            <a:spLocks noChangeShapeType="1"/>
          </p:cNvSpPr>
          <p:nvPr/>
        </p:nvSpPr>
        <p:spPr bwMode="auto">
          <a:xfrm flipH="1">
            <a:off x="5257800" y="2362200"/>
            <a:ext cx="304800" cy="4572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2313" name="Oval 1057"/>
          <p:cNvSpPr>
            <a:spLocks noChangeArrowheads="1"/>
          </p:cNvSpPr>
          <p:nvPr/>
        </p:nvSpPr>
        <p:spPr bwMode="auto">
          <a:xfrm>
            <a:off x="7315200" y="26670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6</a:t>
            </a:r>
          </a:p>
        </p:txBody>
      </p:sp>
      <p:sp>
        <p:nvSpPr>
          <p:cNvPr id="12314" name="Line 1058"/>
          <p:cNvSpPr>
            <a:spLocks noChangeShapeType="1"/>
          </p:cNvSpPr>
          <p:nvPr/>
        </p:nvSpPr>
        <p:spPr bwMode="auto">
          <a:xfrm>
            <a:off x="5867400" y="2438400"/>
            <a:ext cx="2286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2315" name="Line 1059"/>
          <p:cNvSpPr>
            <a:spLocks noChangeShapeType="1"/>
          </p:cNvSpPr>
          <p:nvPr/>
        </p:nvSpPr>
        <p:spPr bwMode="auto">
          <a:xfrm>
            <a:off x="4572000" y="2438400"/>
            <a:ext cx="381000" cy="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2316" name="Oval 1060"/>
          <p:cNvSpPr>
            <a:spLocks noChangeArrowheads="1"/>
          </p:cNvSpPr>
          <p:nvPr/>
        </p:nvSpPr>
        <p:spPr bwMode="auto">
          <a:xfrm>
            <a:off x="1905000" y="55626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3</a:t>
            </a:r>
          </a:p>
        </p:txBody>
      </p:sp>
      <p:sp>
        <p:nvSpPr>
          <p:cNvPr id="12317" name="Oval 1061"/>
          <p:cNvSpPr>
            <a:spLocks noChangeArrowheads="1"/>
          </p:cNvSpPr>
          <p:nvPr/>
        </p:nvSpPr>
        <p:spPr bwMode="auto">
          <a:xfrm>
            <a:off x="1371600" y="48768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2</a:t>
            </a:r>
          </a:p>
        </p:txBody>
      </p:sp>
      <p:sp>
        <p:nvSpPr>
          <p:cNvPr id="12318" name="Oval 1062"/>
          <p:cNvSpPr>
            <a:spLocks noChangeArrowheads="1"/>
          </p:cNvSpPr>
          <p:nvPr/>
        </p:nvSpPr>
        <p:spPr bwMode="auto">
          <a:xfrm>
            <a:off x="1066800" y="55626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1</a:t>
            </a:r>
          </a:p>
        </p:txBody>
      </p:sp>
      <p:sp>
        <p:nvSpPr>
          <p:cNvPr id="12319" name="Line 1063"/>
          <p:cNvSpPr>
            <a:spLocks noChangeShapeType="1"/>
          </p:cNvSpPr>
          <p:nvPr/>
        </p:nvSpPr>
        <p:spPr bwMode="auto">
          <a:xfrm flipH="1">
            <a:off x="1524000" y="4495800"/>
            <a:ext cx="381000" cy="3810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2320" name="Line 1064"/>
          <p:cNvSpPr>
            <a:spLocks noChangeShapeType="1"/>
          </p:cNvSpPr>
          <p:nvPr/>
        </p:nvSpPr>
        <p:spPr bwMode="auto">
          <a:xfrm>
            <a:off x="2286000" y="4572000"/>
            <a:ext cx="3810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2321" name="Oval 1065"/>
          <p:cNvSpPr>
            <a:spLocks noChangeArrowheads="1"/>
          </p:cNvSpPr>
          <p:nvPr/>
        </p:nvSpPr>
        <p:spPr bwMode="auto">
          <a:xfrm>
            <a:off x="1905000" y="42672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4</a:t>
            </a:r>
          </a:p>
        </p:txBody>
      </p:sp>
      <p:sp>
        <p:nvSpPr>
          <p:cNvPr id="12322" name="Line 1066"/>
          <p:cNvSpPr>
            <a:spLocks noChangeShapeType="1"/>
          </p:cNvSpPr>
          <p:nvPr/>
        </p:nvSpPr>
        <p:spPr bwMode="auto">
          <a:xfrm>
            <a:off x="2971800" y="5181600"/>
            <a:ext cx="3048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2323" name="Oval 1067"/>
          <p:cNvSpPr>
            <a:spLocks noChangeArrowheads="1"/>
          </p:cNvSpPr>
          <p:nvPr/>
        </p:nvSpPr>
        <p:spPr bwMode="auto">
          <a:xfrm>
            <a:off x="2667000" y="48768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5</a:t>
            </a:r>
          </a:p>
        </p:txBody>
      </p:sp>
      <p:sp>
        <p:nvSpPr>
          <p:cNvPr id="12324" name="Line 1068"/>
          <p:cNvSpPr>
            <a:spLocks noChangeShapeType="1"/>
          </p:cNvSpPr>
          <p:nvPr/>
        </p:nvSpPr>
        <p:spPr bwMode="auto">
          <a:xfrm flipH="1">
            <a:off x="1143000" y="5181600"/>
            <a:ext cx="304800" cy="4572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2325" name="Oval 1069"/>
          <p:cNvSpPr>
            <a:spLocks noChangeArrowheads="1"/>
          </p:cNvSpPr>
          <p:nvPr/>
        </p:nvSpPr>
        <p:spPr bwMode="auto">
          <a:xfrm>
            <a:off x="3200400" y="54864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6</a:t>
            </a:r>
          </a:p>
        </p:txBody>
      </p:sp>
      <p:sp>
        <p:nvSpPr>
          <p:cNvPr id="12326" name="Line 1070"/>
          <p:cNvSpPr>
            <a:spLocks noChangeShapeType="1"/>
          </p:cNvSpPr>
          <p:nvPr/>
        </p:nvSpPr>
        <p:spPr bwMode="auto">
          <a:xfrm>
            <a:off x="1752600" y="5257800"/>
            <a:ext cx="2286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2327" name="Oval 1071"/>
          <p:cNvSpPr>
            <a:spLocks noChangeArrowheads="1"/>
          </p:cNvSpPr>
          <p:nvPr/>
        </p:nvSpPr>
        <p:spPr bwMode="auto">
          <a:xfrm>
            <a:off x="3733800" y="60960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7</a:t>
            </a:r>
          </a:p>
        </p:txBody>
      </p:sp>
      <p:sp>
        <p:nvSpPr>
          <p:cNvPr id="12328" name="Line 1072"/>
          <p:cNvSpPr>
            <a:spLocks noChangeShapeType="1"/>
          </p:cNvSpPr>
          <p:nvPr/>
        </p:nvSpPr>
        <p:spPr bwMode="auto">
          <a:xfrm>
            <a:off x="3505200" y="5791200"/>
            <a:ext cx="3048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2329" name="Oval 1073"/>
          <p:cNvSpPr>
            <a:spLocks noChangeArrowheads="1"/>
          </p:cNvSpPr>
          <p:nvPr/>
        </p:nvSpPr>
        <p:spPr bwMode="auto">
          <a:xfrm>
            <a:off x="5562600" y="54102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3</a:t>
            </a:r>
          </a:p>
        </p:txBody>
      </p:sp>
      <p:sp>
        <p:nvSpPr>
          <p:cNvPr id="12330" name="Oval 1074"/>
          <p:cNvSpPr>
            <a:spLocks noChangeArrowheads="1"/>
          </p:cNvSpPr>
          <p:nvPr/>
        </p:nvSpPr>
        <p:spPr bwMode="auto">
          <a:xfrm>
            <a:off x="5029200" y="47244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2</a:t>
            </a:r>
          </a:p>
        </p:txBody>
      </p:sp>
      <p:sp>
        <p:nvSpPr>
          <p:cNvPr id="12331" name="Oval 1075"/>
          <p:cNvSpPr>
            <a:spLocks noChangeArrowheads="1"/>
          </p:cNvSpPr>
          <p:nvPr/>
        </p:nvSpPr>
        <p:spPr bwMode="auto">
          <a:xfrm>
            <a:off x="4724400" y="54102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1</a:t>
            </a:r>
          </a:p>
        </p:txBody>
      </p:sp>
      <p:sp>
        <p:nvSpPr>
          <p:cNvPr id="12332" name="Line 1076"/>
          <p:cNvSpPr>
            <a:spLocks noChangeShapeType="1"/>
          </p:cNvSpPr>
          <p:nvPr/>
        </p:nvSpPr>
        <p:spPr bwMode="auto">
          <a:xfrm flipH="1">
            <a:off x="5181600" y="4343400"/>
            <a:ext cx="381000" cy="3810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2333" name="Line 1077"/>
          <p:cNvSpPr>
            <a:spLocks noChangeShapeType="1"/>
          </p:cNvSpPr>
          <p:nvPr/>
        </p:nvSpPr>
        <p:spPr bwMode="auto">
          <a:xfrm>
            <a:off x="5943600" y="4419600"/>
            <a:ext cx="3810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2334" name="Oval 1078"/>
          <p:cNvSpPr>
            <a:spLocks noChangeArrowheads="1"/>
          </p:cNvSpPr>
          <p:nvPr/>
        </p:nvSpPr>
        <p:spPr bwMode="auto">
          <a:xfrm>
            <a:off x="5562600" y="41148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4</a:t>
            </a:r>
          </a:p>
        </p:txBody>
      </p:sp>
      <p:sp>
        <p:nvSpPr>
          <p:cNvPr id="12335" name="Line 1079"/>
          <p:cNvSpPr>
            <a:spLocks noChangeShapeType="1"/>
          </p:cNvSpPr>
          <p:nvPr/>
        </p:nvSpPr>
        <p:spPr bwMode="auto">
          <a:xfrm>
            <a:off x="6629400" y="5029200"/>
            <a:ext cx="3048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2336" name="Oval 1080"/>
          <p:cNvSpPr>
            <a:spLocks noChangeArrowheads="1"/>
          </p:cNvSpPr>
          <p:nvPr/>
        </p:nvSpPr>
        <p:spPr bwMode="auto">
          <a:xfrm>
            <a:off x="6324600" y="47244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6</a:t>
            </a:r>
          </a:p>
        </p:txBody>
      </p:sp>
      <p:sp>
        <p:nvSpPr>
          <p:cNvPr id="12337" name="Line 1081"/>
          <p:cNvSpPr>
            <a:spLocks noChangeShapeType="1"/>
          </p:cNvSpPr>
          <p:nvPr/>
        </p:nvSpPr>
        <p:spPr bwMode="auto">
          <a:xfrm flipH="1">
            <a:off x="4800600" y="5029200"/>
            <a:ext cx="304800" cy="4572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2338" name="Oval 1082"/>
          <p:cNvSpPr>
            <a:spLocks noChangeArrowheads="1"/>
          </p:cNvSpPr>
          <p:nvPr/>
        </p:nvSpPr>
        <p:spPr bwMode="auto">
          <a:xfrm>
            <a:off x="6858000" y="53340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7</a:t>
            </a:r>
          </a:p>
        </p:txBody>
      </p:sp>
      <p:sp>
        <p:nvSpPr>
          <p:cNvPr id="12339" name="Line 1083"/>
          <p:cNvSpPr>
            <a:spLocks noChangeShapeType="1"/>
          </p:cNvSpPr>
          <p:nvPr/>
        </p:nvSpPr>
        <p:spPr bwMode="auto">
          <a:xfrm>
            <a:off x="5410200" y="5105400"/>
            <a:ext cx="2286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2340" name="Oval 1084"/>
          <p:cNvSpPr>
            <a:spLocks noChangeArrowheads="1"/>
          </p:cNvSpPr>
          <p:nvPr/>
        </p:nvSpPr>
        <p:spPr bwMode="auto">
          <a:xfrm>
            <a:off x="6096000" y="54102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5</a:t>
            </a:r>
          </a:p>
        </p:txBody>
      </p:sp>
      <p:sp>
        <p:nvSpPr>
          <p:cNvPr id="12341" name="Line 1085"/>
          <p:cNvSpPr>
            <a:spLocks noChangeShapeType="1"/>
          </p:cNvSpPr>
          <p:nvPr/>
        </p:nvSpPr>
        <p:spPr bwMode="auto">
          <a:xfrm flipH="1">
            <a:off x="6324600" y="5105400"/>
            <a:ext cx="762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2342" name="Line 1086"/>
          <p:cNvSpPr>
            <a:spLocks noChangeShapeType="1"/>
          </p:cNvSpPr>
          <p:nvPr/>
        </p:nvSpPr>
        <p:spPr bwMode="auto">
          <a:xfrm>
            <a:off x="3581400" y="5029200"/>
            <a:ext cx="457200" cy="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Tree>
    <p:extLst>
      <p:ext uri="{BB962C8B-B14F-4D97-AF65-F5344CB8AC3E}">
        <p14:creationId xmlns:p14="http://schemas.microsoft.com/office/powerpoint/2010/main" val="22779335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lstStyle/>
          <a:p>
            <a:r>
              <a:rPr lang="en-US" dirty="0"/>
              <a:t>Find the deepest node whose AVL property is violated</a:t>
            </a:r>
          </a:p>
          <a:p>
            <a:pPr lvl="1"/>
            <a:r>
              <a:rPr lang="en-US" dirty="0"/>
              <a:t>Consider only the nodes from the root to the new node</a:t>
            </a:r>
          </a:p>
          <a:p>
            <a:r>
              <a:rPr lang="en-US" dirty="0"/>
              <a:t>Perform the (single) rotation and done!</a:t>
            </a:r>
          </a:p>
        </p:txBody>
      </p:sp>
      <p:sp>
        <p:nvSpPr>
          <p:cNvPr id="4" name="Slide Number Placeholder 3"/>
          <p:cNvSpPr>
            <a:spLocks noGrp="1"/>
          </p:cNvSpPr>
          <p:nvPr>
            <p:ph type="sldNum" sz="quarter" idx="12"/>
          </p:nvPr>
        </p:nvSpPr>
        <p:spPr/>
        <p:txBody>
          <a:bodyPr/>
          <a:lstStyle/>
          <a:p>
            <a:pPr>
              <a:defRPr/>
            </a:pPr>
            <a:fld id="{11F63E87-600F-4B2C-874E-59286BDB2E23}" type="slidenum">
              <a:rPr lang="en-US" smtClean="0"/>
              <a:pPr>
                <a:defRPr/>
              </a:pPr>
              <a:t>26</a:t>
            </a:fld>
            <a:endParaRPr lang="en-US"/>
          </a:p>
        </p:txBody>
      </p:sp>
    </p:spTree>
    <p:extLst>
      <p:ext uri="{BB962C8B-B14F-4D97-AF65-F5344CB8AC3E}">
        <p14:creationId xmlns:p14="http://schemas.microsoft.com/office/powerpoint/2010/main" val="14678716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1026"/>
          <p:cNvSpPr>
            <a:spLocks noGrp="1" noChangeArrowheads="1"/>
          </p:cNvSpPr>
          <p:nvPr>
            <p:ph type="title"/>
          </p:nvPr>
        </p:nvSpPr>
        <p:spPr/>
        <p:txBody>
          <a:bodyPr/>
          <a:lstStyle/>
          <a:p>
            <a:pPr eaLnBrk="1" hangingPunct="1"/>
            <a:r>
              <a:rPr lang="en-US" dirty="0"/>
              <a:t>Single Rotation for case 2? Does not work</a:t>
            </a:r>
          </a:p>
        </p:txBody>
      </p:sp>
      <p:sp>
        <p:nvSpPr>
          <p:cNvPr id="13316" name="Rectangle 1027"/>
          <p:cNvSpPr>
            <a:spLocks noGrp="1" noChangeArrowheads="1"/>
          </p:cNvSpPr>
          <p:nvPr>
            <p:ph idx="1"/>
          </p:nvPr>
        </p:nvSpPr>
        <p:spPr>
          <a:xfrm>
            <a:off x="914400" y="1524000"/>
            <a:ext cx="7772400" cy="2362200"/>
          </a:xfrm>
        </p:spPr>
        <p:txBody>
          <a:bodyPr/>
          <a:lstStyle/>
          <a:p>
            <a:pPr eaLnBrk="1" hangingPunct="1"/>
            <a:r>
              <a:rPr lang="en-US" dirty="0"/>
              <a:t>Consider a simple case 2: insert 70 to the following tree.</a:t>
            </a:r>
          </a:p>
          <a:p>
            <a:pPr eaLnBrk="1" hangingPunct="1"/>
            <a:r>
              <a:rPr lang="en-US" dirty="0"/>
              <a:t>After single rotation, the tree still not balanced</a:t>
            </a:r>
          </a:p>
          <a:p>
            <a:pPr eaLnBrk="1" hangingPunct="1"/>
            <a:r>
              <a:rPr lang="en-US" dirty="0"/>
              <a:t>Double rotations needed for case 2 and case 3</a:t>
            </a:r>
          </a:p>
          <a:p>
            <a:pPr eaLnBrk="1" hangingPunct="1"/>
            <a:endParaRPr lang="en-US" dirty="0"/>
          </a:p>
        </p:txBody>
      </p:sp>
      <p:sp>
        <p:nvSpPr>
          <p:cNvPr id="7" name="Slide Number Placeholder 5"/>
          <p:cNvSpPr>
            <a:spLocks noGrp="1"/>
          </p:cNvSpPr>
          <p:nvPr>
            <p:ph type="sldNum" sz="quarter" idx="12"/>
          </p:nvPr>
        </p:nvSpPr>
        <p:spPr/>
        <p:txBody>
          <a:bodyPr/>
          <a:lstStyle/>
          <a:p>
            <a:pPr>
              <a:defRPr/>
            </a:pPr>
            <a:fld id="{E1C885E5-6D55-49AE-81EC-0BF1324A9236}" type="slidenum">
              <a:rPr lang="en-US"/>
              <a:pPr>
                <a:defRPr/>
              </a:pPr>
              <a:t>27</a:t>
            </a:fld>
            <a:endParaRPr lang="en-US"/>
          </a:p>
        </p:txBody>
      </p:sp>
      <p:sp>
        <p:nvSpPr>
          <p:cNvPr id="3" name="TextBox 2"/>
          <p:cNvSpPr txBox="1"/>
          <p:nvPr/>
        </p:nvSpPr>
        <p:spPr>
          <a:xfrm>
            <a:off x="4038600" y="4038600"/>
            <a:ext cx="646331" cy="461665"/>
          </a:xfrm>
          <a:prstGeom prst="rect">
            <a:avLst/>
          </a:prstGeom>
          <a:noFill/>
          <a:ln>
            <a:solidFill>
              <a:schemeClr val="tx1"/>
            </a:solidFill>
          </a:ln>
        </p:spPr>
        <p:txBody>
          <a:bodyPr wrap="none" rtlCol="0">
            <a:spAutoFit/>
          </a:bodyPr>
          <a:lstStyle/>
          <a:p>
            <a:r>
              <a:rPr lang="en-US" dirty="0"/>
              <a:t>100</a:t>
            </a:r>
          </a:p>
        </p:txBody>
      </p:sp>
      <p:sp>
        <p:nvSpPr>
          <p:cNvPr id="8" name="TextBox 7"/>
          <p:cNvSpPr txBox="1"/>
          <p:nvPr/>
        </p:nvSpPr>
        <p:spPr>
          <a:xfrm>
            <a:off x="3276600" y="4811624"/>
            <a:ext cx="492443" cy="461665"/>
          </a:xfrm>
          <a:prstGeom prst="rect">
            <a:avLst/>
          </a:prstGeom>
          <a:noFill/>
          <a:ln>
            <a:solidFill>
              <a:schemeClr val="tx1"/>
            </a:solidFill>
          </a:ln>
        </p:spPr>
        <p:txBody>
          <a:bodyPr wrap="none" rtlCol="0">
            <a:spAutoFit/>
          </a:bodyPr>
          <a:lstStyle/>
          <a:p>
            <a:r>
              <a:rPr lang="en-US" dirty="0"/>
              <a:t>50</a:t>
            </a:r>
          </a:p>
        </p:txBody>
      </p:sp>
      <p:cxnSp>
        <p:nvCxnSpPr>
          <p:cNvPr id="5" name="Straight Connector 4"/>
          <p:cNvCxnSpPr>
            <a:stCxn id="3" idx="2"/>
            <a:endCxn id="8" idx="0"/>
          </p:cNvCxnSpPr>
          <p:nvPr/>
        </p:nvCxnSpPr>
        <p:spPr bwMode="auto">
          <a:xfrm flipH="1">
            <a:off x="3522822" y="4500265"/>
            <a:ext cx="838944" cy="311359"/>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1026"/>
          <p:cNvSpPr>
            <a:spLocks noGrp="1" noChangeArrowheads="1"/>
          </p:cNvSpPr>
          <p:nvPr>
            <p:ph type="title"/>
          </p:nvPr>
        </p:nvSpPr>
        <p:spPr/>
        <p:txBody>
          <a:bodyPr/>
          <a:lstStyle/>
          <a:p>
            <a:pPr eaLnBrk="1" hangingPunct="1"/>
            <a:r>
              <a:rPr lang="en-US" dirty="0"/>
              <a:t>More generally, single rotation does not work for  Cases 2 and 3</a:t>
            </a:r>
          </a:p>
        </p:txBody>
      </p:sp>
      <p:sp>
        <p:nvSpPr>
          <p:cNvPr id="13316" name="Rectangle 1027"/>
          <p:cNvSpPr>
            <a:spLocks noGrp="1" noChangeArrowheads="1"/>
          </p:cNvSpPr>
          <p:nvPr>
            <p:ph idx="1"/>
          </p:nvPr>
        </p:nvSpPr>
        <p:spPr>
          <a:xfrm>
            <a:off x="685800" y="4343400"/>
            <a:ext cx="7772400" cy="1752600"/>
          </a:xfrm>
        </p:spPr>
        <p:txBody>
          <a:bodyPr/>
          <a:lstStyle/>
          <a:p>
            <a:pPr eaLnBrk="1" hangingPunct="1"/>
            <a:r>
              <a:rPr lang="en-US" dirty="0"/>
              <a:t>After single rotation, </a:t>
            </a:r>
            <a:r>
              <a:rPr lang="en-US" dirty="0">
                <a:solidFill>
                  <a:srgbClr val="0000FF"/>
                </a:solidFill>
              </a:rPr>
              <a:t>k</a:t>
            </a:r>
            <a:r>
              <a:rPr lang="en-US" baseline="-25000" dirty="0">
                <a:solidFill>
                  <a:srgbClr val="0000FF"/>
                </a:solidFill>
              </a:rPr>
              <a:t>1</a:t>
            </a:r>
            <a:r>
              <a:rPr lang="en-US" dirty="0"/>
              <a:t> still not balanced</a:t>
            </a:r>
          </a:p>
          <a:p>
            <a:pPr eaLnBrk="1" hangingPunct="1"/>
            <a:r>
              <a:rPr lang="en-US" dirty="0"/>
              <a:t>Double rotations are needed for case 2 and case 3</a:t>
            </a:r>
          </a:p>
          <a:p>
            <a:pPr eaLnBrk="1" hangingPunct="1"/>
            <a:endParaRPr lang="en-US" dirty="0"/>
          </a:p>
        </p:txBody>
      </p:sp>
      <p:sp>
        <p:nvSpPr>
          <p:cNvPr id="7" name="Slide Number Placeholder 5"/>
          <p:cNvSpPr>
            <a:spLocks noGrp="1"/>
          </p:cNvSpPr>
          <p:nvPr>
            <p:ph type="sldNum" sz="quarter" idx="12"/>
          </p:nvPr>
        </p:nvSpPr>
        <p:spPr/>
        <p:txBody>
          <a:bodyPr/>
          <a:lstStyle/>
          <a:p>
            <a:pPr>
              <a:defRPr/>
            </a:pPr>
            <a:fld id="{E1C885E5-6D55-49AE-81EC-0BF1324A9236}" type="slidenum">
              <a:rPr lang="en-US"/>
              <a:pPr>
                <a:defRPr/>
              </a:pPr>
              <a:t>28</a:t>
            </a:fld>
            <a:endParaRPr lang="en-US"/>
          </a:p>
        </p:txBody>
      </p:sp>
      <p:pic>
        <p:nvPicPr>
          <p:cNvPr id="13317" name="Picture 1028" descr="D:\courses\COP4530spring2007\supplements\weiss_ppt_files\ch04\ch04gif\fig04_37.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1752600"/>
            <a:ext cx="6810375"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363650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1026"/>
          <p:cNvSpPr>
            <a:spLocks noGrp="1" noChangeArrowheads="1"/>
          </p:cNvSpPr>
          <p:nvPr>
            <p:ph type="title"/>
          </p:nvPr>
        </p:nvSpPr>
        <p:spPr/>
        <p:txBody>
          <a:bodyPr/>
          <a:lstStyle/>
          <a:p>
            <a:pPr eaLnBrk="1" hangingPunct="1"/>
            <a:r>
              <a:rPr lang="en-US"/>
              <a:t>Double Rotation (Case 2)</a:t>
            </a:r>
          </a:p>
        </p:txBody>
      </p:sp>
      <p:sp>
        <p:nvSpPr>
          <p:cNvPr id="14340" name="Rectangle 1027"/>
          <p:cNvSpPr>
            <a:spLocks noGrp="1" noChangeArrowheads="1"/>
          </p:cNvSpPr>
          <p:nvPr>
            <p:ph idx="1"/>
          </p:nvPr>
        </p:nvSpPr>
        <p:spPr>
          <a:xfrm>
            <a:off x="685800" y="3962400"/>
            <a:ext cx="7772400" cy="2133600"/>
          </a:xfrm>
        </p:spPr>
        <p:txBody>
          <a:bodyPr/>
          <a:lstStyle/>
          <a:p>
            <a:pPr eaLnBrk="1" hangingPunct="1"/>
            <a:r>
              <a:rPr lang="en-US" dirty="0"/>
              <a:t>Left-right double rotation to fix case 2</a:t>
            </a:r>
          </a:p>
          <a:p>
            <a:pPr eaLnBrk="1" hangingPunct="1"/>
            <a:r>
              <a:rPr lang="en-US" dirty="0"/>
              <a:t>First rotate between </a:t>
            </a:r>
            <a:r>
              <a:rPr lang="en-US" b="1" dirty="0">
                <a:solidFill>
                  <a:srgbClr val="0000FF"/>
                </a:solidFill>
                <a:latin typeface="Courier New" pitchFamily="49" charset="0"/>
              </a:rPr>
              <a:t>k</a:t>
            </a:r>
            <a:r>
              <a:rPr lang="en-US" b="1" baseline="-25000" dirty="0">
                <a:solidFill>
                  <a:srgbClr val="0000FF"/>
                </a:solidFill>
                <a:latin typeface="Courier New" pitchFamily="49" charset="0"/>
              </a:rPr>
              <a:t>1</a:t>
            </a:r>
            <a:r>
              <a:rPr lang="en-US" dirty="0"/>
              <a:t> and </a:t>
            </a:r>
            <a:r>
              <a:rPr lang="en-US" b="1" dirty="0">
                <a:solidFill>
                  <a:srgbClr val="0000FF"/>
                </a:solidFill>
                <a:latin typeface="Courier New" pitchFamily="49" charset="0"/>
              </a:rPr>
              <a:t>k</a:t>
            </a:r>
            <a:r>
              <a:rPr lang="en-US" b="1" baseline="-25000" dirty="0">
                <a:solidFill>
                  <a:srgbClr val="0000FF"/>
                </a:solidFill>
                <a:latin typeface="Courier New" pitchFamily="49" charset="0"/>
              </a:rPr>
              <a:t>2</a:t>
            </a:r>
          </a:p>
          <a:p>
            <a:pPr eaLnBrk="1" hangingPunct="1"/>
            <a:r>
              <a:rPr lang="en-US" dirty="0"/>
              <a:t>Then rotate between </a:t>
            </a:r>
            <a:r>
              <a:rPr lang="en-US" b="1" dirty="0">
                <a:solidFill>
                  <a:srgbClr val="0000FF"/>
                </a:solidFill>
                <a:latin typeface="Courier New" pitchFamily="49" charset="0"/>
              </a:rPr>
              <a:t>k</a:t>
            </a:r>
            <a:r>
              <a:rPr lang="en-US" b="1" baseline="-25000" dirty="0">
                <a:solidFill>
                  <a:srgbClr val="0000FF"/>
                </a:solidFill>
                <a:latin typeface="Courier New" pitchFamily="49" charset="0"/>
              </a:rPr>
              <a:t>2</a:t>
            </a:r>
            <a:r>
              <a:rPr lang="en-US" dirty="0"/>
              <a:t> and </a:t>
            </a:r>
            <a:r>
              <a:rPr lang="en-US" b="1" dirty="0">
                <a:solidFill>
                  <a:srgbClr val="0000FF"/>
                </a:solidFill>
                <a:latin typeface="Courier New" pitchFamily="49" charset="0"/>
              </a:rPr>
              <a:t>k</a:t>
            </a:r>
            <a:r>
              <a:rPr lang="en-US" b="1" baseline="-25000" dirty="0">
                <a:solidFill>
                  <a:srgbClr val="0000FF"/>
                </a:solidFill>
                <a:latin typeface="Courier New" pitchFamily="49" charset="0"/>
              </a:rPr>
              <a:t>3</a:t>
            </a:r>
          </a:p>
        </p:txBody>
      </p:sp>
      <p:sp>
        <p:nvSpPr>
          <p:cNvPr id="7" name="Slide Number Placeholder 5"/>
          <p:cNvSpPr>
            <a:spLocks noGrp="1"/>
          </p:cNvSpPr>
          <p:nvPr>
            <p:ph type="sldNum" sz="quarter" idx="12"/>
          </p:nvPr>
        </p:nvSpPr>
        <p:spPr/>
        <p:txBody>
          <a:bodyPr/>
          <a:lstStyle/>
          <a:p>
            <a:pPr>
              <a:defRPr/>
            </a:pPr>
            <a:fld id="{A181A6F4-37A3-4DA2-9050-2396FA62A742}" type="slidenum">
              <a:rPr lang="en-US"/>
              <a:pPr>
                <a:defRPr/>
              </a:pPr>
              <a:t>29</a:t>
            </a:fld>
            <a:endParaRPr lang="en-US"/>
          </a:p>
        </p:txBody>
      </p:sp>
      <p:pic>
        <p:nvPicPr>
          <p:cNvPr id="14341" name="Picture 1028" descr="D:\courses\COP4530spring2007\supplements\weiss_ppt_files\ch04\ch04gif\fig04_38.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1524000"/>
            <a:ext cx="7177088" cy="165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69860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p:txBody>
          <a:bodyPr/>
          <a:lstStyle/>
          <a:p>
            <a:pPr eaLnBrk="1" hangingPunct="1"/>
            <a:r>
              <a:rPr lang="en-US" dirty="0"/>
              <a:t>AVL (Adelson-</a:t>
            </a:r>
            <a:r>
              <a:rPr lang="en-US" dirty="0" err="1"/>
              <a:t>Velskii</a:t>
            </a:r>
            <a:r>
              <a:rPr lang="en-US" dirty="0"/>
              <a:t> and Landis) Trees</a:t>
            </a:r>
          </a:p>
        </p:txBody>
      </p:sp>
      <p:sp>
        <p:nvSpPr>
          <p:cNvPr id="3076" name="Rectangle 3"/>
          <p:cNvSpPr>
            <a:spLocks noGrp="1" noChangeArrowheads="1"/>
          </p:cNvSpPr>
          <p:nvPr>
            <p:ph idx="1"/>
          </p:nvPr>
        </p:nvSpPr>
        <p:spPr/>
        <p:txBody>
          <a:bodyPr/>
          <a:lstStyle/>
          <a:p>
            <a:pPr eaLnBrk="1" hangingPunct="1"/>
            <a:r>
              <a:rPr lang="en-US" dirty="0">
                <a:solidFill>
                  <a:schemeClr val="tx1"/>
                </a:solidFill>
              </a:rPr>
              <a:t>AVL tree is one of such balanced binary search trees!</a:t>
            </a:r>
          </a:p>
          <a:p>
            <a:pPr eaLnBrk="1" hangingPunct="1"/>
            <a:r>
              <a:rPr lang="en-US" dirty="0"/>
              <a:t>AVL tree is binary search tree with the balance condition</a:t>
            </a:r>
          </a:p>
          <a:p>
            <a:pPr lvl="1" eaLnBrk="1" hangingPunct="1"/>
            <a:r>
              <a:rPr lang="en-US" dirty="0"/>
              <a:t>For </a:t>
            </a:r>
            <a:r>
              <a:rPr lang="en-US" dirty="0">
                <a:solidFill>
                  <a:srgbClr val="0000FF"/>
                </a:solidFill>
              </a:rPr>
              <a:t>every node</a:t>
            </a:r>
            <a:r>
              <a:rPr lang="en-US" dirty="0"/>
              <a:t> in tree, height of left and right subtree can differ by at most 1</a:t>
            </a:r>
          </a:p>
          <a:p>
            <a:pPr lvl="1" eaLnBrk="1" hangingPunct="1"/>
            <a:r>
              <a:rPr lang="en-US" dirty="0"/>
              <a:t>This condition guarantees that H = O(log(N))</a:t>
            </a:r>
          </a:p>
        </p:txBody>
      </p:sp>
      <p:sp>
        <p:nvSpPr>
          <p:cNvPr id="6" name="Slide Number Placeholder 5"/>
          <p:cNvSpPr>
            <a:spLocks noGrp="1"/>
          </p:cNvSpPr>
          <p:nvPr>
            <p:ph type="sldNum" sz="quarter" idx="12"/>
          </p:nvPr>
        </p:nvSpPr>
        <p:spPr/>
        <p:txBody>
          <a:bodyPr/>
          <a:lstStyle/>
          <a:p>
            <a:pPr>
              <a:defRPr/>
            </a:pPr>
            <a:fld id="{1DB19392-6B3C-4BCB-9A2B-658EE91644DB}" type="slidenum">
              <a:rPr lang="en-US"/>
              <a:pPr>
                <a:defRPr/>
              </a:pPr>
              <a:t>3</a:t>
            </a:fld>
            <a:endParaRPr lang="en-US"/>
          </a:p>
        </p:txBody>
      </p:sp>
    </p:spTree>
    <p:extLst>
      <p:ext uri="{BB962C8B-B14F-4D97-AF65-F5344CB8AC3E}">
        <p14:creationId xmlns:p14="http://schemas.microsoft.com/office/powerpoint/2010/main" val="457269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1026"/>
          <p:cNvSpPr>
            <a:spLocks noGrp="1" noChangeArrowheads="1"/>
          </p:cNvSpPr>
          <p:nvPr>
            <p:ph type="title"/>
          </p:nvPr>
        </p:nvSpPr>
        <p:spPr/>
        <p:txBody>
          <a:bodyPr/>
          <a:lstStyle/>
          <a:p>
            <a:pPr eaLnBrk="1" hangingPunct="1"/>
            <a:r>
              <a:rPr lang="en-US"/>
              <a:t>Double Rotation (Case 2)</a:t>
            </a:r>
          </a:p>
        </p:txBody>
      </p:sp>
      <p:sp>
        <p:nvSpPr>
          <p:cNvPr id="14340" name="Rectangle 1027"/>
          <p:cNvSpPr>
            <a:spLocks noGrp="1" noChangeArrowheads="1"/>
          </p:cNvSpPr>
          <p:nvPr>
            <p:ph idx="1"/>
          </p:nvPr>
        </p:nvSpPr>
        <p:spPr>
          <a:xfrm>
            <a:off x="685800" y="3352800"/>
            <a:ext cx="7772400" cy="3124200"/>
          </a:xfrm>
        </p:spPr>
        <p:txBody>
          <a:bodyPr>
            <a:normAutofit fontScale="70000" lnSpcReduction="20000"/>
          </a:bodyPr>
          <a:lstStyle/>
          <a:p>
            <a:pPr eaLnBrk="1" hangingPunct="1"/>
            <a:r>
              <a:rPr lang="en-US" dirty="0"/>
              <a:t>We always have k1, k2, k3 after the insertion in case 2</a:t>
            </a:r>
          </a:p>
          <a:p>
            <a:pPr eaLnBrk="1" hangingPunct="1"/>
            <a:r>
              <a:rPr lang="en-US" dirty="0"/>
              <a:t>What about A, B, C, D?</a:t>
            </a:r>
          </a:p>
          <a:p>
            <a:pPr eaLnBrk="1" hangingPunct="1"/>
            <a:r>
              <a:rPr lang="en-US" dirty="0"/>
              <a:t>After the insertion, the height of k2 must grow by 1</a:t>
            </a:r>
          </a:p>
          <a:p>
            <a:pPr eaLnBrk="1" hangingPunct="1"/>
            <a:r>
              <a:rPr lang="en-US" dirty="0"/>
              <a:t>D’s height is 1 less than k2’s height before rotation</a:t>
            </a:r>
          </a:p>
          <a:p>
            <a:pPr lvl="1" eaLnBrk="1" hangingPunct="1"/>
            <a:r>
              <a:rPr lang="en-US" dirty="0"/>
              <a:t>D’s height is either the same as C or 1 more: K3 is balanced after rotation</a:t>
            </a:r>
          </a:p>
          <a:p>
            <a:pPr eaLnBrk="1" hangingPunct="1"/>
            <a:r>
              <a:rPr lang="en-US" dirty="0"/>
              <a:t>A’s height is equal to k2’s height before rotation</a:t>
            </a:r>
          </a:p>
          <a:p>
            <a:pPr lvl="1" eaLnBrk="1" hangingPunct="1"/>
            <a:r>
              <a:rPr lang="en-US" dirty="0"/>
              <a:t>A’s height is either the same as B or 1 more: K1 is balanced after rotation</a:t>
            </a:r>
          </a:p>
          <a:p>
            <a:pPr eaLnBrk="1" hangingPunct="1"/>
            <a:r>
              <a:rPr lang="en-US" dirty="0"/>
              <a:t>After the rotation, the tree height is the same as the tree before rotation</a:t>
            </a:r>
          </a:p>
        </p:txBody>
      </p:sp>
      <p:sp>
        <p:nvSpPr>
          <p:cNvPr id="7" name="Slide Number Placeholder 5"/>
          <p:cNvSpPr>
            <a:spLocks noGrp="1"/>
          </p:cNvSpPr>
          <p:nvPr>
            <p:ph type="sldNum" sz="quarter" idx="12"/>
          </p:nvPr>
        </p:nvSpPr>
        <p:spPr/>
        <p:txBody>
          <a:bodyPr/>
          <a:lstStyle/>
          <a:p>
            <a:pPr>
              <a:defRPr/>
            </a:pPr>
            <a:fld id="{A181A6F4-37A3-4DA2-9050-2396FA62A742}" type="slidenum">
              <a:rPr lang="en-US"/>
              <a:pPr>
                <a:defRPr/>
              </a:pPr>
              <a:t>30</a:t>
            </a:fld>
            <a:endParaRPr lang="en-US"/>
          </a:p>
        </p:txBody>
      </p:sp>
      <p:pic>
        <p:nvPicPr>
          <p:cNvPr id="14341" name="Picture 1028" descr="D:\courses\COP4530spring2007\supplements\weiss_ppt_files\ch04\ch04gif\fig04_38.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1524000"/>
            <a:ext cx="7177088" cy="165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1026"/>
          <p:cNvSpPr>
            <a:spLocks noGrp="1" noChangeArrowheads="1"/>
          </p:cNvSpPr>
          <p:nvPr>
            <p:ph type="title"/>
          </p:nvPr>
        </p:nvSpPr>
        <p:spPr/>
        <p:txBody>
          <a:bodyPr/>
          <a:lstStyle/>
          <a:p>
            <a:pPr eaLnBrk="1" hangingPunct="1"/>
            <a:r>
              <a:rPr lang="en-US"/>
              <a:t>Double Rotation (Case 3)</a:t>
            </a:r>
          </a:p>
        </p:txBody>
      </p:sp>
      <p:sp>
        <p:nvSpPr>
          <p:cNvPr id="15364" name="Rectangle 1027"/>
          <p:cNvSpPr>
            <a:spLocks noGrp="1" noChangeArrowheads="1"/>
          </p:cNvSpPr>
          <p:nvPr>
            <p:ph idx="1"/>
          </p:nvPr>
        </p:nvSpPr>
        <p:spPr>
          <a:xfrm>
            <a:off x="685800" y="4114800"/>
            <a:ext cx="7772400" cy="1981200"/>
          </a:xfrm>
        </p:spPr>
        <p:txBody>
          <a:bodyPr/>
          <a:lstStyle/>
          <a:p>
            <a:pPr eaLnBrk="1" hangingPunct="1"/>
            <a:r>
              <a:rPr lang="en-US"/>
              <a:t>Right-left double rotation to fix case 3</a:t>
            </a:r>
          </a:p>
          <a:p>
            <a:pPr eaLnBrk="1" hangingPunct="1"/>
            <a:r>
              <a:rPr lang="en-US"/>
              <a:t>First rotate between </a:t>
            </a:r>
            <a:r>
              <a:rPr lang="en-US" b="1">
                <a:solidFill>
                  <a:srgbClr val="0000FF"/>
                </a:solidFill>
                <a:latin typeface="Courier New" pitchFamily="49" charset="0"/>
              </a:rPr>
              <a:t>k</a:t>
            </a:r>
            <a:r>
              <a:rPr lang="en-US" b="1" baseline="-25000">
                <a:solidFill>
                  <a:srgbClr val="0000FF"/>
                </a:solidFill>
                <a:latin typeface="Courier New" pitchFamily="49" charset="0"/>
              </a:rPr>
              <a:t>2</a:t>
            </a:r>
            <a:r>
              <a:rPr lang="en-US"/>
              <a:t> and </a:t>
            </a:r>
            <a:r>
              <a:rPr lang="en-US" b="1">
                <a:solidFill>
                  <a:srgbClr val="0000FF"/>
                </a:solidFill>
                <a:latin typeface="Courier New" pitchFamily="49" charset="0"/>
              </a:rPr>
              <a:t>k</a:t>
            </a:r>
            <a:r>
              <a:rPr lang="en-US" b="1" baseline="-25000">
                <a:solidFill>
                  <a:srgbClr val="0000FF"/>
                </a:solidFill>
                <a:latin typeface="Courier New" pitchFamily="49" charset="0"/>
              </a:rPr>
              <a:t>3</a:t>
            </a:r>
          </a:p>
          <a:p>
            <a:pPr eaLnBrk="1" hangingPunct="1"/>
            <a:r>
              <a:rPr lang="en-US"/>
              <a:t>Then rotate between </a:t>
            </a:r>
            <a:r>
              <a:rPr lang="en-US" b="1">
                <a:solidFill>
                  <a:srgbClr val="0000FF"/>
                </a:solidFill>
                <a:latin typeface="Courier New" pitchFamily="49" charset="0"/>
              </a:rPr>
              <a:t>k</a:t>
            </a:r>
            <a:r>
              <a:rPr lang="en-US" b="1" baseline="-25000">
                <a:solidFill>
                  <a:srgbClr val="0000FF"/>
                </a:solidFill>
                <a:latin typeface="Courier New" pitchFamily="49" charset="0"/>
              </a:rPr>
              <a:t>1</a:t>
            </a:r>
            <a:r>
              <a:rPr lang="en-US"/>
              <a:t> and </a:t>
            </a:r>
            <a:r>
              <a:rPr lang="en-US" b="1">
                <a:solidFill>
                  <a:srgbClr val="0000FF"/>
                </a:solidFill>
                <a:latin typeface="Courier New" pitchFamily="49" charset="0"/>
              </a:rPr>
              <a:t>k</a:t>
            </a:r>
            <a:r>
              <a:rPr lang="en-US" b="1" baseline="-25000">
                <a:solidFill>
                  <a:srgbClr val="0000FF"/>
                </a:solidFill>
                <a:latin typeface="Courier New" pitchFamily="49" charset="0"/>
              </a:rPr>
              <a:t>2</a:t>
            </a:r>
          </a:p>
        </p:txBody>
      </p:sp>
      <p:sp>
        <p:nvSpPr>
          <p:cNvPr id="7" name="Slide Number Placeholder 5"/>
          <p:cNvSpPr>
            <a:spLocks noGrp="1"/>
          </p:cNvSpPr>
          <p:nvPr>
            <p:ph type="sldNum" sz="quarter" idx="12"/>
          </p:nvPr>
        </p:nvSpPr>
        <p:spPr/>
        <p:txBody>
          <a:bodyPr/>
          <a:lstStyle/>
          <a:p>
            <a:pPr>
              <a:defRPr/>
            </a:pPr>
            <a:fld id="{2C95AFCE-8450-418D-B34F-59FFB4B31343}" type="slidenum">
              <a:rPr lang="en-US"/>
              <a:pPr>
                <a:defRPr/>
              </a:pPr>
              <a:t>31</a:t>
            </a:fld>
            <a:endParaRPr lang="en-US"/>
          </a:p>
        </p:txBody>
      </p:sp>
      <p:pic>
        <p:nvPicPr>
          <p:cNvPr id="15365" name="Picture 1028" descr="D:\courses\COP4530spring2007\supplements\weiss_ppt_files\ch04\ch04gif\fig04_39.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1600200"/>
            <a:ext cx="7339013" cy="174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p:txBody>
          <a:bodyPr/>
          <a:lstStyle/>
          <a:p>
            <a:pPr eaLnBrk="1" hangingPunct="1"/>
            <a:r>
              <a:rPr lang="en-US"/>
              <a:t>Example</a:t>
            </a:r>
          </a:p>
        </p:txBody>
      </p:sp>
      <p:sp>
        <p:nvSpPr>
          <p:cNvPr id="16388" name="Rectangle 3"/>
          <p:cNvSpPr>
            <a:spLocks noGrp="1" noChangeArrowheads="1"/>
          </p:cNvSpPr>
          <p:nvPr>
            <p:ph idx="1"/>
          </p:nvPr>
        </p:nvSpPr>
        <p:spPr/>
        <p:txBody>
          <a:bodyPr/>
          <a:lstStyle/>
          <a:p>
            <a:pPr eaLnBrk="1" hangingPunct="1"/>
            <a:r>
              <a:rPr lang="en-US"/>
              <a:t>Continuing the previous example by inserting</a:t>
            </a:r>
          </a:p>
          <a:p>
            <a:pPr lvl="1" eaLnBrk="1" hangingPunct="1"/>
            <a:r>
              <a:rPr lang="en-US"/>
              <a:t>16 down to 10, and then 8 and 9</a:t>
            </a:r>
          </a:p>
          <a:p>
            <a:pPr lvl="1" eaLnBrk="1" hangingPunct="1"/>
            <a:endParaRPr lang="en-US"/>
          </a:p>
          <a:p>
            <a:pPr eaLnBrk="1" hangingPunct="1"/>
            <a:r>
              <a:rPr lang="en-US"/>
              <a:t>Inserting 16 and 15</a:t>
            </a:r>
          </a:p>
        </p:txBody>
      </p:sp>
      <p:sp>
        <p:nvSpPr>
          <p:cNvPr id="41" name="Slide Number Placeholder 5"/>
          <p:cNvSpPr>
            <a:spLocks noGrp="1"/>
          </p:cNvSpPr>
          <p:nvPr>
            <p:ph type="sldNum" sz="quarter" idx="12"/>
          </p:nvPr>
        </p:nvSpPr>
        <p:spPr/>
        <p:txBody>
          <a:bodyPr/>
          <a:lstStyle/>
          <a:p>
            <a:pPr>
              <a:defRPr/>
            </a:pPr>
            <a:fld id="{E5E933A7-36FB-4981-ACA7-59C8D58A4ED8}" type="slidenum">
              <a:rPr lang="en-US"/>
              <a:pPr>
                <a:defRPr/>
              </a:pPr>
              <a:t>32</a:t>
            </a:fld>
            <a:endParaRPr lang="en-US"/>
          </a:p>
        </p:txBody>
      </p:sp>
      <p:sp>
        <p:nvSpPr>
          <p:cNvPr id="16389" name="Oval 4"/>
          <p:cNvSpPr>
            <a:spLocks noChangeArrowheads="1"/>
          </p:cNvSpPr>
          <p:nvPr/>
        </p:nvSpPr>
        <p:spPr bwMode="auto">
          <a:xfrm>
            <a:off x="2362200" y="44196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3</a:t>
            </a:r>
          </a:p>
        </p:txBody>
      </p:sp>
      <p:sp>
        <p:nvSpPr>
          <p:cNvPr id="16390" name="Oval 5"/>
          <p:cNvSpPr>
            <a:spLocks noChangeArrowheads="1"/>
          </p:cNvSpPr>
          <p:nvPr/>
        </p:nvSpPr>
        <p:spPr bwMode="auto">
          <a:xfrm>
            <a:off x="1828800" y="37338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2</a:t>
            </a:r>
          </a:p>
        </p:txBody>
      </p:sp>
      <p:sp>
        <p:nvSpPr>
          <p:cNvPr id="16391" name="Oval 6"/>
          <p:cNvSpPr>
            <a:spLocks noChangeArrowheads="1"/>
          </p:cNvSpPr>
          <p:nvPr/>
        </p:nvSpPr>
        <p:spPr bwMode="auto">
          <a:xfrm>
            <a:off x="1524000" y="44196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1</a:t>
            </a:r>
          </a:p>
        </p:txBody>
      </p:sp>
      <p:sp>
        <p:nvSpPr>
          <p:cNvPr id="16392" name="Line 7"/>
          <p:cNvSpPr>
            <a:spLocks noChangeShapeType="1"/>
          </p:cNvSpPr>
          <p:nvPr/>
        </p:nvSpPr>
        <p:spPr bwMode="auto">
          <a:xfrm flipH="1">
            <a:off x="1981200" y="3352800"/>
            <a:ext cx="381000" cy="3810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6393" name="Line 8"/>
          <p:cNvSpPr>
            <a:spLocks noChangeShapeType="1"/>
          </p:cNvSpPr>
          <p:nvPr/>
        </p:nvSpPr>
        <p:spPr bwMode="auto">
          <a:xfrm>
            <a:off x="2743200" y="3429000"/>
            <a:ext cx="3810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6394" name="Oval 9"/>
          <p:cNvSpPr>
            <a:spLocks noChangeArrowheads="1"/>
          </p:cNvSpPr>
          <p:nvPr/>
        </p:nvSpPr>
        <p:spPr bwMode="auto">
          <a:xfrm>
            <a:off x="2362200" y="31242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4</a:t>
            </a:r>
          </a:p>
        </p:txBody>
      </p:sp>
      <p:sp>
        <p:nvSpPr>
          <p:cNvPr id="16395" name="Line 10"/>
          <p:cNvSpPr>
            <a:spLocks noChangeShapeType="1"/>
          </p:cNvSpPr>
          <p:nvPr/>
        </p:nvSpPr>
        <p:spPr bwMode="auto">
          <a:xfrm>
            <a:off x="3429000" y="4038600"/>
            <a:ext cx="3048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6396" name="Oval 11"/>
          <p:cNvSpPr>
            <a:spLocks noChangeArrowheads="1"/>
          </p:cNvSpPr>
          <p:nvPr/>
        </p:nvSpPr>
        <p:spPr bwMode="auto">
          <a:xfrm>
            <a:off x="3124200" y="37338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6</a:t>
            </a:r>
          </a:p>
        </p:txBody>
      </p:sp>
      <p:sp>
        <p:nvSpPr>
          <p:cNvPr id="16397" name="Line 12"/>
          <p:cNvSpPr>
            <a:spLocks noChangeShapeType="1"/>
          </p:cNvSpPr>
          <p:nvPr/>
        </p:nvSpPr>
        <p:spPr bwMode="auto">
          <a:xfrm flipH="1">
            <a:off x="1600200" y="4038600"/>
            <a:ext cx="304800" cy="4572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6398" name="Oval 13"/>
          <p:cNvSpPr>
            <a:spLocks noChangeArrowheads="1"/>
          </p:cNvSpPr>
          <p:nvPr/>
        </p:nvSpPr>
        <p:spPr bwMode="auto">
          <a:xfrm>
            <a:off x="3657600" y="43434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7</a:t>
            </a:r>
          </a:p>
        </p:txBody>
      </p:sp>
      <p:sp>
        <p:nvSpPr>
          <p:cNvPr id="16399" name="Line 14"/>
          <p:cNvSpPr>
            <a:spLocks noChangeShapeType="1"/>
          </p:cNvSpPr>
          <p:nvPr/>
        </p:nvSpPr>
        <p:spPr bwMode="auto">
          <a:xfrm>
            <a:off x="2209800" y="4114800"/>
            <a:ext cx="2286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6400" name="Oval 15"/>
          <p:cNvSpPr>
            <a:spLocks noChangeArrowheads="1"/>
          </p:cNvSpPr>
          <p:nvPr/>
        </p:nvSpPr>
        <p:spPr bwMode="auto">
          <a:xfrm>
            <a:off x="2895600" y="44196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5</a:t>
            </a:r>
          </a:p>
        </p:txBody>
      </p:sp>
      <p:sp>
        <p:nvSpPr>
          <p:cNvPr id="16401" name="Line 16"/>
          <p:cNvSpPr>
            <a:spLocks noChangeShapeType="1"/>
          </p:cNvSpPr>
          <p:nvPr/>
        </p:nvSpPr>
        <p:spPr bwMode="auto">
          <a:xfrm flipH="1">
            <a:off x="3124200" y="4114800"/>
            <a:ext cx="762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6402" name="Oval 17"/>
          <p:cNvSpPr>
            <a:spLocks noChangeArrowheads="1"/>
          </p:cNvSpPr>
          <p:nvPr/>
        </p:nvSpPr>
        <p:spPr bwMode="auto">
          <a:xfrm>
            <a:off x="4114800" y="48768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16</a:t>
            </a:r>
          </a:p>
        </p:txBody>
      </p:sp>
      <p:sp>
        <p:nvSpPr>
          <p:cNvPr id="16403" name="Oval 18"/>
          <p:cNvSpPr>
            <a:spLocks noChangeArrowheads="1"/>
          </p:cNvSpPr>
          <p:nvPr/>
        </p:nvSpPr>
        <p:spPr bwMode="auto">
          <a:xfrm>
            <a:off x="3657600" y="54102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15</a:t>
            </a:r>
          </a:p>
        </p:txBody>
      </p:sp>
      <p:sp>
        <p:nvSpPr>
          <p:cNvPr id="16404" name="Line 19"/>
          <p:cNvSpPr>
            <a:spLocks noChangeShapeType="1"/>
          </p:cNvSpPr>
          <p:nvPr/>
        </p:nvSpPr>
        <p:spPr bwMode="auto">
          <a:xfrm>
            <a:off x="3962400" y="4724400"/>
            <a:ext cx="228600" cy="2286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6405" name="Line 20"/>
          <p:cNvSpPr>
            <a:spLocks noChangeShapeType="1"/>
          </p:cNvSpPr>
          <p:nvPr/>
        </p:nvSpPr>
        <p:spPr bwMode="auto">
          <a:xfrm flipH="1">
            <a:off x="3962400" y="5257800"/>
            <a:ext cx="228600" cy="2286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6406" name="Line 21"/>
          <p:cNvSpPr>
            <a:spLocks noChangeShapeType="1"/>
          </p:cNvSpPr>
          <p:nvPr/>
        </p:nvSpPr>
        <p:spPr bwMode="auto">
          <a:xfrm>
            <a:off x="4267200" y="4038600"/>
            <a:ext cx="533400" cy="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6407" name="Oval 22"/>
          <p:cNvSpPr>
            <a:spLocks noChangeArrowheads="1"/>
          </p:cNvSpPr>
          <p:nvPr/>
        </p:nvSpPr>
        <p:spPr bwMode="auto">
          <a:xfrm>
            <a:off x="6019800" y="41148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3</a:t>
            </a:r>
          </a:p>
        </p:txBody>
      </p:sp>
      <p:sp>
        <p:nvSpPr>
          <p:cNvPr id="16408" name="Oval 23"/>
          <p:cNvSpPr>
            <a:spLocks noChangeArrowheads="1"/>
          </p:cNvSpPr>
          <p:nvPr/>
        </p:nvSpPr>
        <p:spPr bwMode="auto">
          <a:xfrm>
            <a:off x="5486400" y="34290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2</a:t>
            </a:r>
          </a:p>
        </p:txBody>
      </p:sp>
      <p:sp>
        <p:nvSpPr>
          <p:cNvPr id="16409" name="Oval 24"/>
          <p:cNvSpPr>
            <a:spLocks noChangeArrowheads="1"/>
          </p:cNvSpPr>
          <p:nvPr/>
        </p:nvSpPr>
        <p:spPr bwMode="auto">
          <a:xfrm>
            <a:off x="5181600" y="41148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1</a:t>
            </a:r>
          </a:p>
        </p:txBody>
      </p:sp>
      <p:sp>
        <p:nvSpPr>
          <p:cNvPr id="16410" name="Line 25"/>
          <p:cNvSpPr>
            <a:spLocks noChangeShapeType="1"/>
          </p:cNvSpPr>
          <p:nvPr/>
        </p:nvSpPr>
        <p:spPr bwMode="auto">
          <a:xfrm flipH="1">
            <a:off x="5638800" y="3048000"/>
            <a:ext cx="381000" cy="3810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6411" name="Line 26"/>
          <p:cNvSpPr>
            <a:spLocks noChangeShapeType="1"/>
          </p:cNvSpPr>
          <p:nvPr/>
        </p:nvSpPr>
        <p:spPr bwMode="auto">
          <a:xfrm>
            <a:off x="6400800" y="3124200"/>
            <a:ext cx="3810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6412" name="Oval 27"/>
          <p:cNvSpPr>
            <a:spLocks noChangeArrowheads="1"/>
          </p:cNvSpPr>
          <p:nvPr/>
        </p:nvSpPr>
        <p:spPr bwMode="auto">
          <a:xfrm>
            <a:off x="6019800" y="28194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4</a:t>
            </a:r>
          </a:p>
        </p:txBody>
      </p:sp>
      <p:sp>
        <p:nvSpPr>
          <p:cNvPr id="16413" name="Line 28"/>
          <p:cNvSpPr>
            <a:spLocks noChangeShapeType="1"/>
          </p:cNvSpPr>
          <p:nvPr/>
        </p:nvSpPr>
        <p:spPr bwMode="auto">
          <a:xfrm>
            <a:off x="7086600" y="3733800"/>
            <a:ext cx="3048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6414" name="Oval 29"/>
          <p:cNvSpPr>
            <a:spLocks noChangeArrowheads="1"/>
          </p:cNvSpPr>
          <p:nvPr/>
        </p:nvSpPr>
        <p:spPr bwMode="auto">
          <a:xfrm>
            <a:off x="6781800" y="34290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6</a:t>
            </a:r>
          </a:p>
        </p:txBody>
      </p:sp>
      <p:sp>
        <p:nvSpPr>
          <p:cNvPr id="16415" name="Line 30"/>
          <p:cNvSpPr>
            <a:spLocks noChangeShapeType="1"/>
          </p:cNvSpPr>
          <p:nvPr/>
        </p:nvSpPr>
        <p:spPr bwMode="auto">
          <a:xfrm flipH="1">
            <a:off x="5257800" y="3733800"/>
            <a:ext cx="304800" cy="4572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6416" name="Oval 31"/>
          <p:cNvSpPr>
            <a:spLocks noChangeArrowheads="1"/>
          </p:cNvSpPr>
          <p:nvPr/>
        </p:nvSpPr>
        <p:spPr bwMode="auto">
          <a:xfrm>
            <a:off x="7315200" y="40386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15</a:t>
            </a:r>
          </a:p>
        </p:txBody>
      </p:sp>
      <p:sp>
        <p:nvSpPr>
          <p:cNvPr id="16417" name="Line 32"/>
          <p:cNvSpPr>
            <a:spLocks noChangeShapeType="1"/>
          </p:cNvSpPr>
          <p:nvPr/>
        </p:nvSpPr>
        <p:spPr bwMode="auto">
          <a:xfrm>
            <a:off x="5867400" y="3810000"/>
            <a:ext cx="2286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6418" name="Oval 33"/>
          <p:cNvSpPr>
            <a:spLocks noChangeArrowheads="1"/>
          </p:cNvSpPr>
          <p:nvPr/>
        </p:nvSpPr>
        <p:spPr bwMode="auto">
          <a:xfrm>
            <a:off x="6553200" y="41148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5</a:t>
            </a:r>
          </a:p>
        </p:txBody>
      </p:sp>
      <p:sp>
        <p:nvSpPr>
          <p:cNvPr id="16419" name="Line 34"/>
          <p:cNvSpPr>
            <a:spLocks noChangeShapeType="1"/>
          </p:cNvSpPr>
          <p:nvPr/>
        </p:nvSpPr>
        <p:spPr bwMode="auto">
          <a:xfrm flipH="1">
            <a:off x="6781800" y="3810000"/>
            <a:ext cx="762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6420" name="Oval 35"/>
          <p:cNvSpPr>
            <a:spLocks noChangeArrowheads="1"/>
          </p:cNvSpPr>
          <p:nvPr/>
        </p:nvSpPr>
        <p:spPr bwMode="auto">
          <a:xfrm>
            <a:off x="7772400" y="47244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16</a:t>
            </a:r>
          </a:p>
        </p:txBody>
      </p:sp>
      <p:sp>
        <p:nvSpPr>
          <p:cNvPr id="16421" name="Oval 36"/>
          <p:cNvSpPr>
            <a:spLocks noChangeArrowheads="1"/>
          </p:cNvSpPr>
          <p:nvPr/>
        </p:nvSpPr>
        <p:spPr bwMode="auto">
          <a:xfrm>
            <a:off x="6934200" y="47244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7</a:t>
            </a:r>
          </a:p>
        </p:txBody>
      </p:sp>
      <p:sp>
        <p:nvSpPr>
          <p:cNvPr id="16422" name="Line 37"/>
          <p:cNvSpPr>
            <a:spLocks noChangeShapeType="1"/>
          </p:cNvSpPr>
          <p:nvPr/>
        </p:nvSpPr>
        <p:spPr bwMode="auto">
          <a:xfrm>
            <a:off x="7620000" y="4419600"/>
            <a:ext cx="3048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6423" name="Line 38"/>
          <p:cNvSpPr>
            <a:spLocks noChangeShapeType="1"/>
          </p:cNvSpPr>
          <p:nvPr/>
        </p:nvSpPr>
        <p:spPr bwMode="auto">
          <a:xfrm flipH="1">
            <a:off x="7162800" y="4419600"/>
            <a:ext cx="2286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p:txBody>
          <a:bodyPr/>
          <a:lstStyle/>
          <a:p>
            <a:pPr eaLnBrk="1" hangingPunct="1"/>
            <a:r>
              <a:rPr lang="en-US"/>
              <a:t>Example (Cont’d)</a:t>
            </a:r>
          </a:p>
        </p:txBody>
      </p:sp>
      <p:sp>
        <p:nvSpPr>
          <p:cNvPr id="17412" name="Rectangle 3"/>
          <p:cNvSpPr>
            <a:spLocks noGrp="1" noChangeArrowheads="1"/>
          </p:cNvSpPr>
          <p:nvPr>
            <p:ph idx="1"/>
          </p:nvPr>
        </p:nvSpPr>
        <p:spPr/>
        <p:txBody>
          <a:bodyPr/>
          <a:lstStyle/>
          <a:p>
            <a:pPr eaLnBrk="1" hangingPunct="1"/>
            <a:r>
              <a:rPr lang="en-US"/>
              <a:t>Inserting 14</a:t>
            </a:r>
          </a:p>
          <a:p>
            <a:pPr eaLnBrk="1" hangingPunct="1"/>
            <a:endParaRPr lang="en-US"/>
          </a:p>
          <a:p>
            <a:pPr eaLnBrk="1" hangingPunct="1"/>
            <a:endParaRPr lang="en-US"/>
          </a:p>
          <a:p>
            <a:pPr eaLnBrk="1" hangingPunct="1"/>
            <a:endParaRPr lang="en-US"/>
          </a:p>
          <a:p>
            <a:pPr eaLnBrk="1" hangingPunct="1"/>
            <a:endParaRPr lang="en-US"/>
          </a:p>
          <a:p>
            <a:pPr eaLnBrk="1" hangingPunct="1"/>
            <a:endParaRPr lang="en-US"/>
          </a:p>
          <a:p>
            <a:pPr eaLnBrk="1" hangingPunct="1"/>
            <a:endParaRPr lang="en-US"/>
          </a:p>
          <a:p>
            <a:pPr eaLnBrk="1" hangingPunct="1"/>
            <a:endParaRPr lang="en-US"/>
          </a:p>
          <a:p>
            <a:pPr eaLnBrk="1" hangingPunct="1"/>
            <a:endParaRPr lang="en-US"/>
          </a:p>
          <a:p>
            <a:pPr eaLnBrk="1" hangingPunct="1"/>
            <a:r>
              <a:rPr lang="en-US"/>
              <a:t>Other cases as exercises</a:t>
            </a:r>
          </a:p>
        </p:txBody>
      </p:sp>
      <p:sp>
        <p:nvSpPr>
          <p:cNvPr id="45" name="Slide Number Placeholder 5"/>
          <p:cNvSpPr>
            <a:spLocks noGrp="1"/>
          </p:cNvSpPr>
          <p:nvPr>
            <p:ph type="sldNum" sz="quarter" idx="12"/>
          </p:nvPr>
        </p:nvSpPr>
        <p:spPr/>
        <p:txBody>
          <a:bodyPr/>
          <a:lstStyle/>
          <a:p>
            <a:pPr>
              <a:defRPr/>
            </a:pPr>
            <a:fld id="{FA764869-261A-4D19-9B77-D3C941E9E852}" type="slidenum">
              <a:rPr lang="en-US"/>
              <a:pPr>
                <a:defRPr/>
              </a:pPr>
              <a:t>33</a:t>
            </a:fld>
            <a:endParaRPr lang="en-US"/>
          </a:p>
        </p:txBody>
      </p:sp>
      <p:sp>
        <p:nvSpPr>
          <p:cNvPr id="17413" name="Oval 4"/>
          <p:cNvSpPr>
            <a:spLocks noChangeArrowheads="1"/>
          </p:cNvSpPr>
          <p:nvPr/>
        </p:nvSpPr>
        <p:spPr bwMode="auto">
          <a:xfrm>
            <a:off x="1981200" y="34290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3</a:t>
            </a:r>
          </a:p>
        </p:txBody>
      </p:sp>
      <p:sp>
        <p:nvSpPr>
          <p:cNvPr id="17414" name="Oval 5"/>
          <p:cNvSpPr>
            <a:spLocks noChangeArrowheads="1"/>
          </p:cNvSpPr>
          <p:nvPr/>
        </p:nvSpPr>
        <p:spPr bwMode="auto">
          <a:xfrm>
            <a:off x="1447800" y="27432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2</a:t>
            </a:r>
          </a:p>
        </p:txBody>
      </p:sp>
      <p:sp>
        <p:nvSpPr>
          <p:cNvPr id="17415" name="Oval 6"/>
          <p:cNvSpPr>
            <a:spLocks noChangeArrowheads="1"/>
          </p:cNvSpPr>
          <p:nvPr/>
        </p:nvSpPr>
        <p:spPr bwMode="auto">
          <a:xfrm>
            <a:off x="1143000" y="34290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1</a:t>
            </a:r>
          </a:p>
        </p:txBody>
      </p:sp>
      <p:sp>
        <p:nvSpPr>
          <p:cNvPr id="17416" name="Line 7"/>
          <p:cNvSpPr>
            <a:spLocks noChangeShapeType="1"/>
          </p:cNvSpPr>
          <p:nvPr/>
        </p:nvSpPr>
        <p:spPr bwMode="auto">
          <a:xfrm flipH="1">
            <a:off x="1600200" y="2362200"/>
            <a:ext cx="381000" cy="3810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7417" name="Line 8"/>
          <p:cNvSpPr>
            <a:spLocks noChangeShapeType="1"/>
          </p:cNvSpPr>
          <p:nvPr/>
        </p:nvSpPr>
        <p:spPr bwMode="auto">
          <a:xfrm>
            <a:off x="2362200" y="2438400"/>
            <a:ext cx="3810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7418" name="Oval 9"/>
          <p:cNvSpPr>
            <a:spLocks noChangeArrowheads="1"/>
          </p:cNvSpPr>
          <p:nvPr/>
        </p:nvSpPr>
        <p:spPr bwMode="auto">
          <a:xfrm>
            <a:off x="1981200" y="21336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4</a:t>
            </a:r>
          </a:p>
        </p:txBody>
      </p:sp>
      <p:sp>
        <p:nvSpPr>
          <p:cNvPr id="17419" name="Line 10"/>
          <p:cNvSpPr>
            <a:spLocks noChangeShapeType="1"/>
          </p:cNvSpPr>
          <p:nvPr/>
        </p:nvSpPr>
        <p:spPr bwMode="auto">
          <a:xfrm>
            <a:off x="3048000" y="3048000"/>
            <a:ext cx="3048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7420" name="Oval 11"/>
          <p:cNvSpPr>
            <a:spLocks noChangeArrowheads="1"/>
          </p:cNvSpPr>
          <p:nvPr/>
        </p:nvSpPr>
        <p:spPr bwMode="auto">
          <a:xfrm>
            <a:off x="2743200" y="27432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6</a:t>
            </a:r>
          </a:p>
        </p:txBody>
      </p:sp>
      <p:sp>
        <p:nvSpPr>
          <p:cNvPr id="17421" name="Line 12"/>
          <p:cNvSpPr>
            <a:spLocks noChangeShapeType="1"/>
          </p:cNvSpPr>
          <p:nvPr/>
        </p:nvSpPr>
        <p:spPr bwMode="auto">
          <a:xfrm flipH="1">
            <a:off x="1219200" y="3048000"/>
            <a:ext cx="304800" cy="4572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7422" name="Oval 13"/>
          <p:cNvSpPr>
            <a:spLocks noChangeArrowheads="1"/>
          </p:cNvSpPr>
          <p:nvPr/>
        </p:nvSpPr>
        <p:spPr bwMode="auto">
          <a:xfrm>
            <a:off x="3276600" y="33528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15</a:t>
            </a:r>
          </a:p>
        </p:txBody>
      </p:sp>
      <p:sp>
        <p:nvSpPr>
          <p:cNvPr id="17423" name="Line 14"/>
          <p:cNvSpPr>
            <a:spLocks noChangeShapeType="1"/>
          </p:cNvSpPr>
          <p:nvPr/>
        </p:nvSpPr>
        <p:spPr bwMode="auto">
          <a:xfrm>
            <a:off x="1828800" y="3124200"/>
            <a:ext cx="2286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7424" name="Oval 15"/>
          <p:cNvSpPr>
            <a:spLocks noChangeArrowheads="1"/>
          </p:cNvSpPr>
          <p:nvPr/>
        </p:nvSpPr>
        <p:spPr bwMode="auto">
          <a:xfrm>
            <a:off x="2514600" y="34290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5</a:t>
            </a:r>
          </a:p>
        </p:txBody>
      </p:sp>
      <p:sp>
        <p:nvSpPr>
          <p:cNvPr id="17425" name="Line 16"/>
          <p:cNvSpPr>
            <a:spLocks noChangeShapeType="1"/>
          </p:cNvSpPr>
          <p:nvPr/>
        </p:nvSpPr>
        <p:spPr bwMode="auto">
          <a:xfrm flipH="1">
            <a:off x="2743200" y="3124200"/>
            <a:ext cx="762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7426" name="Oval 17"/>
          <p:cNvSpPr>
            <a:spLocks noChangeArrowheads="1"/>
          </p:cNvSpPr>
          <p:nvPr/>
        </p:nvSpPr>
        <p:spPr bwMode="auto">
          <a:xfrm>
            <a:off x="3733800" y="40386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16</a:t>
            </a:r>
          </a:p>
        </p:txBody>
      </p:sp>
      <p:sp>
        <p:nvSpPr>
          <p:cNvPr id="17427" name="Oval 18"/>
          <p:cNvSpPr>
            <a:spLocks noChangeArrowheads="1"/>
          </p:cNvSpPr>
          <p:nvPr/>
        </p:nvSpPr>
        <p:spPr bwMode="auto">
          <a:xfrm>
            <a:off x="2895600" y="40386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7</a:t>
            </a:r>
          </a:p>
        </p:txBody>
      </p:sp>
      <p:sp>
        <p:nvSpPr>
          <p:cNvPr id="17428" name="Line 19"/>
          <p:cNvSpPr>
            <a:spLocks noChangeShapeType="1"/>
          </p:cNvSpPr>
          <p:nvPr/>
        </p:nvSpPr>
        <p:spPr bwMode="auto">
          <a:xfrm>
            <a:off x="3581400" y="3733800"/>
            <a:ext cx="3048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7429" name="Line 20"/>
          <p:cNvSpPr>
            <a:spLocks noChangeShapeType="1"/>
          </p:cNvSpPr>
          <p:nvPr/>
        </p:nvSpPr>
        <p:spPr bwMode="auto">
          <a:xfrm flipH="1">
            <a:off x="3124200" y="3733800"/>
            <a:ext cx="2286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7430" name="Line 21"/>
          <p:cNvSpPr>
            <a:spLocks noChangeShapeType="1"/>
          </p:cNvSpPr>
          <p:nvPr/>
        </p:nvSpPr>
        <p:spPr bwMode="auto">
          <a:xfrm>
            <a:off x="3733800" y="2971800"/>
            <a:ext cx="609600" cy="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31" name="Oval 22"/>
          <p:cNvSpPr>
            <a:spLocks noChangeArrowheads="1"/>
          </p:cNvSpPr>
          <p:nvPr/>
        </p:nvSpPr>
        <p:spPr bwMode="auto">
          <a:xfrm>
            <a:off x="5562600" y="32766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3</a:t>
            </a:r>
          </a:p>
        </p:txBody>
      </p:sp>
      <p:sp>
        <p:nvSpPr>
          <p:cNvPr id="17432" name="Oval 23"/>
          <p:cNvSpPr>
            <a:spLocks noChangeArrowheads="1"/>
          </p:cNvSpPr>
          <p:nvPr/>
        </p:nvSpPr>
        <p:spPr bwMode="auto">
          <a:xfrm>
            <a:off x="5029200" y="25908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2</a:t>
            </a:r>
          </a:p>
        </p:txBody>
      </p:sp>
      <p:sp>
        <p:nvSpPr>
          <p:cNvPr id="17433" name="Oval 24"/>
          <p:cNvSpPr>
            <a:spLocks noChangeArrowheads="1"/>
          </p:cNvSpPr>
          <p:nvPr/>
        </p:nvSpPr>
        <p:spPr bwMode="auto">
          <a:xfrm>
            <a:off x="4724400" y="32766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1</a:t>
            </a:r>
          </a:p>
        </p:txBody>
      </p:sp>
      <p:sp>
        <p:nvSpPr>
          <p:cNvPr id="17434" name="Line 25"/>
          <p:cNvSpPr>
            <a:spLocks noChangeShapeType="1"/>
          </p:cNvSpPr>
          <p:nvPr/>
        </p:nvSpPr>
        <p:spPr bwMode="auto">
          <a:xfrm flipH="1">
            <a:off x="5181600" y="2209800"/>
            <a:ext cx="381000" cy="3810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7435" name="Line 26"/>
          <p:cNvSpPr>
            <a:spLocks noChangeShapeType="1"/>
          </p:cNvSpPr>
          <p:nvPr/>
        </p:nvSpPr>
        <p:spPr bwMode="auto">
          <a:xfrm>
            <a:off x="5943600" y="2286000"/>
            <a:ext cx="3810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7436" name="Oval 27"/>
          <p:cNvSpPr>
            <a:spLocks noChangeArrowheads="1"/>
          </p:cNvSpPr>
          <p:nvPr/>
        </p:nvSpPr>
        <p:spPr bwMode="auto">
          <a:xfrm>
            <a:off x="5562600" y="19812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4</a:t>
            </a:r>
          </a:p>
        </p:txBody>
      </p:sp>
      <p:sp>
        <p:nvSpPr>
          <p:cNvPr id="17437" name="Line 28"/>
          <p:cNvSpPr>
            <a:spLocks noChangeShapeType="1"/>
          </p:cNvSpPr>
          <p:nvPr/>
        </p:nvSpPr>
        <p:spPr bwMode="auto">
          <a:xfrm>
            <a:off x="6629400" y="2895600"/>
            <a:ext cx="3048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7438" name="Oval 29"/>
          <p:cNvSpPr>
            <a:spLocks noChangeArrowheads="1"/>
          </p:cNvSpPr>
          <p:nvPr/>
        </p:nvSpPr>
        <p:spPr bwMode="auto">
          <a:xfrm>
            <a:off x="6324600" y="25908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7</a:t>
            </a:r>
          </a:p>
        </p:txBody>
      </p:sp>
      <p:sp>
        <p:nvSpPr>
          <p:cNvPr id="17439" name="Line 30"/>
          <p:cNvSpPr>
            <a:spLocks noChangeShapeType="1"/>
          </p:cNvSpPr>
          <p:nvPr/>
        </p:nvSpPr>
        <p:spPr bwMode="auto">
          <a:xfrm flipH="1">
            <a:off x="4800600" y="2895600"/>
            <a:ext cx="304800" cy="4572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7440" name="Oval 31"/>
          <p:cNvSpPr>
            <a:spLocks noChangeArrowheads="1"/>
          </p:cNvSpPr>
          <p:nvPr/>
        </p:nvSpPr>
        <p:spPr bwMode="auto">
          <a:xfrm>
            <a:off x="6858000" y="32004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15</a:t>
            </a:r>
          </a:p>
        </p:txBody>
      </p:sp>
      <p:sp>
        <p:nvSpPr>
          <p:cNvPr id="17441" name="Line 32"/>
          <p:cNvSpPr>
            <a:spLocks noChangeShapeType="1"/>
          </p:cNvSpPr>
          <p:nvPr/>
        </p:nvSpPr>
        <p:spPr bwMode="auto">
          <a:xfrm>
            <a:off x="5410200" y="2971800"/>
            <a:ext cx="2286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7442" name="Oval 33"/>
          <p:cNvSpPr>
            <a:spLocks noChangeArrowheads="1"/>
          </p:cNvSpPr>
          <p:nvPr/>
        </p:nvSpPr>
        <p:spPr bwMode="auto">
          <a:xfrm>
            <a:off x="6096000" y="32766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6</a:t>
            </a:r>
          </a:p>
        </p:txBody>
      </p:sp>
      <p:sp>
        <p:nvSpPr>
          <p:cNvPr id="17443" name="Line 34"/>
          <p:cNvSpPr>
            <a:spLocks noChangeShapeType="1"/>
          </p:cNvSpPr>
          <p:nvPr/>
        </p:nvSpPr>
        <p:spPr bwMode="auto">
          <a:xfrm flipH="1">
            <a:off x="6324600" y="2971800"/>
            <a:ext cx="762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7444" name="Oval 35"/>
          <p:cNvSpPr>
            <a:spLocks noChangeArrowheads="1"/>
          </p:cNvSpPr>
          <p:nvPr/>
        </p:nvSpPr>
        <p:spPr bwMode="auto">
          <a:xfrm>
            <a:off x="7315200" y="38862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16</a:t>
            </a:r>
          </a:p>
        </p:txBody>
      </p:sp>
      <p:sp>
        <p:nvSpPr>
          <p:cNvPr id="17445" name="Oval 36"/>
          <p:cNvSpPr>
            <a:spLocks noChangeArrowheads="1"/>
          </p:cNvSpPr>
          <p:nvPr/>
        </p:nvSpPr>
        <p:spPr bwMode="auto">
          <a:xfrm>
            <a:off x="5867400" y="40386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5</a:t>
            </a:r>
          </a:p>
        </p:txBody>
      </p:sp>
      <p:sp>
        <p:nvSpPr>
          <p:cNvPr id="17446" name="Line 37"/>
          <p:cNvSpPr>
            <a:spLocks noChangeShapeType="1"/>
          </p:cNvSpPr>
          <p:nvPr/>
        </p:nvSpPr>
        <p:spPr bwMode="auto">
          <a:xfrm>
            <a:off x="7162800" y="3581400"/>
            <a:ext cx="3048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7447" name="Line 38"/>
          <p:cNvSpPr>
            <a:spLocks noChangeShapeType="1"/>
          </p:cNvSpPr>
          <p:nvPr/>
        </p:nvSpPr>
        <p:spPr bwMode="auto">
          <a:xfrm flipH="1">
            <a:off x="6019800" y="3657600"/>
            <a:ext cx="152400" cy="3810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7448" name="Oval 39"/>
          <p:cNvSpPr>
            <a:spLocks noChangeArrowheads="1"/>
          </p:cNvSpPr>
          <p:nvPr/>
        </p:nvSpPr>
        <p:spPr bwMode="auto">
          <a:xfrm>
            <a:off x="3200400" y="47244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14</a:t>
            </a:r>
          </a:p>
        </p:txBody>
      </p:sp>
      <p:sp>
        <p:nvSpPr>
          <p:cNvPr id="17449" name="Line 40"/>
          <p:cNvSpPr>
            <a:spLocks noChangeShapeType="1"/>
          </p:cNvSpPr>
          <p:nvPr/>
        </p:nvSpPr>
        <p:spPr bwMode="auto">
          <a:xfrm>
            <a:off x="3124200" y="4419600"/>
            <a:ext cx="152400" cy="3048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7450" name="Oval 41"/>
          <p:cNvSpPr>
            <a:spLocks noChangeArrowheads="1"/>
          </p:cNvSpPr>
          <p:nvPr/>
        </p:nvSpPr>
        <p:spPr bwMode="auto">
          <a:xfrm>
            <a:off x="6553200" y="3962400"/>
            <a:ext cx="381000" cy="381000"/>
          </a:xfrm>
          <a:prstGeom prst="ellipse">
            <a:avLst/>
          </a:prstGeom>
          <a:solidFill>
            <a:schemeClr val="accent1"/>
          </a:solidFill>
          <a:ln w="9525">
            <a:solidFill>
              <a:schemeClr val="tx1"/>
            </a:solidFill>
            <a:miter lim="800000"/>
            <a:headEnd/>
            <a:tailEnd/>
          </a:ln>
        </p:spPr>
        <p:txBody>
          <a:bodyPr wrap="none" anchor="ctr"/>
          <a:lstStyle/>
          <a:p>
            <a:pPr algn="ctr"/>
            <a:r>
              <a:rPr lang="en-US"/>
              <a:t>14</a:t>
            </a:r>
          </a:p>
        </p:txBody>
      </p:sp>
      <p:sp>
        <p:nvSpPr>
          <p:cNvPr id="17451" name="Line 42"/>
          <p:cNvSpPr>
            <a:spLocks noChangeShapeType="1"/>
          </p:cNvSpPr>
          <p:nvPr/>
        </p:nvSpPr>
        <p:spPr bwMode="auto">
          <a:xfrm flipH="1">
            <a:off x="6781800" y="3581400"/>
            <a:ext cx="228600" cy="3810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37379-36E2-0D25-676A-1DC039837869}"/>
              </a:ext>
            </a:extLst>
          </p:cNvPr>
          <p:cNvSpPr>
            <a:spLocks noGrp="1"/>
          </p:cNvSpPr>
          <p:nvPr>
            <p:ph type="title"/>
          </p:nvPr>
        </p:nvSpPr>
        <p:spPr/>
        <p:txBody>
          <a:bodyPr/>
          <a:lstStyle/>
          <a:p>
            <a:r>
              <a:rPr lang="en-US" dirty="0"/>
              <a:t>Summary: Case 1 and Case 4</a:t>
            </a:r>
          </a:p>
        </p:txBody>
      </p:sp>
      <p:sp>
        <p:nvSpPr>
          <p:cNvPr id="4" name="Slide Number Placeholder 3">
            <a:extLst>
              <a:ext uri="{FF2B5EF4-FFF2-40B4-BE49-F238E27FC236}">
                <a16:creationId xmlns:a16="http://schemas.microsoft.com/office/drawing/2014/main" id="{F205A051-587C-8E3C-4626-374FB16C5710}"/>
              </a:ext>
            </a:extLst>
          </p:cNvPr>
          <p:cNvSpPr>
            <a:spLocks noGrp="1"/>
          </p:cNvSpPr>
          <p:nvPr>
            <p:ph type="sldNum" sz="quarter" idx="12"/>
          </p:nvPr>
        </p:nvSpPr>
        <p:spPr/>
        <p:txBody>
          <a:bodyPr/>
          <a:lstStyle/>
          <a:p>
            <a:pPr>
              <a:defRPr/>
            </a:pPr>
            <a:fld id="{11F63E87-600F-4B2C-874E-59286BDB2E23}" type="slidenum">
              <a:rPr lang="en-US" smtClean="0"/>
              <a:pPr>
                <a:defRPr/>
              </a:pPr>
              <a:t>34</a:t>
            </a:fld>
            <a:endParaRPr lang="en-US"/>
          </a:p>
        </p:txBody>
      </p:sp>
      <p:pic>
        <p:nvPicPr>
          <p:cNvPr id="5" name="Picture 4" descr="D:\courses\COP4530spring2007\supplements\weiss_ppt_files\ch04\ch04gif\fig04_34.gif">
            <a:extLst>
              <a:ext uri="{FF2B5EF4-FFF2-40B4-BE49-F238E27FC236}">
                <a16:creationId xmlns:a16="http://schemas.microsoft.com/office/drawing/2014/main" id="{9762530A-B391-D694-C5BC-994B41042D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582737"/>
            <a:ext cx="7086600" cy="184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029" descr="D:\courses\COP4530spring2007\supplements\weiss_ppt_files\ch04\ch04gif\fig04_36.gif">
            <a:extLst>
              <a:ext uri="{FF2B5EF4-FFF2-40B4-BE49-F238E27FC236}">
                <a16:creationId xmlns:a16="http://schemas.microsoft.com/office/drawing/2014/main" id="{67F44E47-2633-11D1-8479-AE4947E5AAB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4445000"/>
            <a:ext cx="73914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75570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37379-36E2-0D25-676A-1DC039837869}"/>
              </a:ext>
            </a:extLst>
          </p:cNvPr>
          <p:cNvSpPr>
            <a:spLocks noGrp="1"/>
          </p:cNvSpPr>
          <p:nvPr>
            <p:ph type="title"/>
          </p:nvPr>
        </p:nvSpPr>
        <p:spPr/>
        <p:txBody>
          <a:bodyPr/>
          <a:lstStyle/>
          <a:p>
            <a:r>
              <a:rPr lang="en-US" dirty="0"/>
              <a:t>Summary: Case 2 and Case 3</a:t>
            </a:r>
          </a:p>
        </p:txBody>
      </p:sp>
      <p:sp>
        <p:nvSpPr>
          <p:cNvPr id="4" name="Slide Number Placeholder 3">
            <a:extLst>
              <a:ext uri="{FF2B5EF4-FFF2-40B4-BE49-F238E27FC236}">
                <a16:creationId xmlns:a16="http://schemas.microsoft.com/office/drawing/2014/main" id="{F205A051-587C-8E3C-4626-374FB16C5710}"/>
              </a:ext>
            </a:extLst>
          </p:cNvPr>
          <p:cNvSpPr>
            <a:spLocks noGrp="1"/>
          </p:cNvSpPr>
          <p:nvPr>
            <p:ph type="sldNum" sz="quarter" idx="12"/>
          </p:nvPr>
        </p:nvSpPr>
        <p:spPr/>
        <p:txBody>
          <a:bodyPr/>
          <a:lstStyle/>
          <a:p>
            <a:pPr>
              <a:defRPr/>
            </a:pPr>
            <a:fld id="{11F63E87-600F-4B2C-874E-59286BDB2E23}" type="slidenum">
              <a:rPr lang="en-US" smtClean="0"/>
              <a:pPr>
                <a:defRPr/>
              </a:pPr>
              <a:t>35</a:t>
            </a:fld>
            <a:endParaRPr lang="en-US"/>
          </a:p>
        </p:txBody>
      </p:sp>
      <p:pic>
        <p:nvPicPr>
          <p:cNvPr id="3" name="Picture 1028" descr="D:\courses\COP4530spring2007\supplements\weiss_ppt_files\ch04\ch04gif\fig04_38.gif">
            <a:extLst>
              <a:ext uri="{FF2B5EF4-FFF2-40B4-BE49-F238E27FC236}">
                <a16:creationId xmlns:a16="http://schemas.microsoft.com/office/drawing/2014/main" id="{0A3DA71A-846A-46A4-62E6-07B461F549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7908" y="1812855"/>
            <a:ext cx="7177088" cy="165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028" descr="D:\courses\COP4530spring2007\supplements\weiss_ppt_files\ch04\ch04gif\fig04_39.gif">
            <a:extLst>
              <a:ext uri="{FF2B5EF4-FFF2-40B4-BE49-F238E27FC236}">
                <a16:creationId xmlns:a16="http://schemas.microsoft.com/office/drawing/2014/main" id="{CCE1763C-6ED7-AA0B-A7AD-1BC75E4A73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9113" y="4478821"/>
            <a:ext cx="7339013" cy="174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383969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p:txBody>
          <a:bodyPr/>
          <a:lstStyle/>
          <a:p>
            <a:pPr eaLnBrk="1" hangingPunct="1"/>
            <a:r>
              <a:rPr lang="en-US" dirty="0"/>
              <a:t>Summary</a:t>
            </a:r>
          </a:p>
        </p:txBody>
      </p:sp>
      <p:sp>
        <p:nvSpPr>
          <p:cNvPr id="7172" name="Rectangle 3"/>
          <p:cNvSpPr>
            <a:spLocks noGrp="1" noChangeArrowheads="1"/>
          </p:cNvSpPr>
          <p:nvPr>
            <p:ph idx="1"/>
          </p:nvPr>
        </p:nvSpPr>
        <p:spPr>
          <a:xfrm>
            <a:off x="990600" y="1447801"/>
            <a:ext cx="7772400" cy="4620548"/>
          </a:xfrm>
        </p:spPr>
        <p:txBody>
          <a:bodyPr>
            <a:normAutofit fontScale="92500" lnSpcReduction="10000"/>
          </a:bodyPr>
          <a:lstStyle/>
          <a:p>
            <a:pPr eaLnBrk="1" hangingPunct="1"/>
            <a:r>
              <a:rPr lang="en-US" dirty="0"/>
              <a:t>The four fixing operations do not need to relate to insert or remove operation. We can just look at the tree and do the fixing. </a:t>
            </a:r>
          </a:p>
          <a:p>
            <a:pPr lvl="1" eaLnBrk="1" hangingPunct="1"/>
            <a:r>
              <a:rPr lang="en-US" dirty="0"/>
              <a:t>The left of the left is too tall: Apply case 1</a:t>
            </a:r>
          </a:p>
          <a:p>
            <a:pPr lvl="1" eaLnBrk="1" hangingPunct="1"/>
            <a:r>
              <a:rPr lang="en-US" dirty="0"/>
              <a:t>The right of the left is too tall: Apply case 2</a:t>
            </a:r>
          </a:p>
          <a:p>
            <a:pPr lvl="1" eaLnBrk="1" hangingPunct="1"/>
            <a:r>
              <a:rPr lang="en-US" dirty="0"/>
              <a:t>The left of the right is too tall: Apply case 3</a:t>
            </a:r>
          </a:p>
          <a:p>
            <a:pPr lvl="1" eaLnBrk="1" hangingPunct="1"/>
            <a:r>
              <a:rPr lang="en-US" dirty="0"/>
              <a:t>The right of the right is too tall: Apply case 4 </a:t>
            </a:r>
          </a:p>
          <a:p>
            <a:pPr eaLnBrk="1" hangingPunct="1"/>
            <a:r>
              <a:rPr lang="en-US" dirty="0"/>
              <a:t>These fixings will make the tree AVL tree for the node and its </a:t>
            </a:r>
            <a:r>
              <a:rPr lang="en-US" dirty="0" err="1"/>
              <a:t>descendents</a:t>
            </a:r>
            <a:r>
              <a:rPr lang="en-US" dirty="0"/>
              <a:t>, but may change the tree height.</a:t>
            </a:r>
          </a:p>
          <a:p>
            <a:pPr lvl="1" eaLnBrk="1" hangingPunct="1"/>
            <a:r>
              <a:rPr lang="en-US" dirty="0"/>
              <a:t>For the insertion case, the tree height does not change. </a:t>
            </a:r>
          </a:p>
          <a:p>
            <a:pPr eaLnBrk="1" hangingPunct="1"/>
            <a:endParaRPr lang="en-US" baseline="-25000" dirty="0">
              <a:solidFill>
                <a:srgbClr val="0000FF"/>
              </a:solidFill>
            </a:endParaRPr>
          </a:p>
        </p:txBody>
      </p:sp>
      <p:sp>
        <p:nvSpPr>
          <p:cNvPr id="7" name="Slide Number Placeholder 5"/>
          <p:cNvSpPr>
            <a:spLocks noGrp="1"/>
          </p:cNvSpPr>
          <p:nvPr>
            <p:ph type="sldNum" sz="quarter" idx="12"/>
          </p:nvPr>
        </p:nvSpPr>
        <p:spPr/>
        <p:txBody>
          <a:bodyPr/>
          <a:lstStyle/>
          <a:p>
            <a:pPr>
              <a:defRPr/>
            </a:pPr>
            <a:fld id="{0FFC5A3F-3C47-40F5-91EA-48A25B291959}" type="slidenum">
              <a:rPr lang="en-US"/>
              <a:pPr>
                <a:defRPr/>
              </a:pPr>
              <a:t>36</a:t>
            </a:fld>
            <a:endParaRPr lang="en-US"/>
          </a:p>
        </p:txBody>
      </p:sp>
    </p:spTree>
    <p:extLst>
      <p:ext uri="{BB962C8B-B14F-4D97-AF65-F5344CB8AC3E}">
        <p14:creationId xmlns:p14="http://schemas.microsoft.com/office/powerpoint/2010/main" val="29001331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Delete </a:t>
            </a:r>
          </a:p>
        </p:txBody>
      </p:sp>
      <p:sp>
        <p:nvSpPr>
          <p:cNvPr id="3" name="Content Placeholder 2"/>
          <p:cNvSpPr>
            <a:spLocks noGrp="1"/>
          </p:cNvSpPr>
          <p:nvPr>
            <p:ph idx="1"/>
          </p:nvPr>
        </p:nvSpPr>
        <p:spPr/>
        <p:txBody>
          <a:bodyPr/>
          <a:lstStyle/>
          <a:p>
            <a:r>
              <a:rPr lang="en-US" dirty="0"/>
              <a:t>Single rotation or double rotation are both O(1).</a:t>
            </a:r>
          </a:p>
          <a:p>
            <a:r>
              <a:rPr lang="en-US" dirty="0"/>
              <a:t>Depending on the shape of the tree, either single rotation or double rotation will fix the AVL property of one node</a:t>
            </a:r>
          </a:p>
          <a:p>
            <a:r>
              <a:rPr lang="en-US" dirty="0"/>
              <a:t>Delete can be done by deleting as in BST delete, and then fix all nodes along the path from the root to the deleted node, this would take at most O(lg(N)) </a:t>
            </a:r>
          </a:p>
        </p:txBody>
      </p:sp>
      <p:sp>
        <p:nvSpPr>
          <p:cNvPr id="4" name="Slide Number Placeholder 3"/>
          <p:cNvSpPr>
            <a:spLocks noGrp="1"/>
          </p:cNvSpPr>
          <p:nvPr>
            <p:ph type="sldNum" sz="quarter" idx="12"/>
          </p:nvPr>
        </p:nvSpPr>
        <p:spPr/>
        <p:txBody>
          <a:bodyPr/>
          <a:lstStyle/>
          <a:p>
            <a:pPr>
              <a:defRPr/>
            </a:pPr>
            <a:fld id="{11F63E87-600F-4B2C-874E-59286BDB2E23}" type="slidenum">
              <a:rPr lang="en-US" smtClean="0"/>
              <a:pPr>
                <a:defRPr/>
              </a:pPr>
              <a:t>37</a:t>
            </a:fld>
            <a:endParaRPr lang="en-US"/>
          </a:p>
        </p:txBody>
      </p:sp>
    </p:spTree>
    <p:extLst>
      <p:ext uri="{BB962C8B-B14F-4D97-AF65-F5344CB8AC3E}">
        <p14:creationId xmlns:p14="http://schemas.microsoft.com/office/powerpoint/2010/main" val="30508885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p:txBody>
          <a:bodyPr/>
          <a:lstStyle/>
          <a:p>
            <a:pPr eaLnBrk="1" hangingPunct="1"/>
            <a:r>
              <a:rPr lang="en-US"/>
              <a:t>Implementation of AVL Tree</a:t>
            </a:r>
          </a:p>
        </p:txBody>
      </p:sp>
      <p:sp>
        <p:nvSpPr>
          <p:cNvPr id="7" name="Slide Number Placeholder 5"/>
          <p:cNvSpPr>
            <a:spLocks noGrp="1"/>
          </p:cNvSpPr>
          <p:nvPr>
            <p:ph type="sldNum" sz="quarter" idx="12"/>
          </p:nvPr>
        </p:nvSpPr>
        <p:spPr/>
        <p:txBody>
          <a:bodyPr/>
          <a:lstStyle/>
          <a:p>
            <a:pPr>
              <a:defRPr/>
            </a:pPr>
            <a:fld id="{800B420B-C8FF-424F-A7E3-6EEA5EFD2838}" type="slidenum">
              <a:rPr lang="en-US"/>
              <a:pPr>
                <a:defRPr/>
              </a:pPr>
              <a:t>38</a:t>
            </a:fld>
            <a:endParaRPr lang="en-US"/>
          </a:p>
        </p:txBody>
      </p:sp>
      <p:sp>
        <p:nvSpPr>
          <p:cNvPr id="2" name="TextBox 1"/>
          <p:cNvSpPr txBox="1"/>
          <p:nvPr/>
        </p:nvSpPr>
        <p:spPr>
          <a:xfrm>
            <a:off x="990600" y="1600200"/>
            <a:ext cx="5566973" cy="3970318"/>
          </a:xfrm>
          <a:prstGeom prst="rect">
            <a:avLst/>
          </a:prstGeom>
          <a:noFill/>
        </p:spPr>
        <p:txBody>
          <a:bodyPr wrap="none" rtlCol="0">
            <a:spAutoFit/>
          </a:bodyPr>
          <a:lstStyle/>
          <a:p>
            <a:r>
              <a:rPr lang="en-US" sz="1200" b="1" dirty="0" err="1">
                <a:latin typeface="+mn-lt"/>
              </a:rPr>
              <a:t>struct</a:t>
            </a:r>
            <a:r>
              <a:rPr lang="en-US" sz="1200" b="1" dirty="0">
                <a:latin typeface="+mn-lt"/>
              </a:rPr>
              <a:t> </a:t>
            </a:r>
            <a:r>
              <a:rPr lang="en-US" sz="1200" b="1" dirty="0" err="1">
                <a:latin typeface="+mn-lt"/>
              </a:rPr>
              <a:t>AvlNode</a:t>
            </a:r>
            <a:endParaRPr lang="en-US" sz="1200" b="1" dirty="0">
              <a:latin typeface="+mn-lt"/>
            </a:endParaRPr>
          </a:p>
          <a:p>
            <a:r>
              <a:rPr lang="en-US" sz="1200" b="1" dirty="0">
                <a:latin typeface="+mn-lt"/>
              </a:rPr>
              <a:t>{</a:t>
            </a:r>
          </a:p>
          <a:p>
            <a:r>
              <a:rPr lang="en-US" sz="1200" b="1" dirty="0">
                <a:latin typeface="+mn-lt"/>
              </a:rPr>
              <a:t>        Comparable 	element;</a:t>
            </a:r>
          </a:p>
          <a:p>
            <a:r>
              <a:rPr lang="en-US" sz="1200" b="1" dirty="0">
                <a:latin typeface="+mn-lt"/>
              </a:rPr>
              <a:t>        </a:t>
            </a:r>
            <a:r>
              <a:rPr lang="en-US" sz="1200" b="1" dirty="0" err="1">
                <a:latin typeface="+mn-lt"/>
              </a:rPr>
              <a:t>AvlNode</a:t>
            </a:r>
            <a:r>
              <a:rPr lang="en-US" sz="1200" b="1" dirty="0">
                <a:latin typeface="+mn-lt"/>
              </a:rPr>
              <a:t>   	*left;</a:t>
            </a:r>
          </a:p>
          <a:p>
            <a:r>
              <a:rPr lang="en-US" sz="1200" b="1" dirty="0">
                <a:latin typeface="+mn-lt"/>
              </a:rPr>
              <a:t>        </a:t>
            </a:r>
            <a:r>
              <a:rPr lang="en-US" sz="1200" b="1" dirty="0" err="1">
                <a:latin typeface="+mn-lt"/>
              </a:rPr>
              <a:t>AvlNode</a:t>
            </a:r>
            <a:r>
              <a:rPr lang="en-US" sz="1200" b="1" dirty="0">
                <a:latin typeface="+mn-lt"/>
              </a:rPr>
              <a:t>   	*right;</a:t>
            </a:r>
          </a:p>
          <a:p>
            <a:r>
              <a:rPr lang="en-US" sz="1200" b="1" dirty="0">
                <a:solidFill>
                  <a:srgbClr val="FF0000"/>
                </a:solidFill>
                <a:latin typeface="+mn-lt"/>
              </a:rPr>
              <a:t>        </a:t>
            </a:r>
            <a:r>
              <a:rPr lang="en-US" sz="1200" b="1" dirty="0" err="1">
                <a:solidFill>
                  <a:srgbClr val="FF0000"/>
                </a:solidFill>
                <a:latin typeface="+mn-lt"/>
              </a:rPr>
              <a:t>int</a:t>
            </a:r>
            <a:r>
              <a:rPr lang="en-US" sz="1200" b="1" dirty="0">
                <a:solidFill>
                  <a:srgbClr val="FF0000"/>
                </a:solidFill>
                <a:latin typeface="+mn-lt"/>
              </a:rPr>
              <a:t>       		height</a:t>
            </a:r>
            <a:r>
              <a:rPr lang="en-US" sz="1200" b="1" dirty="0">
                <a:latin typeface="+mn-lt"/>
              </a:rPr>
              <a:t>;</a:t>
            </a:r>
          </a:p>
          <a:p>
            <a:endParaRPr lang="en-US" sz="1200" b="1" dirty="0">
              <a:latin typeface="+mn-lt"/>
            </a:endParaRPr>
          </a:p>
          <a:p>
            <a:r>
              <a:rPr lang="en-US" sz="1200" b="1" dirty="0">
                <a:latin typeface="+mn-lt"/>
              </a:rPr>
              <a:t>        </a:t>
            </a:r>
            <a:r>
              <a:rPr lang="en-US" sz="1200" b="1" dirty="0" err="1">
                <a:latin typeface="+mn-lt"/>
              </a:rPr>
              <a:t>AvlNode</a:t>
            </a:r>
            <a:r>
              <a:rPr lang="en-US" sz="1200" b="1" dirty="0">
                <a:latin typeface="+mn-lt"/>
              </a:rPr>
              <a:t>( </a:t>
            </a:r>
            <a:r>
              <a:rPr lang="en-US" sz="1200" b="1" dirty="0" err="1">
                <a:latin typeface="+mn-lt"/>
              </a:rPr>
              <a:t>const</a:t>
            </a:r>
            <a:r>
              <a:rPr lang="en-US" sz="1200" b="1" dirty="0">
                <a:latin typeface="+mn-lt"/>
              </a:rPr>
              <a:t> Comparable &amp; </a:t>
            </a:r>
            <a:r>
              <a:rPr lang="en-US" sz="1200" b="1" dirty="0" err="1">
                <a:latin typeface="+mn-lt"/>
              </a:rPr>
              <a:t>ele</a:t>
            </a:r>
            <a:r>
              <a:rPr lang="en-US" sz="1200" b="1" dirty="0">
                <a:latin typeface="+mn-lt"/>
              </a:rPr>
              <a:t>, </a:t>
            </a:r>
            <a:r>
              <a:rPr lang="en-US" sz="1200" b="1" dirty="0" err="1">
                <a:latin typeface="+mn-lt"/>
              </a:rPr>
              <a:t>AvlNode</a:t>
            </a:r>
            <a:r>
              <a:rPr lang="en-US" sz="1200" b="1" dirty="0">
                <a:latin typeface="+mn-lt"/>
              </a:rPr>
              <a:t> *</a:t>
            </a:r>
            <a:r>
              <a:rPr lang="en-US" sz="1200" b="1" dirty="0" err="1">
                <a:latin typeface="+mn-lt"/>
              </a:rPr>
              <a:t>lt</a:t>
            </a:r>
            <a:r>
              <a:rPr lang="en-US" sz="1200" b="1" dirty="0">
                <a:latin typeface="+mn-lt"/>
              </a:rPr>
              <a:t>, </a:t>
            </a:r>
            <a:r>
              <a:rPr lang="en-US" sz="1200" b="1" dirty="0" err="1">
                <a:latin typeface="+mn-lt"/>
              </a:rPr>
              <a:t>AvlNode</a:t>
            </a:r>
            <a:r>
              <a:rPr lang="en-US" sz="1200" b="1" dirty="0">
                <a:latin typeface="+mn-lt"/>
              </a:rPr>
              <a:t> *</a:t>
            </a:r>
            <a:r>
              <a:rPr lang="en-US" sz="1200" b="1" dirty="0" err="1">
                <a:latin typeface="+mn-lt"/>
              </a:rPr>
              <a:t>rt</a:t>
            </a:r>
            <a:r>
              <a:rPr lang="en-US" sz="1200" b="1" dirty="0">
                <a:latin typeface="+mn-lt"/>
              </a:rPr>
              <a:t>, </a:t>
            </a:r>
            <a:r>
              <a:rPr lang="en-US" sz="1200" b="1" dirty="0" err="1">
                <a:latin typeface="+mn-lt"/>
              </a:rPr>
              <a:t>int</a:t>
            </a:r>
            <a:r>
              <a:rPr lang="en-US" sz="1200" b="1" dirty="0">
                <a:latin typeface="+mn-lt"/>
              </a:rPr>
              <a:t> h = 0 )</a:t>
            </a:r>
          </a:p>
          <a:p>
            <a:r>
              <a:rPr lang="en-US" sz="1200" b="1" dirty="0">
                <a:latin typeface="+mn-lt"/>
              </a:rPr>
              <a:t>          : element{ </a:t>
            </a:r>
            <a:r>
              <a:rPr lang="en-US" sz="1200" b="1" dirty="0" err="1">
                <a:latin typeface="+mn-lt"/>
              </a:rPr>
              <a:t>ele</a:t>
            </a:r>
            <a:r>
              <a:rPr lang="en-US" sz="1200" b="1" dirty="0">
                <a:latin typeface="+mn-lt"/>
              </a:rPr>
              <a:t> }, left{ </a:t>
            </a:r>
            <a:r>
              <a:rPr lang="en-US" sz="1200" b="1" dirty="0" err="1">
                <a:latin typeface="+mn-lt"/>
              </a:rPr>
              <a:t>lt</a:t>
            </a:r>
            <a:r>
              <a:rPr lang="en-US" sz="1200" b="1" dirty="0">
                <a:latin typeface="+mn-lt"/>
              </a:rPr>
              <a:t> }, right{ </a:t>
            </a:r>
            <a:r>
              <a:rPr lang="en-US" sz="1200" b="1" dirty="0" err="1">
                <a:latin typeface="+mn-lt"/>
              </a:rPr>
              <a:t>rt</a:t>
            </a:r>
            <a:r>
              <a:rPr lang="en-US" sz="1200" b="1" dirty="0">
                <a:latin typeface="+mn-lt"/>
              </a:rPr>
              <a:t> }, height{ h } { }</a:t>
            </a:r>
          </a:p>
          <a:p>
            <a:r>
              <a:rPr lang="en-US" sz="1200" b="1" dirty="0">
                <a:latin typeface="+mn-lt"/>
              </a:rPr>
              <a:t>        </a:t>
            </a:r>
          </a:p>
          <a:p>
            <a:r>
              <a:rPr lang="en-US" sz="1200" b="1" dirty="0">
                <a:latin typeface="+mn-lt"/>
              </a:rPr>
              <a:t>        </a:t>
            </a:r>
            <a:r>
              <a:rPr lang="en-US" sz="1200" b="1" dirty="0" err="1">
                <a:latin typeface="+mn-lt"/>
              </a:rPr>
              <a:t>AvlNode</a:t>
            </a:r>
            <a:r>
              <a:rPr lang="en-US" sz="1200" b="1" dirty="0">
                <a:latin typeface="+mn-lt"/>
              </a:rPr>
              <a:t>( Comparable &amp;&amp; </a:t>
            </a:r>
            <a:r>
              <a:rPr lang="en-US" sz="1200" b="1" dirty="0" err="1">
                <a:latin typeface="+mn-lt"/>
              </a:rPr>
              <a:t>ele</a:t>
            </a:r>
            <a:r>
              <a:rPr lang="en-US" sz="1200" b="1" dirty="0">
                <a:latin typeface="+mn-lt"/>
              </a:rPr>
              <a:t>, </a:t>
            </a:r>
            <a:r>
              <a:rPr lang="en-US" sz="1200" b="1" dirty="0" err="1">
                <a:latin typeface="+mn-lt"/>
              </a:rPr>
              <a:t>AvlNode</a:t>
            </a:r>
            <a:r>
              <a:rPr lang="en-US" sz="1200" b="1" dirty="0">
                <a:latin typeface="+mn-lt"/>
              </a:rPr>
              <a:t> *</a:t>
            </a:r>
            <a:r>
              <a:rPr lang="en-US" sz="1200" b="1" dirty="0" err="1">
                <a:latin typeface="+mn-lt"/>
              </a:rPr>
              <a:t>lt</a:t>
            </a:r>
            <a:r>
              <a:rPr lang="en-US" sz="1200" b="1" dirty="0">
                <a:latin typeface="+mn-lt"/>
              </a:rPr>
              <a:t>, </a:t>
            </a:r>
            <a:r>
              <a:rPr lang="en-US" sz="1200" b="1" dirty="0" err="1">
                <a:latin typeface="+mn-lt"/>
              </a:rPr>
              <a:t>AvlNode</a:t>
            </a:r>
            <a:r>
              <a:rPr lang="en-US" sz="1200" b="1" dirty="0">
                <a:latin typeface="+mn-lt"/>
              </a:rPr>
              <a:t> *</a:t>
            </a:r>
            <a:r>
              <a:rPr lang="en-US" sz="1200" b="1" dirty="0" err="1">
                <a:latin typeface="+mn-lt"/>
              </a:rPr>
              <a:t>rt</a:t>
            </a:r>
            <a:r>
              <a:rPr lang="en-US" sz="1200" b="1" dirty="0">
                <a:latin typeface="+mn-lt"/>
              </a:rPr>
              <a:t>, </a:t>
            </a:r>
            <a:r>
              <a:rPr lang="en-US" sz="1200" b="1" dirty="0" err="1">
                <a:latin typeface="+mn-lt"/>
              </a:rPr>
              <a:t>int</a:t>
            </a:r>
            <a:r>
              <a:rPr lang="en-US" sz="1200" b="1" dirty="0">
                <a:latin typeface="+mn-lt"/>
              </a:rPr>
              <a:t> h = 0 )</a:t>
            </a:r>
          </a:p>
          <a:p>
            <a:r>
              <a:rPr lang="en-US" sz="1200" b="1" dirty="0">
                <a:latin typeface="+mn-lt"/>
              </a:rPr>
              <a:t>          : element{ </a:t>
            </a:r>
            <a:r>
              <a:rPr lang="en-US" sz="1200" b="1" dirty="0" err="1">
                <a:latin typeface="+mn-lt"/>
              </a:rPr>
              <a:t>std</a:t>
            </a:r>
            <a:r>
              <a:rPr lang="en-US" sz="1200" b="1" dirty="0">
                <a:latin typeface="+mn-lt"/>
              </a:rPr>
              <a:t>::move( </a:t>
            </a:r>
            <a:r>
              <a:rPr lang="en-US" sz="1200" b="1" dirty="0" err="1">
                <a:latin typeface="+mn-lt"/>
              </a:rPr>
              <a:t>ele</a:t>
            </a:r>
            <a:r>
              <a:rPr lang="en-US" sz="1200" b="1" dirty="0">
                <a:latin typeface="+mn-lt"/>
              </a:rPr>
              <a:t> ) }, left{ </a:t>
            </a:r>
            <a:r>
              <a:rPr lang="en-US" sz="1200" b="1" dirty="0" err="1">
                <a:latin typeface="+mn-lt"/>
              </a:rPr>
              <a:t>lt</a:t>
            </a:r>
            <a:r>
              <a:rPr lang="en-US" sz="1200" b="1" dirty="0">
                <a:latin typeface="+mn-lt"/>
              </a:rPr>
              <a:t> }, right{ </a:t>
            </a:r>
            <a:r>
              <a:rPr lang="en-US" sz="1200" b="1" dirty="0" err="1">
                <a:latin typeface="+mn-lt"/>
              </a:rPr>
              <a:t>rt</a:t>
            </a:r>
            <a:r>
              <a:rPr lang="en-US" sz="1200" b="1" dirty="0">
                <a:latin typeface="+mn-lt"/>
              </a:rPr>
              <a:t> }, height{ h } { }</a:t>
            </a:r>
          </a:p>
          <a:p>
            <a:r>
              <a:rPr lang="en-US" sz="1200" b="1" dirty="0">
                <a:latin typeface="+mn-lt"/>
              </a:rPr>
              <a:t>};</a:t>
            </a:r>
          </a:p>
          <a:p>
            <a:endParaRPr lang="en-US" sz="1200" b="1" dirty="0">
              <a:latin typeface="+mn-lt"/>
            </a:endParaRPr>
          </a:p>
          <a:p>
            <a:r>
              <a:rPr lang="en-US" sz="1200" b="1" dirty="0">
                <a:latin typeface="+mn-lt"/>
              </a:rPr>
              <a:t> /**</a:t>
            </a:r>
          </a:p>
          <a:p>
            <a:r>
              <a:rPr lang="en-US" sz="1200" b="1" dirty="0">
                <a:latin typeface="+mn-lt"/>
              </a:rPr>
              <a:t>  * Return the height of node t or -1 if </a:t>
            </a:r>
            <a:r>
              <a:rPr lang="en-US" sz="1200" b="1" dirty="0" err="1">
                <a:latin typeface="+mn-lt"/>
              </a:rPr>
              <a:t>nullptr</a:t>
            </a:r>
            <a:r>
              <a:rPr lang="en-US" sz="1200" b="1" dirty="0">
                <a:latin typeface="+mn-lt"/>
              </a:rPr>
              <a:t>.</a:t>
            </a:r>
          </a:p>
          <a:p>
            <a:r>
              <a:rPr lang="en-US" sz="1200" b="1" dirty="0">
                <a:latin typeface="+mn-lt"/>
              </a:rPr>
              <a:t>  */</a:t>
            </a:r>
          </a:p>
          <a:p>
            <a:r>
              <a:rPr lang="en-US" sz="1200" b="1" dirty="0">
                <a:latin typeface="+mn-lt"/>
              </a:rPr>
              <a:t> </a:t>
            </a:r>
            <a:r>
              <a:rPr lang="en-US" sz="1200" b="1" dirty="0" err="1">
                <a:latin typeface="+mn-lt"/>
              </a:rPr>
              <a:t>int</a:t>
            </a:r>
            <a:r>
              <a:rPr lang="en-US" sz="1200" b="1" dirty="0">
                <a:latin typeface="+mn-lt"/>
              </a:rPr>
              <a:t> height( </a:t>
            </a:r>
            <a:r>
              <a:rPr lang="en-US" sz="1200" b="1" dirty="0" err="1">
                <a:latin typeface="+mn-lt"/>
              </a:rPr>
              <a:t>AvlNode</a:t>
            </a:r>
            <a:r>
              <a:rPr lang="en-US" sz="1200" b="1" dirty="0">
                <a:latin typeface="+mn-lt"/>
              </a:rPr>
              <a:t> *t ) </a:t>
            </a:r>
            <a:r>
              <a:rPr lang="en-US" sz="1200" b="1" dirty="0" err="1">
                <a:latin typeface="+mn-lt"/>
              </a:rPr>
              <a:t>const</a:t>
            </a:r>
            <a:endParaRPr lang="en-US" sz="1200" b="1" dirty="0">
              <a:latin typeface="+mn-lt"/>
            </a:endParaRPr>
          </a:p>
          <a:p>
            <a:r>
              <a:rPr lang="en-US" sz="1200" b="1" dirty="0">
                <a:latin typeface="+mn-lt"/>
              </a:rPr>
              <a:t> {</a:t>
            </a:r>
          </a:p>
          <a:p>
            <a:r>
              <a:rPr lang="en-US" sz="1200" b="1" dirty="0">
                <a:latin typeface="+mn-lt"/>
              </a:rPr>
              <a:t>        return t == </a:t>
            </a:r>
            <a:r>
              <a:rPr lang="en-US" sz="1200" b="1" dirty="0" err="1">
                <a:latin typeface="+mn-lt"/>
              </a:rPr>
              <a:t>nullptr</a:t>
            </a:r>
            <a:r>
              <a:rPr lang="en-US" sz="1200" b="1" dirty="0">
                <a:latin typeface="+mn-lt"/>
              </a:rPr>
              <a:t> ? -1 : t-&gt;height;</a:t>
            </a:r>
          </a:p>
          <a:p>
            <a:r>
              <a:rPr lang="en-US" sz="1200" b="1" dirty="0">
                <a:latin typeface="+mn-lt"/>
              </a:rPr>
              <a:t>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Insertion into an AVL Tree</a:t>
            </a:r>
          </a:p>
        </p:txBody>
      </p:sp>
      <p:sp>
        <p:nvSpPr>
          <p:cNvPr id="3" name="Content Placeholder 2"/>
          <p:cNvSpPr>
            <a:spLocks noGrp="1"/>
          </p:cNvSpPr>
          <p:nvPr>
            <p:ph idx="1"/>
          </p:nvPr>
        </p:nvSpPr>
        <p:spPr/>
        <p:txBody>
          <a:bodyPr/>
          <a:lstStyle/>
          <a:p>
            <a:pPr marL="0" indent="0">
              <a:buNone/>
            </a:pPr>
            <a:r>
              <a:rPr lang="en-US" sz="1200" b="1" dirty="0">
                <a:solidFill>
                  <a:schemeClr val="tx1"/>
                </a:solidFill>
              </a:rPr>
              <a:t>   /**</a:t>
            </a:r>
          </a:p>
          <a:p>
            <a:pPr marL="0" indent="0">
              <a:buNone/>
            </a:pPr>
            <a:r>
              <a:rPr lang="en-US" sz="1200" b="1" dirty="0">
                <a:solidFill>
                  <a:schemeClr val="tx1"/>
                </a:solidFill>
              </a:rPr>
              <a:t>     * Internal method to insert into a </a:t>
            </a:r>
            <a:r>
              <a:rPr lang="en-US" sz="1200" b="1" dirty="0" err="1">
                <a:solidFill>
                  <a:schemeClr val="tx1"/>
                </a:solidFill>
              </a:rPr>
              <a:t>subtree</a:t>
            </a:r>
            <a:r>
              <a:rPr lang="en-US" sz="1200" b="1" dirty="0">
                <a:solidFill>
                  <a:schemeClr val="tx1"/>
                </a:solidFill>
              </a:rPr>
              <a:t>.</a:t>
            </a:r>
          </a:p>
          <a:p>
            <a:pPr marL="0" indent="0">
              <a:buNone/>
            </a:pPr>
            <a:r>
              <a:rPr lang="en-US" sz="1200" b="1" dirty="0">
                <a:solidFill>
                  <a:schemeClr val="tx1"/>
                </a:solidFill>
              </a:rPr>
              <a:t>     * x is the item to insert.</a:t>
            </a:r>
          </a:p>
          <a:p>
            <a:pPr marL="0" indent="0">
              <a:buNone/>
            </a:pPr>
            <a:r>
              <a:rPr lang="en-US" sz="1200" b="1" dirty="0">
                <a:solidFill>
                  <a:schemeClr val="tx1"/>
                </a:solidFill>
              </a:rPr>
              <a:t>     * t is the node that roots the </a:t>
            </a:r>
            <a:r>
              <a:rPr lang="en-US" sz="1200" b="1" dirty="0" err="1">
                <a:solidFill>
                  <a:schemeClr val="tx1"/>
                </a:solidFill>
              </a:rPr>
              <a:t>subtree</a:t>
            </a:r>
            <a:r>
              <a:rPr lang="en-US" sz="1200" b="1" dirty="0">
                <a:solidFill>
                  <a:schemeClr val="tx1"/>
                </a:solidFill>
              </a:rPr>
              <a:t>.</a:t>
            </a:r>
          </a:p>
          <a:p>
            <a:pPr marL="0" indent="0">
              <a:buNone/>
            </a:pPr>
            <a:r>
              <a:rPr lang="en-US" sz="1200" b="1" dirty="0">
                <a:solidFill>
                  <a:schemeClr val="tx1"/>
                </a:solidFill>
              </a:rPr>
              <a:t>     * Set the new root of the </a:t>
            </a:r>
            <a:r>
              <a:rPr lang="en-US" sz="1200" b="1" dirty="0" err="1">
                <a:solidFill>
                  <a:schemeClr val="tx1"/>
                </a:solidFill>
              </a:rPr>
              <a:t>subtree</a:t>
            </a:r>
            <a:r>
              <a:rPr lang="en-US" sz="1200" b="1" dirty="0">
                <a:solidFill>
                  <a:schemeClr val="tx1"/>
                </a:solidFill>
              </a:rPr>
              <a:t>.</a:t>
            </a:r>
          </a:p>
          <a:p>
            <a:pPr marL="0" indent="0">
              <a:buNone/>
            </a:pPr>
            <a:r>
              <a:rPr lang="en-US" sz="1200" b="1" dirty="0">
                <a:solidFill>
                  <a:schemeClr val="tx1"/>
                </a:solidFill>
              </a:rPr>
              <a:t>     */</a:t>
            </a:r>
          </a:p>
          <a:p>
            <a:pPr marL="0" indent="0">
              <a:buNone/>
            </a:pPr>
            <a:r>
              <a:rPr lang="en-US" sz="1200" b="1" dirty="0">
                <a:solidFill>
                  <a:schemeClr val="tx1"/>
                </a:solidFill>
              </a:rPr>
              <a:t>    void insert( </a:t>
            </a:r>
            <a:r>
              <a:rPr lang="en-US" sz="1200" b="1" dirty="0" err="1">
                <a:solidFill>
                  <a:schemeClr val="tx1"/>
                </a:solidFill>
              </a:rPr>
              <a:t>const</a:t>
            </a:r>
            <a:r>
              <a:rPr lang="en-US" sz="1200" b="1" dirty="0">
                <a:solidFill>
                  <a:schemeClr val="tx1"/>
                </a:solidFill>
              </a:rPr>
              <a:t> Comparable &amp; x, </a:t>
            </a:r>
            <a:r>
              <a:rPr lang="en-US" sz="1200" b="1" dirty="0" err="1">
                <a:solidFill>
                  <a:schemeClr val="tx1"/>
                </a:solidFill>
              </a:rPr>
              <a:t>AvlNode</a:t>
            </a:r>
            <a:r>
              <a:rPr lang="en-US" sz="1200" b="1" dirty="0">
                <a:solidFill>
                  <a:schemeClr val="tx1"/>
                </a:solidFill>
              </a:rPr>
              <a:t> * &amp; t )</a:t>
            </a:r>
          </a:p>
          <a:p>
            <a:pPr marL="0" indent="0">
              <a:buNone/>
            </a:pPr>
            <a:r>
              <a:rPr lang="en-US" sz="1200" b="1" dirty="0">
                <a:solidFill>
                  <a:schemeClr val="tx1"/>
                </a:solidFill>
              </a:rPr>
              <a:t>    {</a:t>
            </a:r>
          </a:p>
          <a:p>
            <a:pPr marL="0" indent="0">
              <a:buNone/>
            </a:pPr>
            <a:r>
              <a:rPr lang="en-US" sz="1200" b="1" dirty="0">
                <a:solidFill>
                  <a:schemeClr val="tx1"/>
                </a:solidFill>
              </a:rPr>
              <a:t>        if( t == </a:t>
            </a:r>
            <a:r>
              <a:rPr lang="en-US" sz="1200" b="1" dirty="0" err="1">
                <a:solidFill>
                  <a:schemeClr val="tx1"/>
                </a:solidFill>
              </a:rPr>
              <a:t>nullptr</a:t>
            </a:r>
            <a:r>
              <a:rPr lang="en-US" sz="1200" b="1" dirty="0">
                <a:solidFill>
                  <a:schemeClr val="tx1"/>
                </a:solidFill>
              </a:rPr>
              <a:t> )</a:t>
            </a:r>
          </a:p>
          <a:p>
            <a:pPr marL="0" indent="0">
              <a:buNone/>
            </a:pPr>
            <a:r>
              <a:rPr lang="en-US" sz="1200" b="1" dirty="0">
                <a:solidFill>
                  <a:schemeClr val="tx1"/>
                </a:solidFill>
              </a:rPr>
              <a:t>            t = new </a:t>
            </a:r>
            <a:r>
              <a:rPr lang="en-US" sz="1200" b="1" dirty="0" err="1">
                <a:solidFill>
                  <a:schemeClr val="tx1"/>
                </a:solidFill>
              </a:rPr>
              <a:t>AvlNode</a:t>
            </a:r>
            <a:r>
              <a:rPr lang="en-US" sz="1200" b="1" dirty="0">
                <a:solidFill>
                  <a:schemeClr val="tx1"/>
                </a:solidFill>
              </a:rPr>
              <a:t>{ x, </a:t>
            </a:r>
            <a:r>
              <a:rPr lang="en-US" sz="1200" b="1" dirty="0" err="1">
                <a:solidFill>
                  <a:schemeClr val="tx1"/>
                </a:solidFill>
              </a:rPr>
              <a:t>nullptr</a:t>
            </a:r>
            <a:r>
              <a:rPr lang="en-US" sz="1200" b="1" dirty="0">
                <a:solidFill>
                  <a:schemeClr val="tx1"/>
                </a:solidFill>
              </a:rPr>
              <a:t>, </a:t>
            </a:r>
            <a:r>
              <a:rPr lang="en-US" sz="1200" b="1" dirty="0" err="1">
                <a:solidFill>
                  <a:schemeClr val="tx1"/>
                </a:solidFill>
              </a:rPr>
              <a:t>nullptr</a:t>
            </a:r>
            <a:r>
              <a:rPr lang="en-US" sz="1200" b="1" dirty="0">
                <a:solidFill>
                  <a:schemeClr val="tx1"/>
                </a:solidFill>
              </a:rPr>
              <a:t> };</a:t>
            </a:r>
          </a:p>
          <a:p>
            <a:pPr marL="0" indent="0">
              <a:buNone/>
            </a:pPr>
            <a:r>
              <a:rPr lang="en-US" sz="1200" b="1" dirty="0">
                <a:solidFill>
                  <a:schemeClr val="tx1"/>
                </a:solidFill>
              </a:rPr>
              <a:t>        else if( x &lt; t-&gt;element )</a:t>
            </a:r>
          </a:p>
          <a:p>
            <a:pPr marL="0" indent="0">
              <a:buNone/>
            </a:pPr>
            <a:r>
              <a:rPr lang="en-US" sz="1200" b="1" dirty="0">
                <a:solidFill>
                  <a:schemeClr val="tx1"/>
                </a:solidFill>
              </a:rPr>
              <a:t>            insert( x, t-&gt;left );</a:t>
            </a:r>
          </a:p>
          <a:p>
            <a:pPr marL="0" indent="0">
              <a:buNone/>
            </a:pPr>
            <a:r>
              <a:rPr lang="en-US" sz="1200" b="1" dirty="0">
                <a:solidFill>
                  <a:schemeClr val="tx1"/>
                </a:solidFill>
              </a:rPr>
              <a:t>        else if( t-&gt;element &lt; x )</a:t>
            </a:r>
          </a:p>
          <a:p>
            <a:pPr marL="0" indent="0">
              <a:buNone/>
            </a:pPr>
            <a:r>
              <a:rPr lang="en-US" sz="1200" b="1" dirty="0">
                <a:solidFill>
                  <a:schemeClr val="tx1"/>
                </a:solidFill>
              </a:rPr>
              <a:t>            insert( x, t-&gt;right );</a:t>
            </a:r>
          </a:p>
          <a:p>
            <a:pPr marL="0" indent="0">
              <a:buNone/>
            </a:pPr>
            <a:r>
              <a:rPr lang="en-US" sz="1200" b="1" dirty="0">
                <a:solidFill>
                  <a:schemeClr val="tx1"/>
                </a:solidFill>
              </a:rPr>
              <a:t>        </a:t>
            </a:r>
          </a:p>
          <a:p>
            <a:pPr marL="0" indent="0">
              <a:buNone/>
            </a:pPr>
            <a:r>
              <a:rPr lang="en-US" sz="1200" b="1" dirty="0">
                <a:solidFill>
                  <a:schemeClr val="tx1"/>
                </a:solidFill>
              </a:rPr>
              <a:t>        balance( t );</a:t>
            </a:r>
          </a:p>
          <a:p>
            <a:pPr marL="0" indent="0">
              <a:buNone/>
            </a:pPr>
            <a:r>
              <a:rPr lang="en-US" sz="1200" b="1" dirty="0">
                <a:solidFill>
                  <a:schemeClr val="tx1"/>
                </a:solidFill>
              </a:rPr>
              <a:t>    }</a:t>
            </a:r>
          </a:p>
          <a:p>
            <a:pPr marL="0" indent="0">
              <a:buNone/>
            </a:pPr>
            <a:endParaRPr lang="en-US" sz="1200" b="1" dirty="0"/>
          </a:p>
        </p:txBody>
      </p:sp>
      <p:sp>
        <p:nvSpPr>
          <p:cNvPr id="4" name="Slide Number Placeholder 3"/>
          <p:cNvSpPr>
            <a:spLocks noGrp="1"/>
          </p:cNvSpPr>
          <p:nvPr>
            <p:ph type="sldNum" sz="quarter" idx="12"/>
          </p:nvPr>
        </p:nvSpPr>
        <p:spPr/>
        <p:txBody>
          <a:bodyPr/>
          <a:lstStyle/>
          <a:p>
            <a:pPr>
              <a:defRPr/>
            </a:pPr>
            <a:fld id="{11F63E87-600F-4B2C-874E-59286BDB2E23}" type="slidenum">
              <a:rPr lang="en-US" smtClean="0"/>
              <a:pPr>
                <a:defRPr/>
              </a:pPr>
              <a:t>39</a:t>
            </a:fld>
            <a:endParaRPr lang="en-US"/>
          </a:p>
        </p:txBody>
      </p:sp>
    </p:spTree>
    <p:extLst>
      <p:ext uri="{BB962C8B-B14F-4D97-AF65-F5344CB8AC3E}">
        <p14:creationId xmlns:p14="http://schemas.microsoft.com/office/powerpoint/2010/main" val="3475584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1026"/>
          <p:cNvSpPr>
            <a:spLocks noGrp="1" noChangeArrowheads="1"/>
          </p:cNvSpPr>
          <p:nvPr>
            <p:ph type="title"/>
          </p:nvPr>
        </p:nvSpPr>
        <p:spPr/>
        <p:txBody>
          <a:bodyPr/>
          <a:lstStyle/>
          <a:p>
            <a:pPr eaLnBrk="1" hangingPunct="1"/>
            <a:r>
              <a:rPr lang="en-US"/>
              <a:t>Which is an AVL Tree?</a:t>
            </a:r>
          </a:p>
        </p:txBody>
      </p:sp>
      <p:sp>
        <p:nvSpPr>
          <p:cNvPr id="6" name="Slide Number Placeholder 4"/>
          <p:cNvSpPr>
            <a:spLocks noGrp="1"/>
          </p:cNvSpPr>
          <p:nvPr>
            <p:ph type="sldNum" sz="quarter" idx="12"/>
          </p:nvPr>
        </p:nvSpPr>
        <p:spPr/>
        <p:txBody>
          <a:bodyPr/>
          <a:lstStyle/>
          <a:p>
            <a:pPr>
              <a:defRPr/>
            </a:pPr>
            <a:fld id="{08F06B29-7A8F-4857-9164-0F3C2BB06C38}" type="slidenum">
              <a:rPr lang="en-US"/>
              <a:pPr>
                <a:defRPr/>
              </a:pPr>
              <a:t>4</a:t>
            </a:fld>
            <a:endParaRPr lang="en-US"/>
          </a:p>
        </p:txBody>
      </p:sp>
      <p:pic>
        <p:nvPicPr>
          <p:cNvPr id="4100" name="Picture 1027" descr="D:\courses\COP4530spring2007\supplements\weiss_ppt_files\ch04\ch04gif\fig04_32.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2133600"/>
            <a:ext cx="7467600" cy="283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Insertion into an AVL Tree (Cont’d)</a:t>
            </a:r>
          </a:p>
        </p:txBody>
      </p:sp>
      <p:sp>
        <p:nvSpPr>
          <p:cNvPr id="3" name="Content Placeholder 2"/>
          <p:cNvSpPr>
            <a:spLocks noGrp="1"/>
          </p:cNvSpPr>
          <p:nvPr>
            <p:ph idx="1"/>
          </p:nvPr>
        </p:nvSpPr>
        <p:spPr>
          <a:xfrm>
            <a:off x="685800" y="1219200"/>
            <a:ext cx="7772400" cy="4876800"/>
          </a:xfrm>
        </p:spPr>
        <p:txBody>
          <a:bodyPr/>
          <a:lstStyle/>
          <a:p>
            <a:pPr marL="0" indent="0">
              <a:buNone/>
            </a:pPr>
            <a:r>
              <a:rPr lang="en-US" sz="1200" b="1" dirty="0">
                <a:solidFill>
                  <a:schemeClr val="tx1"/>
                </a:solidFill>
              </a:rPr>
              <a:t>   static </a:t>
            </a:r>
            <a:r>
              <a:rPr lang="en-US" sz="1200" b="1" dirty="0" err="1">
                <a:solidFill>
                  <a:schemeClr val="tx1"/>
                </a:solidFill>
              </a:rPr>
              <a:t>const</a:t>
            </a:r>
            <a:r>
              <a:rPr lang="en-US" sz="1200" b="1" dirty="0">
                <a:solidFill>
                  <a:schemeClr val="tx1"/>
                </a:solidFill>
              </a:rPr>
              <a:t> </a:t>
            </a:r>
            <a:r>
              <a:rPr lang="en-US" sz="1200" b="1" dirty="0" err="1">
                <a:solidFill>
                  <a:schemeClr val="tx1"/>
                </a:solidFill>
              </a:rPr>
              <a:t>int</a:t>
            </a:r>
            <a:r>
              <a:rPr lang="en-US" sz="1200" b="1" dirty="0">
                <a:solidFill>
                  <a:schemeClr val="tx1"/>
                </a:solidFill>
              </a:rPr>
              <a:t> ALLOWED_IMBALANCE = 1;</a:t>
            </a:r>
          </a:p>
          <a:p>
            <a:pPr marL="0" indent="0">
              <a:buNone/>
            </a:pPr>
            <a:endParaRPr lang="en-US" sz="1200" b="1" dirty="0">
              <a:solidFill>
                <a:schemeClr val="tx1"/>
              </a:solidFill>
            </a:endParaRPr>
          </a:p>
          <a:p>
            <a:pPr marL="0" indent="0">
              <a:buNone/>
            </a:pPr>
            <a:r>
              <a:rPr lang="en-US" sz="1200" b="1" dirty="0">
                <a:solidFill>
                  <a:schemeClr val="tx1"/>
                </a:solidFill>
              </a:rPr>
              <a:t>    // Assume t is balanced or within one of being balanced</a:t>
            </a:r>
          </a:p>
          <a:p>
            <a:pPr marL="0" indent="0">
              <a:buNone/>
            </a:pPr>
            <a:r>
              <a:rPr lang="en-US" sz="1200" b="1" dirty="0">
                <a:solidFill>
                  <a:schemeClr val="tx1"/>
                </a:solidFill>
              </a:rPr>
              <a:t>    void balance( </a:t>
            </a:r>
            <a:r>
              <a:rPr lang="en-US" sz="1200" b="1" dirty="0" err="1">
                <a:solidFill>
                  <a:schemeClr val="tx1"/>
                </a:solidFill>
              </a:rPr>
              <a:t>AvlNode</a:t>
            </a:r>
            <a:r>
              <a:rPr lang="en-US" sz="1200" b="1" dirty="0">
                <a:solidFill>
                  <a:schemeClr val="tx1"/>
                </a:solidFill>
              </a:rPr>
              <a:t> * &amp; t )</a:t>
            </a:r>
          </a:p>
          <a:p>
            <a:pPr marL="0" indent="0">
              <a:buNone/>
            </a:pPr>
            <a:r>
              <a:rPr lang="en-US" sz="1200" b="1" dirty="0">
                <a:solidFill>
                  <a:schemeClr val="tx1"/>
                </a:solidFill>
              </a:rPr>
              <a:t>    {</a:t>
            </a:r>
          </a:p>
          <a:p>
            <a:pPr marL="0" indent="0">
              <a:buNone/>
            </a:pPr>
            <a:r>
              <a:rPr lang="en-US" sz="1200" b="1" dirty="0">
                <a:solidFill>
                  <a:schemeClr val="tx1"/>
                </a:solidFill>
              </a:rPr>
              <a:t>        if( t == </a:t>
            </a:r>
            <a:r>
              <a:rPr lang="en-US" sz="1200" b="1" dirty="0" err="1">
                <a:solidFill>
                  <a:schemeClr val="tx1"/>
                </a:solidFill>
              </a:rPr>
              <a:t>nullptr</a:t>
            </a:r>
            <a:r>
              <a:rPr lang="en-US" sz="1200" b="1" dirty="0">
                <a:solidFill>
                  <a:schemeClr val="tx1"/>
                </a:solidFill>
              </a:rPr>
              <a:t> )</a:t>
            </a:r>
          </a:p>
          <a:p>
            <a:pPr marL="0" indent="0">
              <a:buNone/>
            </a:pPr>
            <a:r>
              <a:rPr lang="en-US" sz="1200" b="1" dirty="0">
                <a:solidFill>
                  <a:schemeClr val="tx1"/>
                </a:solidFill>
              </a:rPr>
              <a:t>            return;</a:t>
            </a:r>
          </a:p>
          <a:p>
            <a:pPr marL="0" indent="0">
              <a:buNone/>
            </a:pPr>
            <a:r>
              <a:rPr lang="en-US" sz="1200" b="1" dirty="0">
                <a:solidFill>
                  <a:schemeClr val="tx1"/>
                </a:solidFill>
              </a:rPr>
              <a:t>        </a:t>
            </a:r>
          </a:p>
          <a:p>
            <a:pPr marL="0" indent="0">
              <a:buNone/>
            </a:pPr>
            <a:r>
              <a:rPr lang="en-US" sz="1200" b="1" dirty="0">
                <a:solidFill>
                  <a:schemeClr val="tx1"/>
                </a:solidFill>
              </a:rPr>
              <a:t>        if( height( t-&gt;left ) - height( t-&gt;right ) &gt; ALLOWED_IMBALANCE )</a:t>
            </a:r>
          </a:p>
          <a:p>
            <a:pPr marL="0" indent="0">
              <a:buNone/>
            </a:pPr>
            <a:r>
              <a:rPr lang="en-US" sz="1200" b="1" dirty="0">
                <a:solidFill>
                  <a:schemeClr val="tx1"/>
                </a:solidFill>
              </a:rPr>
              <a:t>            if( height( t-&gt;left-&gt;left ) &gt;= height( t-&gt;left-&gt;right ) )</a:t>
            </a:r>
          </a:p>
          <a:p>
            <a:pPr marL="0" indent="0">
              <a:buNone/>
            </a:pPr>
            <a:r>
              <a:rPr lang="en-US" sz="1200" b="1" dirty="0">
                <a:solidFill>
                  <a:schemeClr val="tx1"/>
                </a:solidFill>
              </a:rPr>
              <a:t>                </a:t>
            </a:r>
            <a:r>
              <a:rPr lang="en-US" sz="1200" b="1" dirty="0" err="1">
                <a:solidFill>
                  <a:schemeClr val="tx1"/>
                </a:solidFill>
              </a:rPr>
              <a:t>rotateWithLeftChild</a:t>
            </a:r>
            <a:r>
              <a:rPr lang="en-US" sz="1200" b="1" dirty="0">
                <a:solidFill>
                  <a:schemeClr val="tx1"/>
                </a:solidFill>
              </a:rPr>
              <a:t>( t );</a:t>
            </a:r>
          </a:p>
          <a:p>
            <a:pPr marL="0" indent="0">
              <a:buNone/>
            </a:pPr>
            <a:r>
              <a:rPr lang="en-US" sz="1200" b="1" dirty="0">
                <a:solidFill>
                  <a:schemeClr val="tx1"/>
                </a:solidFill>
              </a:rPr>
              <a:t>            else</a:t>
            </a:r>
          </a:p>
          <a:p>
            <a:pPr marL="0" indent="0">
              <a:buNone/>
            </a:pPr>
            <a:r>
              <a:rPr lang="en-US" sz="1200" b="1" dirty="0">
                <a:solidFill>
                  <a:schemeClr val="tx1"/>
                </a:solidFill>
              </a:rPr>
              <a:t>                </a:t>
            </a:r>
            <a:r>
              <a:rPr lang="en-US" sz="1200" b="1" dirty="0" err="1">
                <a:solidFill>
                  <a:schemeClr val="tx1"/>
                </a:solidFill>
              </a:rPr>
              <a:t>doubleWithLeftChild</a:t>
            </a:r>
            <a:r>
              <a:rPr lang="en-US" sz="1200" b="1" dirty="0">
                <a:solidFill>
                  <a:schemeClr val="tx1"/>
                </a:solidFill>
              </a:rPr>
              <a:t>( t );</a:t>
            </a:r>
          </a:p>
          <a:p>
            <a:pPr marL="0" indent="0">
              <a:buNone/>
            </a:pPr>
            <a:r>
              <a:rPr lang="en-US" sz="1200" b="1" dirty="0">
                <a:solidFill>
                  <a:schemeClr val="tx1"/>
                </a:solidFill>
              </a:rPr>
              <a:t>        else</a:t>
            </a:r>
          </a:p>
          <a:p>
            <a:pPr marL="0" indent="0">
              <a:buNone/>
            </a:pPr>
            <a:r>
              <a:rPr lang="en-US" sz="1200" b="1" dirty="0">
                <a:solidFill>
                  <a:schemeClr val="tx1"/>
                </a:solidFill>
              </a:rPr>
              <a:t>        if( height( t-&gt;right ) - height( t-&gt;left ) &gt; ALLOWED_IMBALANCE )</a:t>
            </a:r>
          </a:p>
          <a:p>
            <a:pPr marL="0" indent="0">
              <a:buNone/>
            </a:pPr>
            <a:r>
              <a:rPr lang="en-US" sz="1200" b="1" dirty="0">
                <a:solidFill>
                  <a:schemeClr val="tx1"/>
                </a:solidFill>
              </a:rPr>
              <a:t>            if( height( t-&gt;right-&gt;right ) &gt;= height( t-&gt;right-&gt;left ) )</a:t>
            </a:r>
          </a:p>
          <a:p>
            <a:pPr marL="0" indent="0">
              <a:buNone/>
            </a:pPr>
            <a:r>
              <a:rPr lang="en-US" sz="1200" b="1" dirty="0">
                <a:solidFill>
                  <a:schemeClr val="tx1"/>
                </a:solidFill>
              </a:rPr>
              <a:t>                </a:t>
            </a:r>
            <a:r>
              <a:rPr lang="en-US" sz="1200" b="1" dirty="0" err="1">
                <a:solidFill>
                  <a:schemeClr val="tx1"/>
                </a:solidFill>
              </a:rPr>
              <a:t>rotateWithRightChild</a:t>
            </a:r>
            <a:r>
              <a:rPr lang="en-US" sz="1200" b="1" dirty="0">
                <a:solidFill>
                  <a:schemeClr val="tx1"/>
                </a:solidFill>
              </a:rPr>
              <a:t>( t );</a:t>
            </a:r>
          </a:p>
          <a:p>
            <a:pPr marL="0" indent="0">
              <a:buNone/>
            </a:pPr>
            <a:r>
              <a:rPr lang="en-US" sz="1200" b="1" dirty="0">
                <a:solidFill>
                  <a:schemeClr val="tx1"/>
                </a:solidFill>
              </a:rPr>
              <a:t>            else</a:t>
            </a:r>
          </a:p>
          <a:p>
            <a:pPr marL="0" indent="0">
              <a:buNone/>
            </a:pPr>
            <a:r>
              <a:rPr lang="en-US" sz="1200" b="1" dirty="0">
                <a:solidFill>
                  <a:schemeClr val="tx1"/>
                </a:solidFill>
              </a:rPr>
              <a:t>                </a:t>
            </a:r>
            <a:r>
              <a:rPr lang="en-US" sz="1200" b="1" dirty="0" err="1">
                <a:solidFill>
                  <a:schemeClr val="tx1"/>
                </a:solidFill>
              </a:rPr>
              <a:t>doubleWithRightChild</a:t>
            </a:r>
            <a:r>
              <a:rPr lang="en-US" sz="1200" b="1" dirty="0">
                <a:solidFill>
                  <a:schemeClr val="tx1"/>
                </a:solidFill>
              </a:rPr>
              <a:t>( t );</a:t>
            </a:r>
          </a:p>
          <a:p>
            <a:pPr marL="0" indent="0">
              <a:buNone/>
            </a:pPr>
            <a:r>
              <a:rPr lang="en-US" sz="1200" b="1" dirty="0">
                <a:solidFill>
                  <a:schemeClr val="tx1"/>
                </a:solidFill>
              </a:rPr>
              <a:t>                </a:t>
            </a:r>
          </a:p>
          <a:p>
            <a:pPr marL="0" indent="0">
              <a:buNone/>
            </a:pPr>
            <a:r>
              <a:rPr lang="en-US" sz="1200" b="1" dirty="0">
                <a:solidFill>
                  <a:schemeClr val="tx1"/>
                </a:solidFill>
              </a:rPr>
              <a:t>        t-&gt;height = max( height( t-&gt;left ), height( t-&gt;right ) ) + 1;</a:t>
            </a:r>
          </a:p>
          <a:p>
            <a:pPr marL="0" indent="0">
              <a:buNone/>
            </a:pPr>
            <a:r>
              <a:rPr lang="en-US" sz="1200" b="1" dirty="0">
                <a:solidFill>
                  <a:schemeClr val="tx1"/>
                </a:solidFill>
              </a:rPr>
              <a:t>    }</a:t>
            </a:r>
          </a:p>
        </p:txBody>
      </p:sp>
      <p:sp>
        <p:nvSpPr>
          <p:cNvPr id="4" name="Slide Number Placeholder 3"/>
          <p:cNvSpPr>
            <a:spLocks noGrp="1"/>
          </p:cNvSpPr>
          <p:nvPr>
            <p:ph type="sldNum" sz="quarter" idx="12"/>
          </p:nvPr>
        </p:nvSpPr>
        <p:spPr/>
        <p:txBody>
          <a:bodyPr/>
          <a:lstStyle/>
          <a:p>
            <a:pPr>
              <a:defRPr/>
            </a:pPr>
            <a:fld id="{11F63E87-600F-4B2C-874E-59286BDB2E23}" type="slidenum">
              <a:rPr lang="en-US" smtClean="0"/>
              <a:pPr>
                <a:defRPr/>
              </a:pPr>
              <a:t>40</a:t>
            </a:fld>
            <a:endParaRPr lang="en-US"/>
          </a:p>
        </p:txBody>
      </p:sp>
      <p:sp>
        <p:nvSpPr>
          <p:cNvPr id="5" name="Text Box 8"/>
          <p:cNvSpPr txBox="1">
            <a:spLocks noChangeArrowheads="1"/>
          </p:cNvSpPr>
          <p:nvPr/>
        </p:nvSpPr>
        <p:spPr bwMode="auto">
          <a:xfrm>
            <a:off x="6781800" y="3276600"/>
            <a:ext cx="11509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r>
              <a:rPr lang="en-US" dirty="0">
                <a:solidFill>
                  <a:srgbClr val="0000FF"/>
                </a:solidFill>
                <a:latin typeface="Arial" charset="0"/>
              </a:rPr>
              <a:t>Case 1</a:t>
            </a:r>
          </a:p>
        </p:txBody>
      </p:sp>
      <p:sp>
        <p:nvSpPr>
          <p:cNvPr id="6" name="Text Box 8"/>
          <p:cNvSpPr txBox="1">
            <a:spLocks noChangeArrowheads="1"/>
          </p:cNvSpPr>
          <p:nvPr/>
        </p:nvSpPr>
        <p:spPr bwMode="auto">
          <a:xfrm>
            <a:off x="6774180" y="3783330"/>
            <a:ext cx="116089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r>
              <a:rPr lang="en-US" dirty="0">
                <a:solidFill>
                  <a:srgbClr val="0000FF"/>
                </a:solidFill>
                <a:latin typeface="Arial" charset="0"/>
              </a:rPr>
              <a:t>Case 2</a:t>
            </a:r>
          </a:p>
        </p:txBody>
      </p:sp>
      <p:sp>
        <p:nvSpPr>
          <p:cNvPr id="7" name="Text Box 8"/>
          <p:cNvSpPr txBox="1">
            <a:spLocks noChangeArrowheads="1"/>
          </p:cNvSpPr>
          <p:nvPr/>
        </p:nvSpPr>
        <p:spPr bwMode="auto">
          <a:xfrm>
            <a:off x="6840105" y="4648200"/>
            <a:ext cx="116089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r>
              <a:rPr lang="en-US" dirty="0">
                <a:solidFill>
                  <a:srgbClr val="0000FF"/>
                </a:solidFill>
                <a:latin typeface="Arial" charset="0"/>
              </a:rPr>
              <a:t>Case 4</a:t>
            </a:r>
          </a:p>
        </p:txBody>
      </p:sp>
      <p:sp>
        <p:nvSpPr>
          <p:cNvPr id="8" name="Text Box 8"/>
          <p:cNvSpPr txBox="1">
            <a:spLocks noChangeArrowheads="1"/>
          </p:cNvSpPr>
          <p:nvPr/>
        </p:nvSpPr>
        <p:spPr bwMode="auto">
          <a:xfrm>
            <a:off x="6840105" y="5181600"/>
            <a:ext cx="116089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r>
              <a:rPr lang="en-US" dirty="0">
                <a:solidFill>
                  <a:srgbClr val="0000FF"/>
                </a:solidFill>
                <a:latin typeface="Arial" charset="0"/>
              </a:rPr>
              <a:t>Case 3</a:t>
            </a:r>
          </a:p>
        </p:txBody>
      </p:sp>
    </p:spTree>
    <p:extLst>
      <p:ext uri="{BB962C8B-B14F-4D97-AF65-F5344CB8AC3E}">
        <p14:creationId xmlns:p14="http://schemas.microsoft.com/office/powerpoint/2010/main" val="19771617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p:txBody>
          <a:bodyPr/>
          <a:lstStyle/>
          <a:p>
            <a:pPr eaLnBrk="1" hangingPunct="1"/>
            <a:r>
              <a:rPr lang="en-US"/>
              <a:t>Single Rotation (Case 1)</a:t>
            </a:r>
          </a:p>
        </p:txBody>
      </p:sp>
      <p:sp>
        <p:nvSpPr>
          <p:cNvPr id="7" name="Slide Number Placeholder 4"/>
          <p:cNvSpPr>
            <a:spLocks noGrp="1"/>
          </p:cNvSpPr>
          <p:nvPr>
            <p:ph type="sldNum" sz="quarter" idx="12"/>
          </p:nvPr>
        </p:nvSpPr>
        <p:spPr/>
        <p:txBody>
          <a:bodyPr/>
          <a:lstStyle/>
          <a:p>
            <a:pPr>
              <a:defRPr/>
            </a:pPr>
            <a:fld id="{68BD9FF6-803B-4259-8738-0E24823F4C2D}" type="slidenum">
              <a:rPr lang="en-US"/>
              <a:pPr>
                <a:defRPr/>
              </a:pPr>
              <a:t>41</a:t>
            </a:fld>
            <a:endParaRPr lang="en-US"/>
          </a:p>
        </p:txBody>
      </p:sp>
      <p:pic>
        <p:nvPicPr>
          <p:cNvPr id="20484" name="Picture 3" descr="D:\courses\COP4530spring2007\supplements\weiss_ppt_files\ch04\ch04gif\fig04_44.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524000"/>
            <a:ext cx="7024688" cy="354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5" name="Picture 4" descr="D:\courses\COP4530spring2007\supplements\weiss_ppt_files\ch04\ch04gif\fig04_34.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5029200"/>
            <a:ext cx="5257800" cy="137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p:txBody>
          <a:bodyPr/>
          <a:lstStyle/>
          <a:p>
            <a:pPr eaLnBrk="1" hangingPunct="1"/>
            <a:r>
              <a:rPr lang="en-US"/>
              <a:t>Double Rotation (Case 2)</a:t>
            </a:r>
          </a:p>
        </p:txBody>
      </p:sp>
      <p:sp>
        <p:nvSpPr>
          <p:cNvPr id="7" name="Slide Number Placeholder 4"/>
          <p:cNvSpPr>
            <a:spLocks noGrp="1"/>
          </p:cNvSpPr>
          <p:nvPr>
            <p:ph type="sldNum" sz="quarter" idx="12"/>
          </p:nvPr>
        </p:nvSpPr>
        <p:spPr/>
        <p:txBody>
          <a:bodyPr/>
          <a:lstStyle/>
          <a:p>
            <a:pPr>
              <a:defRPr/>
            </a:pPr>
            <a:fld id="{B753EB6E-5BC9-4D8D-AB3D-1F52C182ED30}" type="slidenum">
              <a:rPr lang="en-US"/>
              <a:pPr>
                <a:defRPr/>
              </a:pPr>
              <a:t>42</a:t>
            </a:fld>
            <a:endParaRPr lang="en-US"/>
          </a:p>
        </p:txBody>
      </p:sp>
      <p:pic>
        <p:nvPicPr>
          <p:cNvPr id="21508" name="Picture 3" descr="D:\courses\COP4530spring2007\supplements\weiss_ppt_files\ch04\ch04gif\fig04_46.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1371600"/>
            <a:ext cx="7512050" cy="340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9" name="Picture 4" descr="D:\courses\COP4530spring2007\supplements\weiss_ppt_files\ch04\ch04gif\fig04_38.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00" y="5029200"/>
            <a:ext cx="5181600" cy="119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Remove</a:t>
            </a:r>
          </a:p>
        </p:txBody>
      </p:sp>
      <p:sp>
        <p:nvSpPr>
          <p:cNvPr id="3" name="Content Placeholder 2"/>
          <p:cNvSpPr>
            <a:spLocks noGrp="1"/>
          </p:cNvSpPr>
          <p:nvPr>
            <p:ph idx="1"/>
          </p:nvPr>
        </p:nvSpPr>
        <p:spPr/>
        <p:txBody>
          <a:bodyPr/>
          <a:lstStyle/>
          <a:p>
            <a:r>
              <a:rPr lang="en-US" dirty="0"/>
              <a:t>Just do the binary search tree remove, and then call balance(t) at the end. See the book for the code.</a:t>
            </a:r>
          </a:p>
        </p:txBody>
      </p:sp>
      <p:sp>
        <p:nvSpPr>
          <p:cNvPr id="4" name="Slide Number Placeholder 3"/>
          <p:cNvSpPr>
            <a:spLocks noGrp="1"/>
          </p:cNvSpPr>
          <p:nvPr>
            <p:ph type="sldNum" sz="quarter" idx="12"/>
          </p:nvPr>
        </p:nvSpPr>
        <p:spPr/>
        <p:txBody>
          <a:bodyPr/>
          <a:lstStyle/>
          <a:p>
            <a:pPr>
              <a:defRPr/>
            </a:pPr>
            <a:fld id="{11F63E87-600F-4B2C-874E-59286BDB2E23}" type="slidenum">
              <a:rPr lang="en-US" smtClean="0"/>
              <a:pPr>
                <a:defRPr/>
              </a:pPr>
              <a:t>43</a:t>
            </a:fld>
            <a:endParaRPr lang="en-US"/>
          </a:p>
        </p:txBody>
      </p:sp>
    </p:spTree>
    <p:extLst>
      <p:ext uri="{BB962C8B-B14F-4D97-AF65-F5344CB8AC3E}">
        <p14:creationId xmlns:p14="http://schemas.microsoft.com/office/powerpoint/2010/main" val="2647237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p:txBody>
          <a:bodyPr/>
          <a:lstStyle/>
          <a:p>
            <a:pPr eaLnBrk="1" hangingPunct="1"/>
            <a:r>
              <a:rPr lang="en-US" dirty="0"/>
              <a:t>Height of AVL Trees</a:t>
            </a:r>
          </a:p>
        </p:txBody>
      </p:sp>
      <mc:AlternateContent xmlns:mc="http://schemas.openxmlformats.org/markup-compatibility/2006" xmlns:a14="http://schemas.microsoft.com/office/drawing/2010/main">
        <mc:Choice Requires="a14">
          <p:sp>
            <p:nvSpPr>
              <p:cNvPr id="3076" name="Rectangle 3"/>
              <p:cNvSpPr>
                <a:spLocks noGrp="1" noChangeArrowheads="1"/>
              </p:cNvSpPr>
              <p:nvPr>
                <p:ph idx="1"/>
              </p:nvPr>
            </p:nvSpPr>
            <p:spPr/>
            <p:txBody>
              <a:bodyPr>
                <a:normAutofit/>
              </a:bodyPr>
              <a:lstStyle/>
              <a:p>
                <a:pPr eaLnBrk="1" hangingPunct="1"/>
                <a:r>
                  <a:rPr lang="en-US" dirty="0"/>
                  <a:t>To understand the height of AVL tree, let us first consider the full complete binary tree (every node either has two children or no child):</a:t>
                </a:r>
              </a:p>
              <a:p>
                <a:pPr lvl="1" eaLnBrk="1" hangingPunct="1"/>
                <a:r>
                  <a:rPr lang="en-US" dirty="0"/>
                  <a:t>Let the number of nodes in the complete binary tree with height of H be </a:t>
                </a:r>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𝑁</m:t>
                        </m:r>
                      </m:e>
                      <m:sub>
                        <m:r>
                          <a:rPr lang="en-US" b="0" i="1" smtClean="0">
                            <a:latin typeface="Cambria Math" panose="02040503050406030204" pitchFamily="18" charset="0"/>
                          </a:rPr>
                          <m:t>𝐻</m:t>
                        </m:r>
                      </m:sub>
                    </m:sSub>
                  </m:oMath>
                </a14:m>
                <a:r>
                  <a:rPr lang="en-US" dirty="0"/>
                  <a:t>.</a:t>
                </a:r>
              </a:p>
              <a:p>
                <a:pPr lvl="2" eaLnBrk="1" hangingPunct="1"/>
                <a:r>
                  <a:rPr lang="en-US" dirty="0"/>
                  <a:t>The tree consists two full complete binary trees of height H-1 plus the root.</a:t>
                </a:r>
              </a:p>
              <a:p>
                <a:pPr lvl="2" eaLnBrk="1" hangingPunct="1"/>
                <a14:m>
                  <m:oMath xmlns:m="http://schemas.openxmlformats.org/officeDocument/2006/math">
                    <m:sSub>
                      <m:sSubPr>
                        <m:ctrlPr>
                          <a:rPr lang="en-US" i="1" smtClean="0">
                            <a:solidFill>
                              <a:srgbClr val="3333FF"/>
                            </a:solidFill>
                            <a:latin typeface="Cambria Math" panose="02040503050406030204" pitchFamily="18" charset="0"/>
                          </a:rPr>
                        </m:ctrlPr>
                      </m:sSubPr>
                      <m:e>
                        <m:r>
                          <a:rPr lang="en-US" b="0" i="1" smtClean="0">
                            <a:solidFill>
                              <a:srgbClr val="3333FF"/>
                            </a:solidFill>
                            <a:latin typeface="Cambria Math" panose="02040503050406030204" pitchFamily="18" charset="0"/>
                          </a:rPr>
                          <m:t>𝑁</m:t>
                        </m:r>
                      </m:e>
                      <m:sub>
                        <m:r>
                          <a:rPr lang="en-US" b="0" i="1" smtClean="0">
                            <a:solidFill>
                              <a:srgbClr val="3333FF"/>
                            </a:solidFill>
                            <a:latin typeface="Cambria Math" panose="02040503050406030204" pitchFamily="18" charset="0"/>
                          </a:rPr>
                          <m:t>𝐻</m:t>
                        </m:r>
                        <m:r>
                          <a:rPr lang="en-US" b="0" i="1" smtClean="0">
                            <a:solidFill>
                              <a:srgbClr val="3333FF"/>
                            </a:solidFill>
                            <a:latin typeface="Cambria Math" panose="02040503050406030204" pitchFamily="18" charset="0"/>
                          </a:rPr>
                          <m:t> </m:t>
                        </m:r>
                      </m:sub>
                    </m:sSub>
                    <m:r>
                      <a:rPr lang="en-US" b="0" i="1" smtClean="0">
                        <a:solidFill>
                          <a:srgbClr val="3333FF"/>
                        </a:solidFill>
                        <a:latin typeface="Cambria Math" panose="02040503050406030204" pitchFamily="18" charset="0"/>
                      </a:rPr>
                      <m:t>=2</m:t>
                    </m:r>
                    <m:sSub>
                      <m:sSubPr>
                        <m:ctrlPr>
                          <a:rPr lang="en-US" b="0" i="1" smtClean="0">
                            <a:solidFill>
                              <a:srgbClr val="3333FF"/>
                            </a:solidFill>
                            <a:latin typeface="Cambria Math" panose="02040503050406030204" pitchFamily="18" charset="0"/>
                          </a:rPr>
                        </m:ctrlPr>
                      </m:sSubPr>
                      <m:e>
                        <m:r>
                          <a:rPr lang="en-US" b="0" i="1" smtClean="0">
                            <a:solidFill>
                              <a:srgbClr val="3333FF"/>
                            </a:solidFill>
                            <a:latin typeface="Cambria Math" panose="02040503050406030204" pitchFamily="18" charset="0"/>
                          </a:rPr>
                          <m:t>𝑁</m:t>
                        </m:r>
                      </m:e>
                      <m:sub>
                        <m:r>
                          <a:rPr lang="en-US" b="0" i="1" smtClean="0">
                            <a:solidFill>
                              <a:srgbClr val="3333FF"/>
                            </a:solidFill>
                            <a:latin typeface="Cambria Math" panose="02040503050406030204" pitchFamily="18" charset="0"/>
                          </a:rPr>
                          <m:t>𝐻</m:t>
                        </m:r>
                        <m:r>
                          <a:rPr lang="en-US" b="0" i="1" smtClean="0">
                            <a:solidFill>
                              <a:srgbClr val="3333FF"/>
                            </a:solidFill>
                            <a:latin typeface="Cambria Math" panose="02040503050406030204" pitchFamily="18" charset="0"/>
                          </a:rPr>
                          <m:t>−1</m:t>
                        </m:r>
                      </m:sub>
                    </m:sSub>
                    <m:r>
                      <a:rPr lang="en-US" b="0" i="1" smtClean="0">
                        <a:solidFill>
                          <a:srgbClr val="3333FF"/>
                        </a:solidFill>
                        <a:latin typeface="Cambria Math" panose="02040503050406030204" pitchFamily="18" charset="0"/>
                      </a:rPr>
                      <m:t>+1 </m:t>
                    </m:r>
                    <m:r>
                      <a:rPr lang="en-US" b="0" i="1" smtClean="0">
                        <a:solidFill>
                          <a:srgbClr val="3333FF"/>
                        </a:solidFill>
                        <a:latin typeface="Cambria Math" panose="02040503050406030204" pitchFamily="18" charset="0"/>
                        <a:ea typeface="Cambria Math" panose="02040503050406030204" pitchFamily="18" charset="0"/>
                      </a:rPr>
                      <m:t>≥2 </m:t>
                    </m:r>
                    <m:sSub>
                      <m:sSubPr>
                        <m:ctrlPr>
                          <a:rPr lang="en-US" b="0" i="1" smtClean="0">
                            <a:solidFill>
                              <a:srgbClr val="3333FF"/>
                            </a:solidFill>
                            <a:latin typeface="Cambria Math" panose="02040503050406030204" pitchFamily="18" charset="0"/>
                            <a:ea typeface="Cambria Math" panose="02040503050406030204" pitchFamily="18" charset="0"/>
                          </a:rPr>
                        </m:ctrlPr>
                      </m:sSubPr>
                      <m:e>
                        <m:r>
                          <a:rPr lang="en-US" b="0" i="1" smtClean="0">
                            <a:solidFill>
                              <a:srgbClr val="3333FF"/>
                            </a:solidFill>
                            <a:latin typeface="Cambria Math" panose="02040503050406030204" pitchFamily="18" charset="0"/>
                            <a:ea typeface="Cambria Math" panose="02040503050406030204" pitchFamily="18" charset="0"/>
                          </a:rPr>
                          <m:t>𝑁</m:t>
                        </m:r>
                      </m:e>
                      <m:sub>
                        <m:r>
                          <a:rPr lang="en-US" b="0" i="1" smtClean="0">
                            <a:solidFill>
                              <a:srgbClr val="3333FF"/>
                            </a:solidFill>
                            <a:latin typeface="Cambria Math" panose="02040503050406030204" pitchFamily="18" charset="0"/>
                            <a:ea typeface="Cambria Math" panose="02040503050406030204" pitchFamily="18" charset="0"/>
                          </a:rPr>
                          <m:t>𝐻</m:t>
                        </m:r>
                        <m:r>
                          <a:rPr lang="en-US" b="0" i="1" smtClean="0">
                            <a:solidFill>
                              <a:srgbClr val="3333FF"/>
                            </a:solidFill>
                            <a:latin typeface="Cambria Math" panose="02040503050406030204" pitchFamily="18" charset="0"/>
                            <a:ea typeface="Cambria Math" panose="02040503050406030204" pitchFamily="18" charset="0"/>
                          </a:rPr>
                          <m:t>−1</m:t>
                        </m:r>
                      </m:sub>
                    </m:sSub>
                    <m:r>
                      <a:rPr lang="en-US" b="0" i="1" smtClean="0">
                        <a:latin typeface="Cambria Math" panose="02040503050406030204" pitchFamily="18" charset="0"/>
                        <a:ea typeface="Cambria Math" panose="02040503050406030204" pitchFamily="18" charset="0"/>
                      </a:rPr>
                      <m:t>≥2∗2∗</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𝑁</m:t>
                        </m:r>
                      </m:e>
                      <m:sub>
                        <m:r>
                          <a:rPr lang="en-US" b="0" i="1" smtClean="0">
                            <a:latin typeface="Cambria Math" panose="02040503050406030204" pitchFamily="18" charset="0"/>
                            <a:ea typeface="Cambria Math" panose="02040503050406030204" pitchFamily="18" charset="0"/>
                          </a:rPr>
                          <m:t>𝐻</m:t>
                        </m:r>
                        <m:r>
                          <a:rPr lang="en-US" b="0" i="1" smtClean="0">
                            <a:latin typeface="Cambria Math" panose="02040503050406030204" pitchFamily="18" charset="0"/>
                            <a:ea typeface="Cambria Math" panose="02040503050406030204" pitchFamily="18" charset="0"/>
                          </a:rPr>
                          <m:t>−2</m:t>
                        </m:r>
                      </m:sub>
                    </m:sSub>
                    <m:r>
                      <a:rPr lang="en-US" i="1">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2</m:t>
                        </m:r>
                      </m:e>
                      <m:sup>
                        <m:r>
                          <a:rPr lang="en-US" b="0" i="1" smtClean="0">
                            <a:latin typeface="Cambria Math" panose="02040503050406030204" pitchFamily="18" charset="0"/>
                            <a:ea typeface="Cambria Math" panose="02040503050406030204" pitchFamily="18" charset="0"/>
                          </a:rPr>
                          <m:t>𝐻</m:t>
                        </m:r>
                      </m:sup>
                    </m:sSup>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𝑁</m:t>
                        </m:r>
                      </m:e>
                      <m:sub>
                        <m:r>
                          <a:rPr lang="en-US" b="0" i="1" smtClean="0">
                            <a:latin typeface="Cambria Math" panose="02040503050406030204" pitchFamily="18" charset="0"/>
                            <a:ea typeface="Cambria Math" panose="02040503050406030204" pitchFamily="18" charset="0"/>
                          </a:rPr>
                          <m:t>1</m:t>
                        </m:r>
                      </m:sub>
                    </m:sSub>
                  </m:oMath>
                </a14:m>
                <a:endParaRPr lang="en-US" b="0" dirty="0">
                  <a:ea typeface="Cambria Math" panose="02040503050406030204" pitchFamily="18" charset="0"/>
                </a:endParaRPr>
              </a:p>
              <a:p>
                <a:pPr lvl="3" eaLnBrk="1" hangingPunct="1"/>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𝑁</m:t>
                        </m:r>
                      </m:e>
                      <m:sub>
                        <m:r>
                          <a:rPr lang="en-US" b="0" i="1" smtClean="0">
                            <a:latin typeface="Cambria Math" panose="02040503050406030204" pitchFamily="18" charset="0"/>
                          </a:rPr>
                          <m:t>𝐻</m:t>
                        </m:r>
                      </m:sub>
                    </m:sSub>
                    <m:r>
                      <a:rPr lang="en-US" i="1" smtClean="0">
                        <a:latin typeface="Cambria Math" panose="02040503050406030204" pitchFamily="18" charset="0"/>
                        <a:ea typeface="Cambria Math" panose="02040503050406030204" pitchFamily="18" charset="0"/>
                      </a:rPr>
                      <m:t>≥</m:t>
                    </m:r>
                    <m:sSup>
                      <m:sSupPr>
                        <m:ctrlPr>
                          <a:rPr lang="en-US"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2</m:t>
                        </m:r>
                      </m:e>
                      <m:sup>
                        <m:r>
                          <a:rPr lang="en-US" b="0" i="1" smtClean="0">
                            <a:latin typeface="Cambria Math" panose="02040503050406030204" pitchFamily="18" charset="0"/>
                            <a:ea typeface="Cambria Math" panose="02040503050406030204" pitchFamily="18" charset="0"/>
                          </a:rPr>
                          <m:t>𝐻</m:t>
                        </m:r>
                      </m:sup>
                    </m:sSup>
                  </m:oMath>
                </a14:m>
                <a:r>
                  <a:rPr lang="en-US" dirty="0">
                    <a:sym typeface="Wingdings" panose="05000000000000000000" pitchFamily="2" charset="2"/>
                  </a:rPr>
                  <a:t> </a:t>
                </a:r>
                <a14:m>
                  <m:oMath xmlns:m="http://schemas.openxmlformats.org/officeDocument/2006/math">
                    <m:r>
                      <a:rPr lang="en-US" b="0" i="1" smtClean="0">
                        <a:latin typeface="Cambria Math" panose="02040503050406030204" pitchFamily="18" charset="0"/>
                        <a:sym typeface="Wingdings" panose="05000000000000000000" pitchFamily="2" charset="2"/>
                      </a:rPr>
                      <m:t>𝐻</m:t>
                    </m:r>
                    <m:r>
                      <a:rPr lang="en-US" b="0" i="1" smtClean="0">
                        <a:latin typeface="Cambria Math" panose="02040503050406030204" pitchFamily="18" charset="0"/>
                        <a:ea typeface="Cambria Math" panose="02040503050406030204" pitchFamily="18" charset="0"/>
                        <a:sym typeface="Wingdings" panose="05000000000000000000" pitchFamily="2" charset="2"/>
                      </a:rPr>
                      <m:t>≤</m:t>
                    </m:r>
                    <m:r>
                      <m:rPr>
                        <m:sty m:val="p"/>
                      </m:rPr>
                      <a:rPr lang="en-US" b="0" i="0" smtClean="0">
                        <a:latin typeface="Cambria Math" panose="02040503050406030204" pitchFamily="18" charset="0"/>
                        <a:ea typeface="Cambria Math" panose="02040503050406030204" pitchFamily="18" charset="0"/>
                        <a:sym typeface="Wingdings" panose="05000000000000000000" pitchFamily="2" charset="2"/>
                      </a:rPr>
                      <m:t>lg</m:t>
                    </m:r>
                    <m:r>
                      <a:rPr lang="en-US" b="0" i="1" smtClean="0">
                        <a:latin typeface="Cambria Math" panose="02040503050406030204" pitchFamily="18" charset="0"/>
                        <a:ea typeface="Cambria Math" panose="02040503050406030204" pitchFamily="18" charset="0"/>
                        <a:sym typeface="Wingdings" panose="05000000000000000000" pitchFamily="2" charset="2"/>
                      </a:rPr>
                      <m:t>⁡(</m:t>
                    </m:r>
                    <m:sSub>
                      <m:sSubPr>
                        <m:ctrlPr>
                          <a:rPr lang="en-US" b="0" i="1" smtClean="0">
                            <a:latin typeface="Cambria Math" panose="02040503050406030204" pitchFamily="18" charset="0"/>
                            <a:ea typeface="Cambria Math" panose="02040503050406030204" pitchFamily="18" charset="0"/>
                            <a:sym typeface="Wingdings" panose="05000000000000000000" pitchFamily="2" charset="2"/>
                          </a:rPr>
                        </m:ctrlPr>
                      </m:sSubPr>
                      <m:e>
                        <m:r>
                          <a:rPr lang="en-US" b="0" i="1" smtClean="0">
                            <a:latin typeface="Cambria Math" panose="02040503050406030204" pitchFamily="18" charset="0"/>
                            <a:ea typeface="Cambria Math" panose="02040503050406030204" pitchFamily="18" charset="0"/>
                            <a:sym typeface="Wingdings" panose="05000000000000000000" pitchFamily="2" charset="2"/>
                          </a:rPr>
                          <m:t>𝑁</m:t>
                        </m:r>
                      </m:e>
                      <m:sub>
                        <m:r>
                          <a:rPr lang="en-US" b="0" i="1" smtClean="0">
                            <a:latin typeface="Cambria Math" panose="02040503050406030204" pitchFamily="18" charset="0"/>
                            <a:ea typeface="Cambria Math" panose="02040503050406030204" pitchFamily="18" charset="0"/>
                            <a:sym typeface="Wingdings" panose="05000000000000000000" pitchFamily="2" charset="2"/>
                          </a:rPr>
                          <m:t>𝐻</m:t>
                        </m:r>
                      </m:sub>
                    </m:sSub>
                    <m:r>
                      <a:rPr lang="en-US" b="0" i="1" smtClean="0">
                        <a:latin typeface="Cambria Math" panose="02040503050406030204" pitchFamily="18" charset="0"/>
                        <a:ea typeface="Cambria Math" panose="02040503050406030204" pitchFamily="18" charset="0"/>
                        <a:sym typeface="Wingdings" panose="05000000000000000000" pitchFamily="2" charset="2"/>
                      </a:rPr>
                      <m:t>)</m:t>
                    </m:r>
                  </m:oMath>
                </a14:m>
                <a:endParaRPr lang="en-US" dirty="0"/>
              </a:p>
              <a:p>
                <a:pPr lvl="2" eaLnBrk="1" hangingPunct="1"/>
                <a:r>
                  <a:rPr lang="en-US" dirty="0">
                    <a:solidFill>
                      <a:srgbClr val="FF0000"/>
                    </a:solidFill>
                  </a:rPr>
                  <a:t>Tree size doubles when the tree height increases by 1</a:t>
                </a:r>
                <a:r>
                  <a:rPr lang="en-US" dirty="0"/>
                  <a:t>, </a:t>
                </a:r>
                <a:r>
                  <a:rPr lang="en-US" dirty="0">
                    <a:solidFill>
                      <a:srgbClr val="FF0000"/>
                    </a:solidFill>
                  </a:rPr>
                  <a:t>the tree height is </a:t>
                </a:r>
                <a:r>
                  <a:rPr lang="en-US" dirty="0" err="1">
                    <a:solidFill>
                      <a:srgbClr val="FF0000"/>
                    </a:solidFill>
                  </a:rPr>
                  <a:t>lg</a:t>
                </a:r>
                <a:r>
                  <a:rPr lang="en-US" dirty="0">
                    <a:solidFill>
                      <a:srgbClr val="FF0000"/>
                    </a:solidFill>
                  </a:rPr>
                  <a:t>(N).</a:t>
                </a:r>
              </a:p>
              <a:p>
                <a:pPr lvl="2" eaLnBrk="1" hangingPunct="1"/>
                <a:endParaRPr lang="en-US" dirty="0"/>
              </a:p>
            </p:txBody>
          </p:sp>
        </mc:Choice>
        <mc:Fallback xmlns="">
          <p:sp>
            <p:nvSpPr>
              <p:cNvPr id="3076" name="Rectangle 3"/>
              <p:cNvSpPr>
                <a:spLocks noGrp="1" noRot="1" noChangeAspect="1" noMove="1" noResize="1" noEditPoints="1" noAdjustHandles="1" noChangeArrowheads="1" noChangeShapeType="1" noTextEdit="1"/>
              </p:cNvSpPr>
              <p:nvPr>
                <p:ph idx="1"/>
              </p:nvPr>
            </p:nvSpPr>
            <p:spPr>
              <a:blipFill>
                <a:blip r:embed="rId3"/>
                <a:stretch>
                  <a:fillRect l="-1412" t="-1290" r="-235" b="-1419"/>
                </a:stretch>
              </a:blipFill>
            </p:spPr>
            <p:txBody>
              <a:bodyPr/>
              <a:lstStyle/>
              <a:p>
                <a:r>
                  <a:rPr lang="en-US">
                    <a:noFill/>
                  </a:rPr>
                  <a:t> </a:t>
                </a:r>
              </a:p>
            </p:txBody>
          </p:sp>
        </mc:Fallback>
      </mc:AlternateContent>
      <p:sp>
        <p:nvSpPr>
          <p:cNvPr id="6" name="Slide Number Placeholder 5"/>
          <p:cNvSpPr>
            <a:spLocks noGrp="1"/>
          </p:cNvSpPr>
          <p:nvPr>
            <p:ph type="sldNum" sz="quarter" idx="12"/>
          </p:nvPr>
        </p:nvSpPr>
        <p:spPr/>
        <p:txBody>
          <a:bodyPr/>
          <a:lstStyle/>
          <a:p>
            <a:pPr>
              <a:defRPr/>
            </a:pPr>
            <a:fld id="{1DB19392-6B3C-4BCB-9A2B-658EE91644DB}" type="slidenum">
              <a:rPr lang="en-US"/>
              <a:pPr>
                <a:defRPr/>
              </a:pPr>
              <a:t>5</a:t>
            </a:fld>
            <a:endParaRPr lang="en-US"/>
          </a:p>
        </p:txBody>
      </p:sp>
    </p:spTree>
    <p:extLst>
      <p:ext uri="{BB962C8B-B14F-4D97-AF65-F5344CB8AC3E}">
        <p14:creationId xmlns:p14="http://schemas.microsoft.com/office/powerpoint/2010/main" val="153721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p:txBody>
          <a:bodyPr/>
          <a:lstStyle/>
          <a:p>
            <a:pPr eaLnBrk="1" hangingPunct="1"/>
            <a:r>
              <a:rPr lang="en-US" dirty="0"/>
              <a:t>Height of AVL Trees</a:t>
            </a:r>
          </a:p>
        </p:txBody>
      </p:sp>
      <mc:AlternateContent xmlns:mc="http://schemas.openxmlformats.org/markup-compatibility/2006" xmlns:a14="http://schemas.microsoft.com/office/drawing/2010/main">
        <mc:Choice Requires="a14">
          <p:sp>
            <p:nvSpPr>
              <p:cNvPr id="3076" name="Rectangle 3"/>
              <p:cNvSpPr>
                <a:spLocks noGrp="1" noChangeArrowheads="1"/>
              </p:cNvSpPr>
              <p:nvPr>
                <p:ph idx="1"/>
              </p:nvPr>
            </p:nvSpPr>
            <p:spPr/>
            <p:txBody>
              <a:bodyPr>
                <a:normAutofit/>
              </a:bodyPr>
              <a:lstStyle/>
              <a:p>
                <a:pPr lvl="1" eaLnBrk="1" hangingPunct="1"/>
                <a:r>
                  <a:rPr lang="en-US" dirty="0"/>
                  <a:t>For </a:t>
                </a:r>
                <a:r>
                  <a:rPr lang="en-US" dirty="0">
                    <a:solidFill>
                      <a:srgbClr val="0000FF"/>
                    </a:solidFill>
                  </a:rPr>
                  <a:t>every node</a:t>
                </a:r>
                <a:r>
                  <a:rPr lang="en-US" dirty="0"/>
                  <a:t> in tree, height of left and right subtree can differ by at most 1</a:t>
                </a:r>
              </a:p>
              <a:p>
                <a:pPr lvl="1" eaLnBrk="1" hangingPunct="1"/>
                <a:r>
                  <a:rPr lang="en-US" dirty="0"/>
                  <a:t>Let the number of nodes in the smallest AVL tree with height of H be </a:t>
                </a:r>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𝑁</m:t>
                        </m:r>
                      </m:e>
                      <m:sub>
                        <m:r>
                          <a:rPr lang="en-US" b="0" i="1" smtClean="0">
                            <a:latin typeface="Cambria Math" panose="02040503050406030204" pitchFamily="18" charset="0"/>
                          </a:rPr>
                          <m:t>𝐻</m:t>
                        </m:r>
                      </m:sub>
                    </m:sSub>
                  </m:oMath>
                </a14:m>
                <a:r>
                  <a:rPr lang="en-US" dirty="0"/>
                  <a:t>.</a:t>
                </a:r>
              </a:p>
              <a:p>
                <a:pPr lvl="2" eaLnBrk="1" hangingPunct="1"/>
                <a:r>
                  <a:rPr lang="en-US" dirty="0"/>
                  <a:t>What can we say about the number of nodes in the left subtree in the smallest AVL tree? The tree height is at least H-2, so it has at least </a:t>
                </a:r>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𝑁</m:t>
                        </m:r>
                      </m:e>
                      <m:sub>
                        <m:r>
                          <a:rPr lang="en-US" b="0" i="1" smtClean="0">
                            <a:latin typeface="Cambria Math" panose="02040503050406030204" pitchFamily="18" charset="0"/>
                          </a:rPr>
                          <m:t>𝐻</m:t>
                        </m:r>
                        <m:r>
                          <a:rPr lang="en-US" b="0" i="1" smtClean="0">
                            <a:latin typeface="Cambria Math" panose="02040503050406030204" pitchFamily="18" charset="0"/>
                          </a:rPr>
                          <m:t>−2</m:t>
                        </m:r>
                      </m:sub>
                    </m:sSub>
                  </m:oMath>
                </a14:m>
                <a:r>
                  <a:rPr lang="en-US" dirty="0"/>
                  <a:t> nodes.</a:t>
                </a:r>
              </a:p>
              <a:p>
                <a:pPr lvl="2" eaLnBrk="1" hangingPunct="1"/>
                <a:r>
                  <a:rPr lang="en-US" dirty="0"/>
                  <a:t>Similarly, the right subtree will have at least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𝑁</m:t>
                        </m:r>
                      </m:e>
                      <m:sub>
                        <m:r>
                          <a:rPr lang="en-US" i="1">
                            <a:latin typeface="Cambria Math" panose="02040503050406030204" pitchFamily="18" charset="0"/>
                          </a:rPr>
                          <m:t>𝐻</m:t>
                        </m:r>
                        <m:r>
                          <a:rPr lang="en-US" i="1">
                            <a:latin typeface="Cambria Math" panose="02040503050406030204" pitchFamily="18" charset="0"/>
                          </a:rPr>
                          <m:t>−2</m:t>
                        </m:r>
                      </m:sub>
                    </m:sSub>
                  </m:oMath>
                </a14:m>
                <a:r>
                  <a:rPr lang="en-US" dirty="0"/>
                  <a:t> nodes</a:t>
                </a:r>
              </a:p>
              <a:p>
                <a:pPr lvl="2" eaLnBrk="1" hangingPunct="1"/>
                <a:r>
                  <a:rPr lang="en-US" dirty="0"/>
                  <a:t>Thus, we have </a:t>
                </a:r>
                <a14:m>
                  <m:oMath xmlns:m="http://schemas.openxmlformats.org/officeDocument/2006/math">
                    <m:sSub>
                      <m:sSubPr>
                        <m:ctrlPr>
                          <a:rPr lang="en-US" i="1" smtClean="0">
                            <a:solidFill>
                              <a:srgbClr val="FF0000"/>
                            </a:solidFill>
                            <a:latin typeface="Cambria Math" panose="02040503050406030204" pitchFamily="18" charset="0"/>
                          </a:rPr>
                        </m:ctrlPr>
                      </m:sSubPr>
                      <m:e>
                        <m:r>
                          <a:rPr lang="en-US" b="0" i="1" smtClean="0">
                            <a:solidFill>
                              <a:srgbClr val="FF0000"/>
                            </a:solidFill>
                            <a:latin typeface="Cambria Math" panose="02040503050406030204" pitchFamily="18" charset="0"/>
                          </a:rPr>
                          <m:t>𝑁</m:t>
                        </m:r>
                      </m:e>
                      <m:sub>
                        <m:r>
                          <a:rPr lang="en-US" b="0" i="1" smtClean="0">
                            <a:solidFill>
                              <a:srgbClr val="FF0000"/>
                            </a:solidFill>
                            <a:latin typeface="Cambria Math" panose="02040503050406030204" pitchFamily="18" charset="0"/>
                          </a:rPr>
                          <m:t>𝐻</m:t>
                        </m:r>
                        <m:r>
                          <a:rPr lang="en-US" b="0" i="1" smtClean="0">
                            <a:solidFill>
                              <a:srgbClr val="FF0000"/>
                            </a:solidFill>
                            <a:latin typeface="Cambria Math" panose="02040503050406030204" pitchFamily="18" charset="0"/>
                          </a:rPr>
                          <m:t> </m:t>
                        </m:r>
                      </m:sub>
                    </m:sSub>
                    <m:r>
                      <a:rPr lang="en-US" b="0" i="1" smtClean="0">
                        <a:solidFill>
                          <a:srgbClr val="FF0000"/>
                        </a:solidFill>
                        <a:latin typeface="Cambria Math" panose="02040503050406030204" pitchFamily="18" charset="0"/>
                      </a:rPr>
                      <m:t>≥1+</m:t>
                    </m:r>
                    <m:sSub>
                      <m:sSubPr>
                        <m:ctrlPr>
                          <a:rPr lang="en-US" b="0" i="1" smtClean="0">
                            <a:solidFill>
                              <a:srgbClr val="FF0000"/>
                            </a:solidFill>
                            <a:latin typeface="Cambria Math" panose="02040503050406030204" pitchFamily="18" charset="0"/>
                          </a:rPr>
                        </m:ctrlPr>
                      </m:sSubPr>
                      <m:e>
                        <m:r>
                          <a:rPr lang="en-US" b="0" i="1" smtClean="0">
                            <a:solidFill>
                              <a:srgbClr val="FF0000"/>
                            </a:solidFill>
                            <a:latin typeface="Cambria Math" panose="02040503050406030204" pitchFamily="18" charset="0"/>
                          </a:rPr>
                          <m:t>𝑁</m:t>
                        </m:r>
                      </m:e>
                      <m:sub>
                        <m:r>
                          <a:rPr lang="en-US" b="0" i="1" smtClean="0">
                            <a:solidFill>
                              <a:srgbClr val="FF0000"/>
                            </a:solidFill>
                            <a:latin typeface="Cambria Math" panose="02040503050406030204" pitchFamily="18" charset="0"/>
                          </a:rPr>
                          <m:t>𝐻</m:t>
                        </m:r>
                        <m:r>
                          <a:rPr lang="en-US" b="0" i="1" smtClean="0">
                            <a:solidFill>
                              <a:srgbClr val="FF0000"/>
                            </a:solidFill>
                            <a:latin typeface="Cambria Math" panose="02040503050406030204" pitchFamily="18" charset="0"/>
                          </a:rPr>
                          <m:t>−2</m:t>
                        </m:r>
                      </m:sub>
                    </m:sSub>
                    <m:r>
                      <a:rPr lang="en-US" b="0" i="1" smtClean="0">
                        <a:solidFill>
                          <a:srgbClr val="FF0000"/>
                        </a:solidFill>
                        <a:latin typeface="Cambria Math" panose="02040503050406030204" pitchFamily="18" charset="0"/>
                      </a:rPr>
                      <m:t>+ </m:t>
                    </m:r>
                    <m:sSub>
                      <m:sSubPr>
                        <m:ctrlPr>
                          <a:rPr lang="en-US" b="0" i="1" smtClean="0">
                            <a:solidFill>
                              <a:srgbClr val="FF0000"/>
                            </a:solidFill>
                            <a:latin typeface="Cambria Math" panose="02040503050406030204" pitchFamily="18" charset="0"/>
                          </a:rPr>
                        </m:ctrlPr>
                      </m:sSubPr>
                      <m:e>
                        <m:r>
                          <a:rPr lang="en-US" b="0" i="1" smtClean="0">
                            <a:solidFill>
                              <a:srgbClr val="FF0000"/>
                            </a:solidFill>
                            <a:latin typeface="Cambria Math" panose="02040503050406030204" pitchFamily="18" charset="0"/>
                          </a:rPr>
                          <m:t>𝑁</m:t>
                        </m:r>
                      </m:e>
                      <m:sub>
                        <m:r>
                          <a:rPr lang="en-US" b="0" i="1" smtClean="0">
                            <a:solidFill>
                              <a:srgbClr val="FF0000"/>
                            </a:solidFill>
                            <a:latin typeface="Cambria Math" panose="02040503050406030204" pitchFamily="18" charset="0"/>
                          </a:rPr>
                          <m:t>𝐻</m:t>
                        </m:r>
                        <m:r>
                          <a:rPr lang="en-US" b="0" i="1" smtClean="0">
                            <a:solidFill>
                              <a:srgbClr val="FF0000"/>
                            </a:solidFill>
                            <a:latin typeface="Cambria Math" panose="02040503050406030204" pitchFamily="18" charset="0"/>
                          </a:rPr>
                          <m:t>−2</m:t>
                        </m:r>
                      </m:sub>
                    </m:sSub>
                    <m:r>
                      <a:rPr lang="en-US" b="0" i="1" smtClean="0">
                        <a:solidFill>
                          <a:srgbClr val="FF0000"/>
                        </a:solidFill>
                        <a:latin typeface="Cambria Math" panose="02040503050406030204" pitchFamily="18" charset="0"/>
                        <a:ea typeface="Cambria Math" panose="02040503050406030204" pitchFamily="18" charset="0"/>
                      </a:rPr>
                      <m:t>≥2</m:t>
                    </m:r>
                    <m:sSub>
                      <m:sSubPr>
                        <m:ctrlPr>
                          <a:rPr lang="en-US" b="0" i="1" smtClean="0">
                            <a:solidFill>
                              <a:srgbClr val="FF0000"/>
                            </a:solidFill>
                            <a:latin typeface="Cambria Math" panose="02040503050406030204" pitchFamily="18" charset="0"/>
                            <a:ea typeface="Cambria Math" panose="02040503050406030204" pitchFamily="18" charset="0"/>
                          </a:rPr>
                        </m:ctrlPr>
                      </m:sSubPr>
                      <m:e>
                        <m:r>
                          <a:rPr lang="en-US" b="0" i="1" smtClean="0">
                            <a:solidFill>
                              <a:srgbClr val="FF0000"/>
                            </a:solidFill>
                            <a:latin typeface="Cambria Math" panose="02040503050406030204" pitchFamily="18" charset="0"/>
                            <a:ea typeface="Cambria Math" panose="02040503050406030204" pitchFamily="18" charset="0"/>
                          </a:rPr>
                          <m:t>𝑁</m:t>
                        </m:r>
                      </m:e>
                      <m:sub>
                        <m:r>
                          <a:rPr lang="en-US" b="0" i="1" smtClean="0">
                            <a:solidFill>
                              <a:srgbClr val="FF0000"/>
                            </a:solidFill>
                            <a:latin typeface="Cambria Math" panose="02040503050406030204" pitchFamily="18" charset="0"/>
                            <a:ea typeface="Cambria Math" panose="02040503050406030204" pitchFamily="18" charset="0"/>
                          </a:rPr>
                          <m:t>𝐻</m:t>
                        </m:r>
                        <m:r>
                          <a:rPr lang="en-US" b="0" i="1" smtClean="0">
                            <a:solidFill>
                              <a:srgbClr val="FF0000"/>
                            </a:solidFill>
                            <a:latin typeface="Cambria Math" panose="02040503050406030204" pitchFamily="18" charset="0"/>
                            <a:ea typeface="Cambria Math" panose="02040503050406030204" pitchFamily="18" charset="0"/>
                          </a:rPr>
                          <m:t>−2</m:t>
                        </m:r>
                      </m:sub>
                    </m:sSub>
                  </m:oMath>
                </a14:m>
                <a:endParaRPr lang="en-US" b="0" dirty="0">
                  <a:solidFill>
                    <a:srgbClr val="FF0000"/>
                  </a:solidFill>
                  <a:ea typeface="Cambria Math" panose="02040503050406030204" pitchFamily="18" charset="0"/>
                </a:endParaRPr>
              </a:p>
              <a:p>
                <a:pPr lvl="3" eaLnBrk="1" hangingPunct="1"/>
                <a:r>
                  <a:rPr lang="en-US" dirty="0"/>
                  <a:t>The size of the smallest complete tree doubles adding 1 level, H = </a:t>
                </a:r>
                <a:r>
                  <a:rPr lang="en-US" dirty="0" err="1"/>
                  <a:t>lg</a:t>
                </a:r>
                <a:r>
                  <a:rPr lang="en-US" dirty="0"/>
                  <a:t>(N)</a:t>
                </a:r>
              </a:p>
              <a:p>
                <a:pPr lvl="3" eaLnBrk="1" hangingPunct="1"/>
                <a:r>
                  <a:rPr lang="en-US" dirty="0">
                    <a:solidFill>
                      <a:srgbClr val="FF0000"/>
                    </a:solidFill>
                  </a:rPr>
                  <a:t>The size of the smallest AVL tree doubles adding 2 levels, H = ???</a:t>
                </a:r>
              </a:p>
            </p:txBody>
          </p:sp>
        </mc:Choice>
        <mc:Fallback xmlns="">
          <p:sp>
            <p:nvSpPr>
              <p:cNvPr id="3076" name="Rectangle 3"/>
              <p:cNvSpPr>
                <a:spLocks noGrp="1" noRot="1" noChangeAspect="1" noMove="1" noResize="1" noEditPoints="1" noAdjustHandles="1" noChangeArrowheads="1" noChangeShapeType="1" noTextEdit="1"/>
              </p:cNvSpPr>
              <p:nvPr>
                <p:ph idx="1"/>
              </p:nvPr>
            </p:nvSpPr>
            <p:spPr>
              <a:blipFill>
                <a:blip r:embed="rId3"/>
                <a:stretch>
                  <a:fillRect t="-903" b="-1419"/>
                </a:stretch>
              </a:blipFill>
            </p:spPr>
            <p:txBody>
              <a:bodyPr/>
              <a:lstStyle/>
              <a:p>
                <a:r>
                  <a:rPr lang="en-US">
                    <a:noFill/>
                  </a:rPr>
                  <a:t> </a:t>
                </a:r>
              </a:p>
            </p:txBody>
          </p:sp>
        </mc:Fallback>
      </mc:AlternateContent>
      <p:sp>
        <p:nvSpPr>
          <p:cNvPr id="6" name="Slide Number Placeholder 5"/>
          <p:cNvSpPr>
            <a:spLocks noGrp="1"/>
          </p:cNvSpPr>
          <p:nvPr>
            <p:ph type="sldNum" sz="quarter" idx="12"/>
          </p:nvPr>
        </p:nvSpPr>
        <p:spPr/>
        <p:txBody>
          <a:bodyPr/>
          <a:lstStyle/>
          <a:p>
            <a:pPr>
              <a:defRPr/>
            </a:pPr>
            <a:fld id="{1DB19392-6B3C-4BCB-9A2B-658EE91644DB}" type="slidenum">
              <a:rPr lang="en-US"/>
              <a:pPr>
                <a:defRPr/>
              </a:pPr>
              <a:t>6</a:t>
            </a:fld>
            <a:endParaRPr lang="en-US"/>
          </a:p>
        </p:txBody>
      </p:sp>
    </p:spTree>
    <p:extLst>
      <p:ext uri="{BB962C8B-B14F-4D97-AF65-F5344CB8AC3E}">
        <p14:creationId xmlns:p14="http://schemas.microsoft.com/office/powerpoint/2010/main" val="3909080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p:txBody>
          <a:bodyPr/>
          <a:lstStyle/>
          <a:p>
            <a:pPr eaLnBrk="1" hangingPunct="1"/>
            <a:r>
              <a:rPr lang="en-US" dirty="0"/>
              <a:t>Height of AVL Trees</a:t>
            </a:r>
          </a:p>
        </p:txBody>
      </p:sp>
      <mc:AlternateContent xmlns:mc="http://schemas.openxmlformats.org/markup-compatibility/2006" xmlns:a14="http://schemas.microsoft.com/office/drawing/2010/main">
        <mc:Choice Requires="a14">
          <p:sp>
            <p:nvSpPr>
              <p:cNvPr id="3076" name="Rectangle 3"/>
              <p:cNvSpPr>
                <a:spLocks noGrp="1" noChangeArrowheads="1"/>
              </p:cNvSpPr>
              <p:nvPr>
                <p:ph idx="1"/>
              </p:nvPr>
            </p:nvSpPr>
            <p:spPr/>
            <p:txBody>
              <a:bodyPr>
                <a:normAutofit fontScale="85000" lnSpcReduction="20000"/>
              </a:bodyPr>
              <a:lstStyle/>
              <a:p>
                <a:pPr lvl="1" eaLnBrk="1" hangingPunct="1"/>
                <a:r>
                  <a:rPr lang="en-US" dirty="0"/>
                  <a:t>Let </a:t>
                </a:r>
                <a14:m>
                  <m:oMath xmlns:m="http://schemas.openxmlformats.org/officeDocument/2006/math">
                    <m:sSub>
                      <m:sSubPr>
                        <m:ctrlPr>
                          <a:rPr lang="en-US" i="1">
                            <a:solidFill>
                              <a:srgbClr val="FF0000"/>
                            </a:solidFill>
                            <a:latin typeface="Cambria Math" panose="02040503050406030204" pitchFamily="18" charset="0"/>
                          </a:rPr>
                        </m:ctrlPr>
                      </m:sSubPr>
                      <m:e>
                        <m:r>
                          <a:rPr lang="en-US" i="1">
                            <a:solidFill>
                              <a:srgbClr val="FF0000"/>
                            </a:solidFill>
                            <a:latin typeface="Cambria Math" panose="02040503050406030204" pitchFamily="18" charset="0"/>
                          </a:rPr>
                          <m:t>𝑁</m:t>
                        </m:r>
                      </m:e>
                      <m:sub>
                        <m:r>
                          <a:rPr lang="en-US" i="1">
                            <a:solidFill>
                              <a:srgbClr val="FF0000"/>
                            </a:solidFill>
                            <a:latin typeface="Cambria Math" panose="02040503050406030204" pitchFamily="18" charset="0"/>
                          </a:rPr>
                          <m:t>𝐻</m:t>
                        </m:r>
                        <m:r>
                          <a:rPr lang="en-US" i="1">
                            <a:solidFill>
                              <a:srgbClr val="FF0000"/>
                            </a:solidFill>
                            <a:latin typeface="Cambria Math" panose="02040503050406030204" pitchFamily="18" charset="0"/>
                          </a:rPr>
                          <m:t> </m:t>
                        </m:r>
                      </m:sub>
                    </m:sSub>
                  </m:oMath>
                </a14:m>
                <a:r>
                  <a:rPr lang="en-US" dirty="0"/>
                  <a:t>be the size of the smallest AVL tree of height H, We have </a:t>
                </a:r>
              </a:p>
              <a:p>
                <a:pPr marL="457200" lvl="1" indent="0" algn="ctr" eaLnBrk="1" hangingPunct="1">
                  <a:buNone/>
                </a:pPr>
                <a:r>
                  <a:rPr lang="en-US" dirty="0"/>
                  <a:t> </a:t>
                </a:r>
                <a14:m>
                  <m:oMath xmlns:m="http://schemas.openxmlformats.org/officeDocument/2006/math">
                    <m:sSub>
                      <m:sSubPr>
                        <m:ctrlPr>
                          <a:rPr lang="en-US" i="1" smtClean="0">
                            <a:solidFill>
                              <a:srgbClr val="FF0000"/>
                            </a:solidFill>
                            <a:latin typeface="Cambria Math" panose="02040503050406030204" pitchFamily="18" charset="0"/>
                          </a:rPr>
                        </m:ctrlPr>
                      </m:sSubPr>
                      <m:e>
                        <m:r>
                          <a:rPr lang="en-US" b="0" i="1" smtClean="0">
                            <a:solidFill>
                              <a:srgbClr val="FF0000"/>
                            </a:solidFill>
                            <a:latin typeface="Cambria Math" panose="02040503050406030204" pitchFamily="18" charset="0"/>
                          </a:rPr>
                          <m:t>𝑁</m:t>
                        </m:r>
                      </m:e>
                      <m:sub>
                        <m:r>
                          <a:rPr lang="en-US" b="0" i="1" smtClean="0">
                            <a:solidFill>
                              <a:srgbClr val="FF0000"/>
                            </a:solidFill>
                            <a:latin typeface="Cambria Math" panose="02040503050406030204" pitchFamily="18" charset="0"/>
                          </a:rPr>
                          <m:t>𝐻</m:t>
                        </m:r>
                        <m:r>
                          <a:rPr lang="en-US" b="0" i="1" smtClean="0">
                            <a:solidFill>
                              <a:srgbClr val="FF0000"/>
                            </a:solidFill>
                            <a:latin typeface="Cambria Math" panose="02040503050406030204" pitchFamily="18" charset="0"/>
                          </a:rPr>
                          <m:t> </m:t>
                        </m:r>
                      </m:sub>
                    </m:sSub>
                    <m:r>
                      <a:rPr lang="en-US" b="0" i="1" smtClean="0">
                        <a:solidFill>
                          <a:srgbClr val="FF0000"/>
                        </a:solidFill>
                        <a:latin typeface="Cambria Math" panose="02040503050406030204" pitchFamily="18" charset="0"/>
                        <a:ea typeface="Cambria Math" panose="02040503050406030204" pitchFamily="18" charset="0"/>
                      </a:rPr>
                      <m:t>≥2</m:t>
                    </m:r>
                    <m:sSub>
                      <m:sSubPr>
                        <m:ctrlPr>
                          <a:rPr lang="en-US" b="0" i="1" smtClean="0">
                            <a:solidFill>
                              <a:srgbClr val="FF0000"/>
                            </a:solidFill>
                            <a:latin typeface="Cambria Math" panose="02040503050406030204" pitchFamily="18" charset="0"/>
                            <a:ea typeface="Cambria Math" panose="02040503050406030204" pitchFamily="18" charset="0"/>
                          </a:rPr>
                        </m:ctrlPr>
                      </m:sSubPr>
                      <m:e>
                        <m:r>
                          <a:rPr lang="en-US" b="0" i="1" smtClean="0">
                            <a:solidFill>
                              <a:srgbClr val="FF0000"/>
                            </a:solidFill>
                            <a:latin typeface="Cambria Math" panose="02040503050406030204" pitchFamily="18" charset="0"/>
                            <a:ea typeface="Cambria Math" panose="02040503050406030204" pitchFamily="18" charset="0"/>
                          </a:rPr>
                          <m:t>𝑁</m:t>
                        </m:r>
                      </m:e>
                      <m:sub>
                        <m:r>
                          <a:rPr lang="en-US" b="0" i="1" smtClean="0">
                            <a:solidFill>
                              <a:srgbClr val="FF0000"/>
                            </a:solidFill>
                            <a:latin typeface="Cambria Math" panose="02040503050406030204" pitchFamily="18" charset="0"/>
                            <a:ea typeface="Cambria Math" panose="02040503050406030204" pitchFamily="18" charset="0"/>
                          </a:rPr>
                          <m:t>𝐻</m:t>
                        </m:r>
                        <m:r>
                          <a:rPr lang="en-US" b="0" i="1" smtClean="0">
                            <a:solidFill>
                              <a:srgbClr val="FF0000"/>
                            </a:solidFill>
                            <a:latin typeface="Cambria Math" panose="02040503050406030204" pitchFamily="18" charset="0"/>
                            <a:ea typeface="Cambria Math" panose="02040503050406030204" pitchFamily="18" charset="0"/>
                          </a:rPr>
                          <m:t>−2</m:t>
                        </m:r>
                      </m:sub>
                    </m:sSub>
                  </m:oMath>
                </a14:m>
                <a:endParaRPr lang="en-US" dirty="0"/>
              </a:p>
              <a:p>
                <a:pPr lvl="1" eaLnBrk="1" hangingPunct="1"/>
                <a:r>
                  <a:rPr lang="en-US" dirty="0"/>
                  <a:t>So </a:t>
                </a:r>
                <a14:m>
                  <m:oMath xmlns:m="http://schemas.openxmlformats.org/officeDocument/2006/math">
                    <m:sSub>
                      <m:sSubPr>
                        <m:ctrlPr>
                          <a:rPr lang="en-US" i="1">
                            <a:solidFill>
                              <a:srgbClr val="FF0000"/>
                            </a:solidFill>
                            <a:latin typeface="Cambria Math" panose="02040503050406030204" pitchFamily="18" charset="0"/>
                          </a:rPr>
                        </m:ctrlPr>
                      </m:sSubPr>
                      <m:e>
                        <m:r>
                          <a:rPr lang="en-US" i="1">
                            <a:solidFill>
                              <a:srgbClr val="FF0000"/>
                            </a:solidFill>
                            <a:latin typeface="Cambria Math" panose="02040503050406030204" pitchFamily="18" charset="0"/>
                          </a:rPr>
                          <m:t>𝑁</m:t>
                        </m:r>
                      </m:e>
                      <m:sub>
                        <m:r>
                          <a:rPr lang="en-US" i="1">
                            <a:solidFill>
                              <a:srgbClr val="FF0000"/>
                            </a:solidFill>
                            <a:latin typeface="Cambria Math" panose="02040503050406030204" pitchFamily="18" charset="0"/>
                          </a:rPr>
                          <m:t>𝐻</m:t>
                        </m:r>
                        <m:r>
                          <a:rPr lang="en-US" i="1">
                            <a:solidFill>
                              <a:srgbClr val="FF0000"/>
                            </a:solidFill>
                            <a:latin typeface="Cambria Math" panose="02040503050406030204" pitchFamily="18" charset="0"/>
                          </a:rPr>
                          <m:t> </m:t>
                        </m:r>
                      </m:sub>
                    </m:sSub>
                    <m:r>
                      <a:rPr lang="en-US" i="1">
                        <a:solidFill>
                          <a:srgbClr val="FF0000"/>
                        </a:solidFill>
                        <a:latin typeface="Cambria Math" panose="02040503050406030204" pitchFamily="18" charset="0"/>
                        <a:ea typeface="Cambria Math" panose="02040503050406030204" pitchFamily="18" charset="0"/>
                      </a:rPr>
                      <m:t>≥2</m:t>
                    </m:r>
                    <m:sSub>
                      <m:sSubPr>
                        <m:ctrlPr>
                          <a:rPr lang="en-US" i="1">
                            <a:solidFill>
                              <a:srgbClr val="FF0000"/>
                            </a:solidFill>
                            <a:latin typeface="Cambria Math" panose="02040503050406030204" pitchFamily="18" charset="0"/>
                            <a:ea typeface="Cambria Math" panose="02040503050406030204" pitchFamily="18" charset="0"/>
                          </a:rPr>
                        </m:ctrlPr>
                      </m:sSubPr>
                      <m:e>
                        <m:r>
                          <a:rPr lang="en-US" i="1">
                            <a:solidFill>
                              <a:srgbClr val="FF0000"/>
                            </a:solidFill>
                            <a:latin typeface="Cambria Math" panose="02040503050406030204" pitchFamily="18" charset="0"/>
                            <a:ea typeface="Cambria Math" panose="02040503050406030204" pitchFamily="18" charset="0"/>
                          </a:rPr>
                          <m:t>𝑁</m:t>
                        </m:r>
                      </m:e>
                      <m:sub>
                        <m:r>
                          <a:rPr lang="en-US" i="1">
                            <a:solidFill>
                              <a:srgbClr val="FF0000"/>
                            </a:solidFill>
                            <a:latin typeface="Cambria Math" panose="02040503050406030204" pitchFamily="18" charset="0"/>
                            <a:ea typeface="Cambria Math" panose="02040503050406030204" pitchFamily="18" charset="0"/>
                          </a:rPr>
                          <m:t>𝐻</m:t>
                        </m:r>
                        <m:r>
                          <a:rPr lang="en-US" i="1">
                            <a:solidFill>
                              <a:srgbClr val="FF0000"/>
                            </a:solidFill>
                            <a:latin typeface="Cambria Math" panose="02040503050406030204" pitchFamily="18" charset="0"/>
                            <a:ea typeface="Cambria Math" panose="02040503050406030204" pitchFamily="18" charset="0"/>
                          </a:rPr>
                          <m:t>−2</m:t>
                        </m:r>
                      </m:sub>
                    </m:sSub>
                    <m:r>
                      <a:rPr lang="en-US" i="1">
                        <a:solidFill>
                          <a:srgbClr val="FF0000"/>
                        </a:solidFill>
                        <a:latin typeface="Cambria Math" panose="02040503050406030204" pitchFamily="18" charset="0"/>
                        <a:ea typeface="Cambria Math" panose="02040503050406030204" pitchFamily="18" charset="0"/>
                      </a:rPr>
                      <m:t>≥2</m:t>
                    </m:r>
                    <m:sSub>
                      <m:sSubPr>
                        <m:ctrlPr>
                          <a:rPr lang="en-US" i="1">
                            <a:solidFill>
                              <a:srgbClr val="FF0000"/>
                            </a:solidFill>
                            <a:latin typeface="Cambria Math" panose="02040503050406030204" pitchFamily="18" charset="0"/>
                            <a:ea typeface="Cambria Math" panose="02040503050406030204" pitchFamily="18" charset="0"/>
                          </a:rPr>
                        </m:ctrlPr>
                      </m:sSubPr>
                      <m:e>
                        <m:r>
                          <a:rPr lang="en-US" b="0" i="1" smtClean="0">
                            <a:solidFill>
                              <a:srgbClr val="FF0000"/>
                            </a:solidFill>
                            <a:latin typeface="Cambria Math" panose="02040503050406030204" pitchFamily="18" charset="0"/>
                            <a:ea typeface="Cambria Math" panose="02040503050406030204" pitchFamily="18" charset="0"/>
                          </a:rPr>
                          <m:t>∗2</m:t>
                        </m:r>
                        <m:r>
                          <a:rPr lang="en-US" i="1">
                            <a:solidFill>
                              <a:srgbClr val="FF0000"/>
                            </a:solidFill>
                            <a:latin typeface="Cambria Math" panose="02040503050406030204" pitchFamily="18" charset="0"/>
                            <a:ea typeface="Cambria Math" panose="02040503050406030204" pitchFamily="18" charset="0"/>
                          </a:rPr>
                          <m:t>𝑁</m:t>
                        </m:r>
                      </m:e>
                      <m:sub>
                        <m:r>
                          <a:rPr lang="en-US" i="1">
                            <a:solidFill>
                              <a:srgbClr val="FF0000"/>
                            </a:solidFill>
                            <a:latin typeface="Cambria Math" panose="02040503050406030204" pitchFamily="18" charset="0"/>
                            <a:ea typeface="Cambria Math" panose="02040503050406030204" pitchFamily="18" charset="0"/>
                          </a:rPr>
                          <m:t>𝐻</m:t>
                        </m:r>
                        <m:r>
                          <a:rPr lang="en-US" i="1">
                            <a:solidFill>
                              <a:srgbClr val="FF0000"/>
                            </a:solidFill>
                            <a:latin typeface="Cambria Math" panose="02040503050406030204" pitchFamily="18" charset="0"/>
                            <a:ea typeface="Cambria Math" panose="02040503050406030204" pitchFamily="18" charset="0"/>
                          </a:rPr>
                          <m:t>−4</m:t>
                        </m:r>
                      </m:sub>
                    </m:sSub>
                    <m:r>
                      <a:rPr lang="en-US" i="1">
                        <a:solidFill>
                          <a:srgbClr val="FF0000"/>
                        </a:solidFill>
                        <a:latin typeface="Cambria Math" panose="02040503050406030204" pitchFamily="18" charset="0"/>
                        <a:ea typeface="Cambria Math" panose="02040503050406030204" pitchFamily="18" charset="0"/>
                      </a:rPr>
                      <m:t>≥2</m:t>
                    </m:r>
                    <m:r>
                      <a:rPr lang="en-US" b="0" i="1" smtClean="0">
                        <a:solidFill>
                          <a:srgbClr val="FF0000"/>
                        </a:solidFill>
                        <a:latin typeface="Cambria Math" panose="02040503050406030204" pitchFamily="18" charset="0"/>
                        <a:ea typeface="Cambria Math" panose="02040503050406030204" pitchFamily="18" charset="0"/>
                      </a:rPr>
                      <m:t>∗2∗2 </m:t>
                    </m:r>
                    <m:sSub>
                      <m:sSubPr>
                        <m:ctrlPr>
                          <a:rPr lang="en-US" i="1" smtClean="0">
                            <a:solidFill>
                              <a:srgbClr val="FF0000"/>
                            </a:solidFill>
                            <a:latin typeface="Cambria Math" panose="02040503050406030204" pitchFamily="18" charset="0"/>
                            <a:ea typeface="Cambria Math" panose="02040503050406030204" pitchFamily="18" charset="0"/>
                          </a:rPr>
                        </m:ctrlPr>
                      </m:sSubPr>
                      <m:e>
                        <m:r>
                          <a:rPr lang="en-US" i="1">
                            <a:solidFill>
                              <a:srgbClr val="FF0000"/>
                            </a:solidFill>
                            <a:latin typeface="Cambria Math" panose="02040503050406030204" pitchFamily="18" charset="0"/>
                            <a:ea typeface="Cambria Math" panose="02040503050406030204" pitchFamily="18" charset="0"/>
                          </a:rPr>
                          <m:t>𝑁</m:t>
                        </m:r>
                      </m:e>
                      <m:sub>
                        <m:r>
                          <a:rPr lang="en-US" i="1">
                            <a:solidFill>
                              <a:srgbClr val="FF0000"/>
                            </a:solidFill>
                            <a:latin typeface="Cambria Math" panose="02040503050406030204" pitchFamily="18" charset="0"/>
                            <a:ea typeface="Cambria Math" panose="02040503050406030204" pitchFamily="18" charset="0"/>
                          </a:rPr>
                          <m:t>𝐻</m:t>
                        </m:r>
                        <m:r>
                          <a:rPr lang="en-US" i="1">
                            <a:solidFill>
                              <a:srgbClr val="FF0000"/>
                            </a:solidFill>
                            <a:latin typeface="Cambria Math" panose="02040503050406030204" pitchFamily="18" charset="0"/>
                            <a:ea typeface="Cambria Math" panose="02040503050406030204" pitchFamily="18" charset="0"/>
                          </a:rPr>
                          <m:t>−6 </m:t>
                        </m:r>
                      </m:sub>
                    </m:sSub>
                  </m:oMath>
                </a14:m>
                <a:endParaRPr lang="en-US" dirty="0"/>
              </a:p>
              <a:p>
                <a:pPr lvl="1" eaLnBrk="1" hangingPunct="1"/>
                <a:r>
                  <a:rPr lang="en-US" dirty="0"/>
                  <a:t>How many times do we need to expand for the term to be </a:t>
                </a:r>
                <a14:m>
                  <m:oMath xmlns:m="http://schemas.openxmlformats.org/officeDocument/2006/math">
                    <m:sSub>
                      <m:sSubPr>
                        <m:ctrlPr>
                          <a:rPr lang="en-US" i="1">
                            <a:solidFill>
                              <a:srgbClr val="FF0000"/>
                            </a:solidFill>
                            <a:latin typeface="Cambria Math" panose="02040503050406030204" pitchFamily="18" charset="0"/>
                          </a:rPr>
                        </m:ctrlPr>
                      </m:sSubPr>
                      <m:e>
                        <m:r>
                          <a:rPr lang="en-US" i="1">
                            <a:solidFill>
                              <a:srgbClr val="FF0000"/>
                            </a:solidFill>
                            <a:latin typeface="Cambria Math" panose="02040503050406030204" pitchFamily="18" charset="0"/>
                          </a:rPr>
                          <m:t>𝑁</m:t>
                        </m:r>
                      </m:e>
                      <m:sub>
                        <m:r>
                          <a:rPr lang="en-US" b="0" i="1" smtClean="0">
                            <a:solidFill>
                              <a:srgbClr val="FF0000"/>
                            </a:solidFill>
                            <a:latin typeface="Cambria Math" panose="02040503050406030204" pitchFamily="18" charset="0"/>
                          </a:rPr>
                          <m:t>0</m:t>
                        </m:r>
                        <m:r>
                          <a:rPr lang="en-US" i="1">
                            <a:solidFill>
                              <a:srgbClr val="FF0000"/>
                            </a:solidFill>
                            <a:latin typeface="Cambria Math" panose="02040503050406030204" pitchFamily="18" charset="0"/>
                          </a:rPr>
                          <m:t> </m:t>
                        </m:r>
                      </m:sub>
                    </m:sSub>
                  </m:oMath>
                </a14:m>
                <a:r>
                  <a:rPr lang="en-US" dirty="0"/>
                  <a:t>or </a:t>
                </a:r>
                <a14:m>
                  <m:oMath xmlns:m="http://schemas.openxmlformats.org/officeDocument/2006/math">
                    <m:sSub>
                      <m:sSubPr>
                        <m:ctrlPr>
                          <a:rPr lang="en-US" i="1">
                            <a:solidFill>
                              <a:srgbClr val="FF0000"/>
                            </a:solidFill>
                            <a:latin typeface="Cambria Math" panose="02040503050406030204" pitchFamily="18" charset="0"/>
                          </a:rPr>
                        </m:ctrlPr>
                      </m:sSubPr>
                      <m:e>
                        <m:r>
                          <a:rPr lang="en-US" i="1">
                            <a:solidFill>
                              <a:srgbClr val="FF0000"/>
                            </a:solidFill>
                            <a:latin typeface="Cambria Math" panose="02040503050406030204" pitchFamily="18" charset="0"/>
                          </a:rPr>
                          <m:t>𝑁</m:t>
                        </m:r>
                      </m:e>
                      <m:sub>
                        <m:r>
                          <a:rPr lang="en-US" b="0" i="1" smtClean="0">
                            <a:solidFill>
                              <a:srgbClr val="FF0000"/>
                            </a:solidFill>
                            <a:latin typeface="Cambria Math" panose="02040503050406030204" pitchFamily="18" charset="0"/>
                          </a:rPr>
                          <m:t>1</m:t>
                        </m:r>
                        <m:r>
                          <a:rPr lang="en-US" i="1">
                            <a:solidFill>
                              <a:srgbClr val="FF0000"/>
                            </a:solidFill>
                            <a:latin typeface="Cambria Math" panose="02040503050406030204" pitchFamily="18" charset="0"/>
                          </a:rPr>
                          <m:t> </m:t>
                        </m:r>
                      </m:sub>
                    </m:sSub>
                    <m:r>
                      <a:rPr lang="en-US" b="0" i="1" smtClean="0">
                        <a:solidFill>
                          <a:srgbClr val="FF0000"/>
                        </a:solidFill>
                        <a:latin typeface="Cambria Math" panose="02040503050406030204" pitchFamily="18" charset="0"/>
                      </a:rPr>
                      <m:t>? </m:t>
                    </m:r>
                  </m:oMath>
                </a14:m>
                <a:endParaRPr lang="en-US" dirty="0"/>
              </a:p>
              <a:p>
                <a:pPr lvl="1" eaLnBrk="1" hangingPunct="1"/>
                <a:endParaRPr lang="en-US" i="1" dirty="0">
                  <a:latin typeface="Cambria Math" panose="02040503050406030204" pitchFamily="18" charset="0"/>
                </a:endParaRPr>
              </a:p>
              <a:p>
                <a:pPr lvl="1" eaLnBrk="1" hangingPunct="1"/>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𝑁</m:t>
                        </m:r>
                      </m:e>
                      <m:sub>
                        <m:r>
                          <a:rPr lang="en-US" b="0" i="1" smtClean="0">
                            <a:latin typeface="Cambria Math" panose="02040503050406030204" pitchFamily="18" charset="0"/>
                          </a:rPr>
                          <m:t>𝐻</m:t>
                        </m:r>
                        <m:r>
                          <a:rPr lang="en-US" b="0" i="1" smtClean="0">
                            <a:latin typeface="Cambria Math" panose="02040503050406030204" pitchFamily="18" charset="0"/>
                          </a:rPr>
                          <m:t> </m:t>
                        </m:r>
                      </m:sub>
                    </m:sSub>
                    <m:r>
                      <a:rPr lang="en-US" i="1" smtClean="0">
                        <a:latin typeface="Cambria Math" panose="02040503050406030204" pitchFamily="18" charset="0"/>
                        <a:ea typeface="Cambria Math" panose="02040503050406030204" pitchFamily="18" charset="0"/>
                      </a:rPr>
                      <m:t>≥</m:t>
                    </m:r>
                    <m:sSup>
                      <m:sSupPr>
                        <m:ctrlPr>
                          <a:rPr lang="en-US"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2</m:t>
                        </m:r>
                      </m:e>
                      <m:sup>
                        <m:f>
                          <m:fPr>
                            <m:ctrlPr>
                              <a:rPr lang="en-US"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𝐻</m:t>
                            </m:r>
                          </m:num>
                          <m:den>
                            <m:r>
                              <a:rPr lang="en-US" b="0" i="1" smtClean="0">
                                <a:latin typeface="Cambria Math" panose="02040503050406030204" pitchFamily="18" charset="0"/>
                                <a:ea typeface="Cambria Math" panose="02040503050406030204" pitchFamily="18" charset="0"/>
                              </a:rPr>
                              <m:t>2</m:t>
                            </m:r>
                          </m:den>
                        </m:f>
                      </m:sup>
                    </m:sSup>
                  </m:oMath>
                </a14:m>
                <a:endParaRPr lang="en-US" dirty="0"/>
              </a:p>
              <a:p>
                <a:pPr marL="514350" lvl="1" indent="0" eaLnBrk="1" hangingPunct="1">
                  <a:buNone/>
                </a:pPr>
                <a:endParaRPr lang="en-US" dirty="0"/>
              </a:p>
              <a:p>
                <a:pPr lvl="1" eaLnBrk="1" hangingPunct="1"/>
                <a:r>
                  <a:rPr lang="en-US" dirty="0"/>
                  <a:t>Thus, </a:t>
                </a:r>
                <a14:m>
                  <m:oMath xmlns:m="http://schemas.openxmlformats.org/officeDocument/2006/math">
                    <m:r>
                      <a:rPr lang="en-US" b="0" i="1" smtClean="0">
                        <a:latin typeface="Cambria Math" panose="02040503050406030204" pitchFamily="18" charset="0"/>
                      </a:rPr>
                      <m:t>𝐻</m:t>
                    </m:r>
                    <m:r>
                      <a:rPr lang="en-US" b="0" i="1" smtClean="0">
                        <a:latin typeface="Cambria Math" panose="02040503050406030204" pitchFamily="18" charset="0"/>
                      </a:rPr>
                      <m:t> ≤2</m:t>
                    </m:r>
                    <m:func>
                      <m:funcPr>
                        <m:ctrlPr>
                          <a:rPr lang="en-US" b="0" i="1" smtClean="0">
                            <a:latin typeface="Cambria Math" panose="02040503050406030204" pitchFamily="18" charset="0"/>
                            <a:ea typeface="Cambria Math" panose="02040503050406030204" pitchFamily="18" charset="0"/>
                          </a:rPr>
                        </m:ctrlPr>
                      </m:funcPr>
                      <m:fName>
                        <m:r>
                          <m:rPr>
                            <m:sty m:val="p"/>
                          </m:rPr>
                          <a:rPr lang="en-US" b="0" i="0" smtClean="0">
                            <a:latin typeface="Cambria Math" panose="02040503050406030204" pitchFamily="18" charset="0"/>
                            <a:ea typeface="Cambria Math" panose="02040503050406030204" pitchFamily="18" charset="0"/>
                          </a:rPr>
                          <m:t>lg</m:t>
                        </m:r>
                      </m:fName>
                      <m:e>
                        <m:d>
                          <m:dPr>
                            <m:ctrlPr>
                              <a:rPr lang="en-US" b="0" i="1" smtClean="0">
                                <a:latin typeface="Cambria Math" panose="02040503050406030204" pitchFamily="18" charset="0"/>
                                <a:ea typeface="Cambria Math" panose="02040503050406030204" pitchFamily="18" charset="0"/>
                              </a:rPr>
                            </m:ctrlPr>
                          </m:dPr>
                          <m:e>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𝑁</m:t>
                                </m:r>
                              </m:e>
                              <m:sub>
                                <m:r>
                                  <a:rPr lang="en-US" b="0" i="1" smtClean="0">
                                    <a:latin typeface="Cambria Math" panose="02040503050406030204" pitchFamily="18" charset="0"/>
                                    <a:ea typeface="Cambria Math" panose="02040503050406030204" pitchFamily="18" charset="0"/>
                                  </a:rPr>
                                  <m:t>𝐻</m:t>
                                </m:r>
                              </m:sub>
                            </m:sSub>
                          </m:e>
                        </m:d>
                      </m:e>
                    </m:func>
                  </m:oMath>
                </a14:m>
                <a:r>
                  <a:rPr lang="en-US" dirty="0"/>
                  <a:t>, and H=O(</a:t>
                </a:r>
                <a:r>
                  <a:rPr lang="en-US" dirty="0" err="1"/>
                  <a:t>lg</a:t>
                </a:r>
                <a:r>
                  <a:rPr lang="en-US" dirty="0"/>
                  <a:t>(N)).</a:t>
                </a:r>
              </a:p>
              <a:p>
                <a:pPr lvl="1" eaLnBrk="1" hangingPunct="1"/>
                <a:endParaRPr lang="en-US" dirty="0"/>
              </a:p>
              <a:p>
                <a:pPr lvl="1" eaLnBrk="1" hangingPunct="1"/>
                <a:r>
                  <a:rPr lang="en-US" dirty="0"/>
                  <a:t>Another way to look at this is that the AVL tree size at least doubles when H increases by 2, so the tree only needs to be twice  as height as the full complete binary tree to have the same number of tree nodes. </a:t>
                </a:r>
              </a:p>
            </p:txBody>
          </p:sp>
        </mc:Choice>
        <mc:Fallback xmlns="">
          <p:sp>
            <p:nvSpPr>
              <p:cNvPr id="3076" name="Rectangle 3"/>
              <p:cNvSpPr>
                <a:spLocks noGrp="1" noRot="1" noChangeAspect="1" noMove="1" noResize="1" noEditPoints="1" noAdjustHandles="1" noChangeArrowheads="1" noChangeShapeType="1" noTextEdit="1"/>
              </p:cNvSpPr>
              <p:nvPr>
                <p:ph idx="1"/>
              </p:nvPr>
            </p:nvSpPr>
            <p:spPr>
              <a:blipFill>
                <a:blip r:embed="rId3"/>
                <a:stretch>
                  <a:fillRect t="-1806" r="-1098"/>
                </a:stretch>
              </a:blipFill>
            </p:spPr>
            <p:txBody>
              <a:bodyPr/>
              <a:lstStyle/>
              <a:p>
                <a:r>
                  <a:rPr lang="en-US">
                    <a:noFill/>
                  </a:rPr>
                  <a:t> </a:t>
                </a:r>
              </a:p>
            </p:txBody>
          </p:sp>
        </mc:Fallback>
      </mc:AlternateContent>
      <p:sp>
        <p:nvSpPr>
          <p:cNvPr id="6" name="Slide Number Placeholder 5"/>
          <p:cNvSpPr>
            <a:spLocks noGrp="1"/>
          </p:cNvSpPr>
          <p:nvPr>
            <p:ph type="sldNum" sz="quarter" idx="12"/>
          </p:nvPr>
        </p:nvSpPr>
        <p:spPr/>
        <p:txBody>
          <a:bodyPr/>
          <a:lstStyle/>
          <a:p>
            <a:pPr>
              <a:defRPr/>
            </a:pPr>
            <a:fld id="{1DB19392-6B3C-4BCB-9A2B-658EE91644DB}" type="slidenum">
              <a:rPr lang="en-US"/>
              <a:pPr>
                <a:defRPr/>
              </a:pPr>
              <a:t>7</a:t>
            </a:fld>
            <a:endParaRPr lang="en-US"/>
          </a:p>
        </p:txBody>
      </p:sp>
    </p:spTree>
    <p:extLst>
      <p:ext uri="{BB962C8B-B14F-4D97-AF65-F5344CB8AC3E}">
        <p14:creationId xmlns:p14="http://schemas.microsoft.com/office/powerpoint/2010/main" val="209327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p:txBody>
          <a:bodyPr/>
          <a:lstStyle/>
          <a:p>
            <a:pPr eaLnBrk="1" hangingPunct="1"/>
            <a:r>
              <a:rPr lang="en-US" dirty="0"/>
              <a:t>AVL (Adelson-</a:t>
            </a:r>
            <a:r>
              <a:rPr lang="en-US" dirty="0" err="1"/>
              <a:t>Velskii</a:t>
            </a:r>
            <a:r>
              <a:rPr lang="en-US" dirty="0"/>
              <a:t> and Landis) Trees</a:t>
            </a:r>
          </a:p>
        </p:txBody>
      </p:sp>
      <p:sp>
        <p:nvSpPr>
          <p:cNvPr id="3076" name="Rectangle 3"/>
          <p:cNvSpPr>
            <a:spLocks noGrp="1" noChangeArrowheads="1"/>
          </p:cNvSpPr>
          <p:nvPr>
            <p:ph idx="1"/>
          </p:nvPr>
        </p:nvSpPr>
        <p:spPr/>
        <p:txBody>
          <a:bodyPr/>
          <a:lstStyle/>
          <a:p>
            <a:pPr eaLnBrk="1" hangingPunct="1"/>
            <a:r>
              <a:rPr lang="en-US" dirty="0">
                <a:solidFill>
                  <a:schemeClr val="tx1"/>
                </a:solidFill>
              </a:rPr>
              <a:t>AVL tree is a balanced binary search tree!</a:t>
            </a:r>
          </a:p>
          <a:p>
            <a:pPr eaLnBrk="1" hangingPunct="1"/>
            <a:r>
              <a:rPr lang="en-US" dirty="0">
                <a:solidFill>
                  <a:schemeClr val="tx1"/>
                </a:solidFill>
              </a:rPr>
              <a:t>AVL tree is binary search tree with the balance condition that guarantees that H = O(</a:t>
            </a:r>
            <a:r>
              <a:rPr lang="en-US" dirty="0" err="1">
                <a:solidFill>
                  <a:schemeClr val="tx1"/>
                </a:solidFill>
              </a:rPr>
              <a:t>lg</a:t>
            </a:r>
            <a:r>
              <a:rPr lang="en-US" dirty="0">
                <a:solidFill>
                  <a:schemeClr val="tx1"/>
                </a:solidFill>
              </a:rPr>
              <a:t>(N))</a:t>
            </a:r>
          </a:p>
          <a:p>
            <a:pPr lvl="1" eaLnBrk="1" hangingPunct="1"/>
            <a:r>
              <a:rPr lang="en-US" dirty="0"/>
              <a:t>What is the balance condition?</a:t>
            </a:r>
          </a:p>
          <a:p>
            <a:pPr lvl="1" eaLnBrk="1" hangingPunct="1"/>
            <a:r>
              <a:rPr lang="en-US" dirty="0">
                <a:solidFill>
                  <a:srgbClr val="FF0000"/>
                </a:solidFill>
              </a:rPr>
              <a:t>If we can maintain the balance condition in the insert and remove operations to AVL tree (with O(H) for each insert and remove, we have a data structure that </a:t>
            </a:r>
            <a:r>
              <a:rPr lang="en-US" dirty="0" err="1">
                <a:solidFill>
                  <a:srgbClr val="FF0000"/>
                </a:solidFill>
              </a:rPr>
              <a:t>achives</a:t>
            </a:r>
            <a:r>
              <a:rPr lang="en-US" dirty="0">
                <a:solidFill>
                  <a:srgbClr val="FF0000"/>
                </a:solidFill>
              </a:rPr>
              <a:t> O(</a:t>
            </a:r>
            <a:r>
              <a:rPr lang="en-US" dirty="0" err="1">
                <a:solidFill>
                  <a:srgbClr val="FF0000"/>
                </a:solidFill>
              </a:rPr>
              <a:t>lg</a:t>
            </a:r>
            <a:r>
              <a:rPr lang="en-US" dirty="0">
                <a:solidFill>
                  <a:srgbClr val="FF0000"/>
                </a:solidFill>
              </a:rPr>
              <a:t>(N)) for search, insert, and remove.</a:t>
            </a:r>
          </a:p>
          <a:p>
            <a:pPr lvl="2" eaLnBrk="1" hangingPunct="1"/>
            <a:r>
              <a:rPr lang="en-US" dirty="0"/>
              <a:t>A set of O(1) “Rotate” operations if condition violated when inserting/removing nodes</a:t>
            </a:r>
          </a:p>
        </p:txBody>
      </p:sp>
      <p:sp>
        <p:nvSpPr>
          <p:cNvPr id="6" name="Slide Number Placeholder 5"/>
          <p:cNvSpPr>
            <a:spLocks noGrp="1"/>
          </p:cNvSpPr>
          <p:nvPr>
            <p:ph type="sldNum" sz="quarter" idx="12"/>
          </p:nvPr>
        </p:nvSpPr>
        <p:spPr/>
        <p:txBody>
          <a:bodyPr/>
          <a:lstStyle/>
          <a:p>
            <a:pPr>
              <a:defRPr/>
            </a:pPr>
            <a:fld id="{1DB19392-6B3C-4BCB-9A2B-658EE91644DB}" type="slidenum">
              <a:rPr lang="en-US"/>
              <a:pPr>
                <a:defRPr/>
              </a:pPr>
              <a:t>8</a:t>
            </a:fld>
            <a:endParaRPr lang="en-US"/>
          </a:p>
        </p:txBody>
      </p:sp>
    </p:spTree>
    <p:extLst>
      <p:ext uri="{BB962C8B-B14F-4D97-AF65-F5344CB8AC3E}">
        <p14:creationId xmlns:p14="http://schemas.microsoft.com/office/powerpoint/2010/main" val="2308272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p:txBody>
          <a:bodyPr/>
          <a:lstStyle/>
          <a:p>
            <a:pPr eaLnBrk="1" hangingPunct="1"/>
            <a:r>
              <a:rPr lang="en-US" dirty="0"/>
              <a:t>AVL Trees</a:t>
            </a:r>
          </a:p>
        </p:txBody>
      </p:sp>
      <p:sp>
        <p:nvSpPr>
          <p:cNvPr id="6148" name="Rectangle 3"/>
          <p:cNvSpPr>
            <a:spLocks noGrp="1" noChangeArrowheads="1"/>
          </p:cNvSpPr>
          <p:nvPr>
            <p:ph idx="1"/>
          </p:nvPr>
        </p:nvSpPr>
        <p:spPr/>
        <p:txBody>
          <a:bodyPr/>
          <a:lstStyle/>
          <a:p>
            <a:pPr eaLnBrk="1" hangingPunct="1"/>
            <a:r>
              <a:rPr lang="en-US" dirty="0"/>
              <a:t>Overhead</a:t>
            </a:r>
          </a:p>
          <a:p>
            <a:pPr lvl="1" eaLnBrk="1" hangingPunct="1"/>
            <a:r>
              <a:rPr lang="en-US" dirty="0"/>
              <a:t>Extra space for maintaining height information at each node (used to maintain the tree balance).</a:t>
            </a:r>
          </a:p>
          <a:p>
            <a:pPr eaLnBrk="1" hangingPunct="1"/>
            <a:r>
              <a:rPr lang="en-US" dirty="0"/>
              <a:t>Advantage</a:t>
            </a:r>
          </a:p>
          <a:p>
            <a:pPr lvl="1" eaLnBrk="1" hangingPunct="1"/>
            <a:r>
              <a:rPr lang="en-US" dirty="0"/>
              <a:t>Insert, remove, and search operations are all O(log(N))</a:t>
            </a:r>
          </a:p>
        </p:txBody>
      </p:sp>
      <p:sp>
        <p:nvSpPr>
          <p:cNvPr id="6" name="Slide Number Placeholder 5"/>
          <p:cNvSpPr>
            <a:spLocks noGrp="1"/>
          </p:cNvSpPr>
          <p:nvPr>
            <p:ph type="sldNum" sz="quarter" idx="12"/>
          </p:nvPr>
        </p:nvSpPr>
        <p:spPr/>
        <p:txBody>
          <a:bodyPr/>
          <a:lstStyle/>
          <a:p>
            <a:pPr>
              <a:defRPr/>
            </a:pPr>
            <a:fld id="{470ABC98-FBCD-469A-AF96-6E4FD89D32A0}" type="slidenum">
              <a:rPr lang="en-US"/>
              <a:pPr>
                <a:defRPr/>
              </a:pPr>
              <a:t>9</a:t>
            </a:fld>
            <a:endParaRPr lang="en-US"/>
          </a:p>
        </p:txBody>
      </p:sp>
    </p:spTree>
    <p:extLst>
      <p:ext uri="{BB962C8B-B14F-4D97-AF65-F5344CB8AC3E}">
        <p14:creationId xmlns:p14="http://schemas.microsoft.com/office/powerpoint/2010/main" val="304380286"/>
      </p:ext>
    </p:extLst>
  </p:cSld>
  <p:clrMapOvr>
    <a:masterClrMapping/>
  </p:clrMapOvr>
</p:sld>
</file>

<file path=ppt/theme/theme1.xml><?xml version="1.0" encoding="utf-8"?>
<a:theme xmlns:a="http://schemas.openxmlformats.org/drawingml/2006/main" name="class_simple">
  <a:themeElements>
    <a:clrScheme name="class_simpl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lass_simp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class_simpl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ass_simpl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ass_simpl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ass_simpl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ass_simpl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ass_simpl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ass_simpl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2551</Words>
  <Application>Microsoft Macintosh PowerPoint</Application>
  <PresentationFormat>On-screen Show (4:3)</PresentationFormat>
  <Paragraphs>503</Paragraphs>
  <Slides>43</Slides>
  <Notes>37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43</vt:i4>
      </vt:variant>
    </vt:vector>
  </HeadingPairs>
  <TitlesOfParts>
    <vt:vector size="49" baseType="lpstr">
      <vt:lpstr>Arial</vt:lpstr>
      <vt:lpstr>Arial Narrow</vt:lpstr>
      <vt:lpstr>Cambria Math</vt:lpstr>
      <vt:lpstr>Courier New</vt:lpstr>
      <vt:lpstr>Times New Roman</vt:lpstr>
      <vt:lpstr>class_simple</vt:lpstr>
      <vt:lpstr>Trees 4: AVL Trees</vt:lpstr>
      <vt:lpstr>Motivation of a balanced binary search tree</vt:lpstr>
      <vt:lpstr>AVL (Adelson-Velskii and Landis) Trees</vt:lpstr>
      <vt:lpstr>Which is an AVL Tree?</vt:lpstr>
      <vt:lpstr>Height of AVL Trees</vt:lpstr>
      <vt:lpstr>Height of AVL Trees</vt:lpstr>
      <vt:lpstr>Height of AVL Trees</vt:lpstr>
      <vt:lpstr>AVL (Adelson-Velskii and Landis) Trees</vt:lpstr>
      <vt:lpstr>AVL Trees</vt:lpstr>
      <vt:lpstr>Insertion into AVL tree</vt:lpstr>
      <vt:lpstr>Balance Condition Violation after insertion</vt:lpstr>
      <vt:lpstr>Balance Condition Violation after insertion</vt:lpstr>
      <vt:lpstr>Balance Condition Violation after insertion</vt:lpstr>
      <vt:lpstr>Balance Condition Violation after insertion</vt:lpstr>
      <vt:lpstr>Single Rotation (Case 1)</vt:lpstr>
      <vt:lpstr>Single Rotation (Case 1)</vt:lpstr>
      <vt:lpstr>Example</vt:lpstr>
      <vt:lpstr>Another example: How would the tree looks like after insert 1 to the following tree? </vt:lpstr>
      <vt:lpstr>Single Rotation (Case 4)</vt:lpstr>
      <vt:lpstr>Example</vt:lpstr>
      <vt:lpstr>Example (Cont’d)</vt:lpstr>
      <vt:lpstr>Example (Cont’d)</vt:lpstr>
      <vt:lpstr>Example (Cont’d)</vt:lpstr>
      <vt:lpstr>Example (Cont’d)</vt:lpstr>
      <vt:lpstr>Example (Cont’d)</vt:lpstr>
      <vt:lpstr>Summary</vt:lpstr>
      <vt:lpstr>Single Rotation for case 2? Does not work</vt:lpstr>
      <vt:lpstr>More generally, single rotation does not work for  Cases 2 and 3</vt:lpstr>
      <vt:lpstr>Double Rotation (Case 2)</vt:lpstr>
      <vt:lpstr>Double Rotation (Case 2)</vt:lpstr>
      <vt:lpstr>Double Rotation (Case 3)</vt:lpstr>
      <vt:lpstr>Example</vt:lpstr>
      <vt:lpstr>Example (Cont’d)</vt:lpstr>
      <vt:lpstr>Summary: Case 1 and Case 4</vt:lpstr>
      <vt:lpstr>Summary: Case 2 and Case 3</vt:lpstr>
      <vt:lpstr>Summary</vt:lpstr>
      <vt:lpstr>Delete </vt:lpstr>
      <vt:lpstr>Implementation of AVL Tree</vt:lpstr>
      <vt:lpstr>Insertion into an AVL Tree</vt:lpstr>
      <vt:lpstr>Insertion into an AVL Tree (Cont’d)</vt:lpstr>
      <vt:lpstr>Single Rotation (Case 1)</vt:lpstr>
      <vt:lpstr>Double Rotation (Case 2)</vt:lpstr>
      <vt:lpstr>Remove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2015-03-06T17:44:34Z</dcterms:created>
  <dcterms:modified xsi:type="dcterms:W3CDTF">2023-10-25T17:00:46Z</dcterms:modified>
</cp:coreProperties>
</file>