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4FF5-706A-B259-2B50-7FB263441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2ACF4-67D8-EC1F-4956-0DC0C45DC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C91B8-52B0-92C0-F1DB-1C8E47C7F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D64C-3AEB-56B2-8546-3609EEBA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4742A-1563-820E-0DE7-5A02D3F8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4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D553-C420-C0BA-AAAF-813B7754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F9163-959C-AD91-224C-8ADAFE7F4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41E2C-CD62-C1A5-DB6E-C0556A4C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9F74A-AB2D-9473-2F75-D60BA4AF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9134E-FA48-473C-4489-060CD3DD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8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E1CCA4-D1C8-F118-1FA9-2A500D2B9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D07C8-7B9D-1B14-760E-FB41ECDA9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E02F8-31F8-99C8-E5BB-4E28C8EF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8359D-81BA-72E5-2F2C-1C1F2B700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E23DE-CA75-9B80-6145-58009C8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C0FE-8F96-8448-9884-C312AF1B9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50A96-894D-AE9F-8A52-0D8B9E264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A8C19-0993-9AC1-0CAD-F330D597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BF8F8-9E1C-CC38-35C0-B6F19EF44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04D73-0C82-CF39-9D35-F895D20F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3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DD679-ABD9-F30D-24BB-16B98143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93F9B-8404-D05E-106C-F79E6B1E4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DAED9-21CA-74AE-B3A7-6D19C3B3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1C95B-AA83-3392-9E00-ADDDEFB7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E5355-E8C2-063C-4BFD-43D4F13F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9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87CC-32F9-5423-31F3-F47C1F08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DEFD-1665-9D9D-418B-4E616A344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D9F05-48A7-D205-8A94-7D256DA8B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518AF-040E-E984-6D89-81EFF729C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B66D-73BC-993B-36EA-D5B8C88E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32772-EA09-A043-AE01-2F1761ED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27CA-08BB-A891-D5A6-63B079DF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E5162-EBDD-B5D6-D169-4CF09D356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B3BD2-7F34-3A79-22ED-EE897B38E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6C6B7-19C3-BD76-6A23-8DE561278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C6B81-4933-43F6-CF2B-4BF7CAE35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D688C6-8083-80A1-EB55-CDAF98C4E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EA147-1094-BE71-669A-4FCF268F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99759-50E2-42F4-CB77-9A3D926D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3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1A9C-69A0-6BB3-D74D-945C4AB5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7C502-A9BD-056B-5A9D-D97604D8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36B1F-F669-7C11-20D7-2C08EE976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CF3B3-3710-6922-DEEC-5AFE9B65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5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4A02D-E1F4-B159-49A2-044C9757D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B463DA-98DA-1780-C36D-5FD3CD1D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37384-F68D-9706-18EB-55FCBF38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5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C0CE-0AD0-F941-4C58-0402B535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F31D8-5D34-1B10-F689-7577316C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CA79F-36CC-53A1-7A85-082DA2339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E84EA-15FD-728C-5743-4A03CDE1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67816-B238-16A9-D48F-B3C48A57E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8FD27-127F-A8FA-3680-44690BFE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B4C0-FB19-4739-62B5-6837B54C8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09BEA-CC72-59DE-0410-3B9960C0D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3A190-50D7-9B95-A940-6D9B4F0F2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94CD5-8FD3-F0C6-2818-1495EFC2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6810E-0527-E90B-61FD-C6FAB3CC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B4FCA-C53C-9E71-ECBC-5618669B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5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3E51C-576E-DB2D-3398-720939EA6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22263-E64B-64EB-980C-51884A086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F0404-134B-7900-826F-D0A40C076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73000-D609-234E-9AD9-648A8E60B47E}" type="datetimeFigureOut">
              <a:rPr lang="en-US" smtClean="0"/>
              <a:t>11/6/23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6A515-F38A-8DD9-FB13-3BCB0A3B5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41DA3-106D-1D2B-21C4-8D301CC62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8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E1A00E-00E0-E34A-D0F5-721BC17139A7}"/>
              </a:ext>
            </a:extLst>
          </p:cNvPr>
          <p:cNvSpPr txBox="1"/>
          <p:nvPr/>
        </p:nvSpPr>
        <p:spPr>
          <a:xfrm>
            <a:off x="823737" y="4274049"/>
            <a:ext cx="30168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7</a:t>
            </a:r>
          </a:p>
          <a:p>
            <a:r>
              <a:rPr lang="en-US" dirty="0"/>
              <a:t>8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FEA826-A94F-1F7A-DA04-BC6F26BBEFCD}"/>
              </a:ext>
            </a:extLst>
          </p:cNvPr>
          <p:cNvSpPr txBox="1"/>
          <p:nvPr/>
        </p:nvSpPr>
        <p:spPr>
          <a:xfrm>
            <a:off x="134002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  <a:p>
            <a:r>
              <a:rPr lang="en-US" dirty="0"/>
              <a:t>14</a:t>
            </a:r>
          </a:p>
          <a:p>
            <a:r>
              <a:rPr lang="en-US" dirty="0"/>
              <a:t>17</a:t>
            </a:r>
          </a:p>
          <a:p>
            <a:r>
              <a:rPr lang="en-US" dirty="0"/>
              <a:t>18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06590-CD0A-35E1-D836-B0C0F1D64FD2}"/>
              </a:ext>
            </a:extLst>
          </p:cNvPr>
          <p:cNvSpPr txBox="1"/>
          <p:nvPr/>
        </p:nvSpPr>
        <p:spPr>
          <a:xfrm>
            <a:off x="1973329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32</a:t>
            </a:r>
          </a:p>
          <a:p>
            <a:r>
              <a:rPr lang="en-US" dirty="0"/>
              <a:t>35</a:t>
            </a:r>
          </a:p>
          <a:p>
            <a:r>
              <a:rPr lang="en-US" dirty="0"/>
              <a:t>37</a:t>
            </a:r>
          </a:p>
          <a:p>
            <a:r>
              <a:rPr lang="en-US" dirty="0"/>
              <a:t>39</a:t>
            </a:r>
          </a:p>
          <a:p>
            <a:r>
              <a:rPr lang="en-US" dirty="0"/>
              <a:t>40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28D95E-4734-D6A7-CE48-484BA2240785}"/>
              </a:ext>
            </a:extLst>
          </p:cNvPr>
          <p:cNvSpPr txBox="1"/>
          <p:nvPr/>
        </p:nvSpPr>
        <p:spPr>
          <a:xfrm>
            <a:off x="260670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  <a:p>
            <a:r>
              <a:rPr lang="en-US" dirty="0"/>
              <a:t>46</a:t>
            </a:r>
          </a:p>
          <a:p>
            <a:r>
              <a:rPr lang="en-US" dirty="0"/>
              <a:t>47</a:t>
            </a:r>
          </a:p>
          <a:p>
            <a:r>
              <a:rPr lang="en-US" dirty="0"/>
              <a:t>48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F55896-8D3B-2A32-121D-3E4DBBD74CB2}"/>
              </a:ext>
            </a:extLst>
          </p:cNvPr>
          <p:cNvSpPr txBox="1"/>
          <p:nvPr/>
        </p:nvSpPr>
        <p:spPr>
          <a:xfrm>
            <a:off x="3764515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  <a:p>
            <a:r>
              <a:rPr lang="en-US" dirty="0"/>
              <a:t>52</a:t>
            </a:r>
          </a:p>
          <a:p>
            <a:r>
              <a:rPr lang="en-US" dirty="0"/>
              <a:t>54</a:t>
            </a:r>
          </a:p>
          <a:p>
            <a:r>
              <a:rPr lang="en-US" dirty="0"/>
              <a:t>56</a:t>
            </a:r>
          </a:p>
          <a:p>
            <a:r>
              <a:rPr lang="en-US" dirty="0"/>
              <a:t>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9EE994-693C-582C-7601-3B153887E4A0}"/>
              </a:ext>
            </a:extLst>
          </p:cNvPr>
          <p:cNvSpPr txBox="1"/>
          <p:nvPr/>
        </p:nvSpPr>
        <p:spPr>
          <a:xfrm>
            <a:off x="436883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60</a:t>
            </a:r>
          </a:p>
          <a:p>
            <a:r>
              <a:rPr lang="en-US" dirty="0"/>
              <a:t>63</a:t>
            </a:r>
          </a:p>
          <a:p>
            <a:r>
              <a:rPr lang="en-US" dirty="0"/>
              <a:t>64</a:t>
            </a:r>
          </a:p>
          <a:p>
            <a:r>
              <a:rPr lang="en-US" dirty="0"/>
              <a:t>65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7624B3-F826-A505-7420-0F1127A2E5CE}"/>
              </a:ext>
            </a:extLst>
          </p:cNvPr>
          <p:cNvSpPr txBox="1"/>
          <p:nvPr/>
        </p:nvSpPr>
        <p:spPr>
          <a:xfrm>
            <a:off x="5001178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70</a:t>
            </a:r>
          </a:p>
          <a:p>
            <a:r>
              <a:rPr lang="en-US" dirty="0"/>
              <a:t>72</a:t>
            </a:r>
          </a:p>
          <a:p>
            <a:r>
              <a:rPr lang="en-US" dirty="0"/>
              <a:t>73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F4C598-7474-7150-69D0-D186E5D560FB}"/>
              </a:ext>
            </a:extLst>
          </p:cNvPr>
          <p:cNvSpPr txBox="1"/>
          <p:nvPr/>
        </p:nvSpPr>
        <p:spPr>
          <a:xfrm>
            <a:off x="5614242" y="4294597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78</a:t>
            </a:r>
          </a:p>
          <a:p>
            <a:r>
              <a:rPr lang="en-US" dirty="0"/>
              <a:t>80</a:t>
            </a:r>
          </a:p>
          <a:p>
            <a:r>
              <a:rPr lang="en-US" dirty="0"/>
              <a:t>81</a:t>
            </a:r>
          </a:p>
          <a:p>
            <a:r>
              <a:rPr lang="en-US" dirty="0"/>
              <a:t>83</a:t>
            </a:r>
          </a:p>
          <a:p>
            <a:r>
              <a:rPr lang="en-US" dirty="0"/>
              <a:t>85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21307B-8941-596B-175E-4672C271C98C}"/>
              </a:ext>
            </a:extLst>
          </p:cNvPr>
          <p:cNvSpPr txBox="1"/>
          <p:nvPr/>
        </p:nvSpPr>
        <p:spPr>
          <a:xfrm>
            <a:off x="7682344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104</a:t>
            </a:r>
          </a:p>
          <a:p>
            <a:r>
              <a:rPr lang="en-US" dirty="0"/>
              <a:t>106</a:t>
            </a:r>
          </a:p>
          <a:p>
            <a:r>
              <a:rPr lang="en-US" dirty="0"/>
              <a:t>107</a:t>
            </a:r>
          </a:p>
          <a:p>
            <a:r>
              <a:rPr lang="en-US" dirty="0"/>
              <a:t>108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5025EA-8798-E1B4-5CDE-35A17DF243B5}"/>
              </a:ext>
            </a:extLst>
          </p:cNvPr>
          <p:cNvSpPr txBox="1"/>
          <p:nvPr/>
        </p:nvSpPr>
        <p:spPr>
          <a:xfrm>
            <a:off x="8461903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112</a:t>
            </a:r>
          </a:p>
          <a:p>
            <a:r>
              <a:rPr lang="en-US" dirty="0"/>
              <a:t>114</a:t>
            </a:r>
          </a:p>
          <a:p>
            <a:r>
              <a:rPr lang="en-US" dirty="0"/>
              <a:t>117</a:t>
            </a:r>
          </a:p>
          <a:p>
            <a:r>
              <a:rPr lang="en-US" dirty="0"/>
              <a:t>118</a:t>
            </a:r>
          </a:p>
          <a:p>
            <a:r>
              <a:rPr lang="en-US" dirty="0"/>
              <a:t>119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E02951-8031-227B-96DF-32868DA840A7}"/>
              </a:ext>
            </a:extLst>
          </p:cNvPr>
          <p:cNvSpPr txBox="1"/>
          <p:nvPr/>
        </p:nvSpPr>
        <p:spPr>
          <a:xfrm>
            <a:off x="9234629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122</a:t>
            </a:r>
          </a:p>
          <a:p>
            <a:r>
              <a:rPr lang="en-US" dirty="0"/>
              <a:t>124</a:t>
            </a:r>
          </a:p>
          <a:p>
            <a:r>
              <a:rPr lang="en-US" dirty="0"/>
              <a:t>127</a:t>
            </a:r>
          </a:p>
          <a:p>
            <a:r>
              <a:rPr lang="en-US" dirty="0"/>
              <a:t>128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DAC26C-4444-F378-A7B4-64A023A39E93}"/>
              </a:ext>
            </a:extLst>
          </p:cNvPr>
          <p:cNvSpPr txBox="1"/>
          <p:nvPr/>
        </p:nvSpPr>
        <p:spPr>
          <a:xfrm>
            <a:off x="6246586" y="4294597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92</a:t>
            </a:r>
          </a:p>
          <a:p>
            <a:r>
              <a:rPr lang="en-US" dirty="0"/>
              <a:t>94</a:t>
            </a:r>
          </a:p>
          <a:p>
            <a:r>
              <a:rPr lang="en-US" dirty="0"/>
              <a:t>95</a:t>
            </a:r>
          </a:p>
          <a:p>
            <a:r>
              <a:rPr lang="en-US" dirty="0"/>
              <a:t>98</a:t>
            </a:r>
          </a:p>
          <a:p>
            <a:r>
              <a:rPr lang="en-US" dirty="0"/>
              <a:t>99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313901-F5B0-8478-9F34-BA94C45BEC92}"/>
              </a:ext>
            </a:extLst>
          </p:cNvPr>
          <p:cNvSpPr txBox="1"/>
          <p:nvPr/>
        </p:nvSpPr>
        <p:spPr>
          <a:xfrm>
            <a:off x="691979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C8D36F-B030-4F00-0475-69CCCF6E7B53}"/>
              </a:ext>
            </a:extLst>
          </p:cNvPr>
          <p:cNvCxnSpPr/>
          <p:nvPr/>
        </p:nvCxnSpPr>
        <p:spPr>
          <a:xfrm>
            <a:off x="134002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07B855-E77F-391E-8553-43E02AB14469}"/>
              </a:ext>
            </a:extLst>
          </p:cNvPr>
          <p:cNvCxnSpPr/>
          <p:nvPr/>
        </p:nvCxnSpPr>
        <p:spPr>
          <a:xfrm>
            <a:off x="1499287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93A2044-325F-3D86-6C3F-79EC2952C72F}"/>
              </a:ext>
            </a:extLst>
          </p:cNvPr>
          <p:cNvCxnSpPr/>
          <p:nvPr/>
        </p:nvCxnSpPr>
        <p:spPr>
          <a:xfrm>
            <a:off x="197332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43D899-1819-EBAD-292E-8EF7768D0264}"/>
              </a:ext>
            </a:extLst>
          </p:cNvPr>
          <p:cNvCxnSpPr/>
          <p:nvPr/>
        </p:nvCxnSpPr>
        <p:spPr>
          <a:xfrm>
            <a:off x="2104768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2291A53-610B-8C88-631A-EADCB6BA5209}"/>
              </a:ext>
            </a:extLst>
          </p:cNvPr>
          <p:cNvCxnSpPr/>
          <p:nvPr/>
        </p:nvCxnSpPr>
        <p:spPr>
          <a:xfrm>
            <a:off x="260670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0614ED-59B2-D756-1E67-08AD7B8A7533}"/>
              </a:ext>
            </a:extLst>
          </p:cNvPr>
          <p:cNvCxnSpPr/>
          <p:nvPr/>
        </p:nvCxnSpPr>
        <p:spPr>
          <a:xfrm>
            <a:off x="275967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7DC7BA-4232-4919-1F30-36A26C246B38}"/>
              </a:ext>
            </a:extLst>
          </p:cNvPr>
          <p:cNvCxnSpPr/>
          <p:nvPr/>
        </p:nvCxnSpPr>
        <p:spPr>
          <a:xfrm>
            <a:off x="82785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FF56148-088C-A623-E763-F2C147A0F1FB}"/>
              </a:ext>
            </a:extLst>
          </p:cNvPr>
          <p:cNvCxnSpPr/>
          <p:nvPr/>
        </p:nvCxnSpPr>
        <p:spPr>
          <a:xfrm>
            <a:off x="321687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1B12C12-F2EB-5588-DD65-5265DA56D7D3}"/>
              </a:ext>
            </a:extLst>
          </p:cNvPr>
          <p:cNvSpPr txBox="1"/>
          <p:nvPr/>
        </p:nvSpPr>
        <p:spPr>
          <a:xfrm>
            <a:off x="4020944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83133CC-59F1-A57C-902A-BE438BE19932}"/>
              </a:ext>
            </a:extLst>
          </p:cNvPr>
          <p:cNvCxnSpPr/>
          <p:nvPr/>
        </p:nvCxnSpPr>
        <p:spPr>
          <a:xfrm>
            <a:off x="466898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084F6A-B1ED-3B70-2CAA-518B03BE48C4}"/>
              </a:ext>
            </a:extLst>
          </p:cNvPr>
          <p:cNvCxnSpPr/>
          <p:nvPr/>
        </p:nvCxnSpPr>
        <p:spPr>
          <a:xfrm>
            <a:off x="4828252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7FDF06E-43F9-BE1B-A342-440F8C461ABB}"/>
              </a:ext>
            </a:extLst>
          </p:cNvPr>
          <p:cNvCxnSpPr/>
          <p:nvPr/>
        </p:nvCxnSpPr>
        <p:spPr>
          <a:xfrm>
            <a:off x="530229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9216B2-030C-DF78-FD70-4413E2D72FF0}"/>
              </a:ext>
            </a:extLst>
          </p:cNvPr>
          <p:cNvCxnSpPr/>
          <p:nvPr/>
        </p:nvCxnSpPr>
        <p:spPr>
          <a:xfrm>
            <a:off x="543373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8333E4-9271-9FC1-61B2-10AA1D98F912}"/>
              </a:ext>
            </a:extLst>
          </p:cNvPr>
          <p:cNvCxnSpPr/>
          <p:nvPr/>
        </p:nvCxnSpPr>
        <p:spPr>
          <a:xfrm>
            <a:off x="593566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C1DF53-1033-CAB7-AEE4-16333B5BBBD0}"/>
              </a:ext>
            </a:extLst>
          </p:cNvPr>
          <p:cNvCxnSpPr/>
          <p:nvPr/>
        </p:nvCxnSpPr>
        <p:spPr>
          <a:xfrm>
            <a:off x="608864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37180B-3AFE-4BB9-937F-DECC546701A1}"/>
              </a:ext>
            </a:extLst>
          </p:cNvPr>
          <p:cNvCxnSpPr/>
          <p:nvPr/>
        </p:nvCxnSpPr>
        <p:spPr>
          <a:xfrm>
            <a:off x="415682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376E96-1E48-2C05-7CAA-7349D15B01CE}"/>
              </a:ext>
            </a:extLst>
          </p:cNvPr>
          <p:cNvCxnSpPr/>
          <p:nvPr/>
        </p:nvCxnSpPr>
        <p:spPr>
          <a:xfrm>
            <a:off x="654584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B66E414-0405-225D-B86D-A262F0DE5E32}"/>
              </a:ext>
            </a:extLst>
          </p:cNvPr>
          <p:cNvSpPr txBox="1"/>
          <p:nvPr/>
        </p:nvSpPr>
        <p:spPr>
          <a:xfrm>
            <a:off x="7649588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AD65DC2-3A0C-1AD7-5ED1-2B1A5A1043DD}"/>
              </a:ext>
            </a:extLst>
          </p:cNvPr>
          <p:cNvCxnSpPr/>
          <p:nvPr/>
        </p:nvCxnSpPr>
        <p:spPr>
          <a:xfrm>
            <a:off x="829763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95D1702-4049-A0F9-ED9A-64E542325E22}"/>
              </a:ext>
            </a:extLst>
          </p:cNvPr>
          <p:cNvCxnSpPr/>
          <p:nvPr/>
        </p:nvCxnSpPr>
        <p:spPr>
          <a:xfrm>
            <a:off x="845689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FF21D5-D9FB-F6D6-4037-B25C992D5023}"/>
              </a:ext>
            </a:extLst>
          </p:cNvPr>
          <p:cNvCxnSpPr/>
          <p:nvPr/>
        </p:nvCxnSpPr>
        <p:spPr>
          <a:xfrm>
            <a:off x="8930938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D2C3E8F-17BF-8F97-C8D9-4EDAD9B6A468}"/>
              </a:ext>
            </a:extLst>
          </p:cNvPr>
          <p:cNvCxnSpPr/>
          <p:nvPr/>
        </p:nvCxnSpPr>
        <p:spPr>
          <a:xfrm>
            <a:off x="9062377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A732F38-2124-A46D-7ED5-83F4EDC4090D}"/>
              </a:ext>
            </a:extLst>
          </p:cNvPr>
          <p:cNvCxnSpPr/>
          <p:nvPr/>
        </p:nvCxnSpPr>
        <p:spPr>
          <a:xfrm>
            <a:off x="956431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DA3470C-2B93-CFA8-317D-78680ABB0931}"/>
              </a:ext>
            </a:extLst>
          </p:cNvPr>
          <p:cNvCxnSpPr/>
          <p:nvPr/>
        </p:nvCxnSpPr>
        <p:spPr>
          <a:xfrm>
            <a:off x="971728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4BEAF61-8E59-0C21-5844-1DAE57A85051}"/>
              </a:ext>
            </a:extLst>
          </p:cNvPr>
          <p:cNvCxnSpPr/>
          <p:nvPr/>
        </p:nvCxnSpPr>
        <p:spPr>
          <a:xfrm>
            <a:off x="778546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7B5F41E-FE5D-9DB4-8625-0BAA14A6C0A6}"/>
              </a:ext>
            </a:extLst>
          </p:cNvPr>
          <p:cNvCxnSpPr/>
          <p:nvPr/>
        </p:nvCxnSpPr>
        <p:spPr>
          <a:xfrm>
            <a:off x="1017448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30FF306-872A-3345-5AAB-A5D95DDF3BC5}"/>
              </a:ext>
            </a:extLst>
          </p:cNvPr>
          <p:cNvSpPr txBox="1"/>
          <p:nvPr/>
        </p:nvSpPr>
        <p:spPr>
          <a:xfrm>
            <a:off x="4020944" y="1536357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CC1909F-FAF2-E727-E10D-155755F308A6}"/>
              </a:ext>
            </a:extLst>
          </p:cNvPr>
          <p:cNvCxnSpPr/>
          <p:nvPr/>
        </p:nvCxnSpPr>
        <p:spPr>
          <a:xfrm>
            <a:off x="4668989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FF99279-BAB8-B304-BCFC-50BE966E3474}"/>
              </a:ext>
            </a:extLst>
          </p:cNvPr>
          <p:cNvCxnSpPr/>
          <p:nvPr/>
        </p:nvCxnSpPr>
        <p:spPr>
          <a:xfrm>
            <a:off x="4828252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0823DC1-7A76-E71D-B8EC-2CA51023F279}"/>
              </a:ext>
            </a:extLst>
          </p:cNvPr>
          <p:cNvCxnSpPr/>
          <p:nvPr/>
        </p:nvCxnSpPr>
        <p:spPr>
          <a:xfrm>
            <a:off x="5302294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17C600B-710F-24C4-FA9C-8D5071138829}"/>
              </a:ext>
            </a:extLst>
          </p:cNvPr>
          <p:cNvCxnSpPr/>
          <p:nvPr/>
        </p:nvCxnSpPr>
        <p:spPr>
          <a:xfrm>
            <a:off x="5433733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B92E27E-CB5F-EE4B-A700-9CCB3BA10C7C}"/>
              </a:ext>
            </a:extLst>
          </p:cNvPr>
          <p:cNvCxnSpPr/>
          <p:nvPr/>
        </p:nvCxnSpPr>
        <p:spPr>
          <a:xfrm>
            <a:off x="5935669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E3DC95D-E810-4619-709F-6378194DE60E}"/>
              </a:ext>
            </a:extLst>
          </p:cNvPr>
          <p:cNvCxnSpPr/>
          <p:nvPr/>
        </p:nvCxnSpPr>
        <p:spPr>
          <a:xfrm>
            <a:off x="608864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7BB48D6-C7F4-67E5-BFDC-B360642AE56B}"/>
              </a:ext>
            </a:extLst>
          </p:cNvPr>
          <p:cNvCxnSpPr/>
          <p:nvPr/>
        </p:nvCxnSpPr>
        <p:spPr>
          <a:xfrm>
            <a:off x="415682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C91B8-8A23-33A8-3DA1-7C9367A3CF53}"/>
              </a:ext>
            </a:extLst>
          </p:cNvPr>
          <p:cNvCxnSpPr/>
          <p:nvPr/>
        </p:nvCxnSpPr>
        <p:spPr>
          <a:xfrm>
            <a:off x="654584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9A6C667-E5B9-3002-569B-2BBC0047157D}"/>
              </a:ext>
            </a:extLst>
          </p:cNvPr>
          <p:cNvCxnSpPr>
            <a:endCxn id="5" idx="0"/>
          </p:cNvCxnSpPr>
          <p:nvPr/>
        </p:nvCxnSpPr>
        <p:spPr>
          <a:xfrm>
            <a:off x="1417712" y="3558746"/>
            <a:ext cx="131664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021917E-22C7-50CD-F542-6E765B64C360}"/>
              </a:ext>
            </a:extLst>
          </p:cNvPr>
          <p:cNvCxnSpPr>
            <a:stCxn id="23" idx="2"/>
            <a:endCxn id="7" idx="0"/>
          </p:cNvCxnSpPr>
          <p:nvPr/>
        </p:nvCxnSpPr>
        <p:spPr>
          <a:xfrm>
            <a:off x="2014152" y="3693300"/>
            <a:ext cx="168529" cy="580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90D0EED-A06C-7829-8F3F-52925CCA572A}"/>
              </a:ext>
            </a:extLst>
          </p:cNvPr>
          <p:cNvCxnSpPr>
            <a:endCxn id="8" idx="0"/>
          </p:cNvCxnSpPr>
          <p:nvPr/>
        </p:nvCxnSpPr>
        <p:spPr>
          <a:xfrm>
            <a:off x="2657949" y="3558746"/>
            <a:ext cx="158107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38C78D0-4DD0-AF82-2575-A87C9A3B0267}"/>
              </a:ext>
            </a:extLst>
          </p:cNvPr>
          <p:cNvCxnSpPr>
            <a:endCxn id="4" idx="0"/>
          </p:cNvCxnSpPr>
          <p:nvPr/>
        </p:nvCxnSpPr>
        <p:spPr>
          <a:xfrm>
            <a:off x="823737" y="3558746"/>
            <a:ext cx="150843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7CB6625-670C-FB6A-71F2-B92E9FD9A32B}"/>
              </a:ext>
            </a:extLst>
          </p:cNvPr>
          <p:cNvCxnSpPr>
            <a:stCxn id="35" idx="1"/>
            <a:endCxn id="9" idx="0"/>
          </p:cNvCxnSpPr>
          <p:nvPr/>
        </p:nvCxnSpPr>
        <p:spPr>
          <a:xfrm flipH="1">
            <a:off x="3973867" y="3508634"/>
            <a:ext cx="47077" cy="765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EB7EDD4-7DAD-33BF-CFF9-2E4F24106184}"/>
              </a:ext>
            </a:extLst>
          </p:cNvPr>
          <p:cNvCxnSpPr>
            <a:endCxn id="10" idx="0"/>
          </p:cNvCxnSpPr>
          <p:nvPr/>
        </p:nvCxnSpPr>
        <p:spPr>
          <a:xfrm flipH="1">
            <a:off x="4578186" y="3558746"/>
            <a:ext cx="188915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363D3F2-3846-989A-F196-820DCFB68B1E}"/>
              </a:ext>
            </a:extLst>
          </p:cNvPr>
          <p:cNvCxnSpPr>
            <a:endCxn id="11" idx="0"/>
          </p:cNvCxnSpPr>
          <p:nvPr/>
        </p:nvCxnSpPr>
        <p:spPr>
          <a:xfrm flipH="1">
            <a:off x="5210530" y="3508634"/>
            <a:ext cx="149888" cy="765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3D2C912-987F-D5F5-6642-F5548FC2D392}"/>
              </a:ext>
            </a:extLst>
          </p:cNvPr>
          <p:cNvCxnSpPr>
            <a:endCxn id="12" idx="0"/>
          </p:cNvCxnSpPr>
          <p:nvPr/>
        </p:nvCxnSpPr>
        <p:spPr>
          <a:xfrm flipH="1">
            <a:off x="5823594" y="3508634"/>
            <a:ext cx="204324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FD6AD49-9E89-585B-7A1B-5C12AD77B900}"/>
              </a:ext>
            </a:extLst>
          </p:cNvPr>
          <p:cNvCxnSpPr>
            <a:stCxn id="35" idx="3"/>
            <a:endCxn id="17" idx="0"/>
          </p:cNvCxnSpPr>
          <p:nvPr/>
        </p:nvCxnSpPr>
        <p:spPr>
          <a:xfrm flipH="1">
            <a:off x="6455938" y="3508634"/>
            <a:ext cx="209352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E622C72-925E-1DA9-CA23-E6754C572C0B}"/>
              </a:ext>
            </a:extLst>
          </p:cNvPr>
          <p:cNvCxnSpPr>
            <a:stCxn id="44" idx="1"/>
            <a:endCxn id="13" idx="0"/>
          </p:cNvCxnSpPr>
          <p:nvPr/>
        </p:nvCxnSpPr>
        <p:spPr>
          <a:xfrm>
            <a:off x="7649588" y="3508634"/>
            <a:ext cx="300618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F0081FF-5D63-324C-BF4D-CC68355A96F7}"/>
              </a:ext>
            </a:extLst>
          </p:cNvPr>
          <p:cNvCxnSpPr>
            <a:endCxn id="14" idx="0"/>
          </p:cNvCxnSpPr>
          <p:nvPr/>
        </p:nvCxnSpPr>
        <p:spPr>
          <a:xfrm>
            <a:off x="8366312" y="3508634"/>
            <a:ext cx="363453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347C73D-CFB3-DECF-776A-28EAC24691D9}"/>
              </a:ext>
            </a:extLst>
          </p:cNvPr>
          <p:cNvCxnSpPr>
            <a:endCxn id="15" idx="0"/>
          </p:cNvCxnSpPr>
          <p:nvPr/>
        </p:nvCxnSpPr>
        <p:spPr>
          <a:xfrm>
            <a:off x="8997627" y="3558746"/>
            <a:ext cx="504864" cy="735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DA32180-74F3-B832-CB77-43B4E0C06D3E}"/>
              </a:ext>
            </a:extLst>
          </p:cNvPr>
          <p:cNvCxnSpPr/>
          <p:nvPr/>
        </p:nvCxnSpPr>
        <p:spPr>
          <a:xfrm flipH="1">
            <a:off x="2104768" y="1742303"/>
            <a:ext cx="2052053" cy="1458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F3BF3B-0DC0-578E-24D0-347A3A74F2A0}"/>
              </a:ext>
            </a:extLst>
          </p:cNvPr>
          <p:cNvCxnSpPr/>
          <p:nvPr/>
        </p:nvCxnSpPr>
        <p:spPr>
          <a:xfrm>
            <a:off x="4767101" y="1793447"/>
            <a:ext cx="711369" cy="1461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B35BBFB-7A99-6C7D-0C78-86FAD80BCCC2}"/>
              </a:ext>
            </a:extLst>
          </p:cNvPr>
          <p:cNvCxnSpPr>
            <a:endCxn id="44" idx="0"/>
          </p:cNvCxnSpPr>
          <p:nvPr/>
        </p:nvCxnSpPr>
        <p:spPr>
          <a:xfrm>
            <a:off x="5360418" y="1742303"/>
            <a:ext cx="3611343" cy="158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5DAFB785-1097-D6D5-CCBF-9D62113D8A72}"/>
              </a:ext>
            </a:extLst>
          </p:cNvPr>
          <p:cNvSpPr txBox="1"/>
          <p:nvPr/>
        </p:nvSpPr>
        <p:spPr>
          <a:xfrm>
            <a:off x="7850067" y="1435087"/>
            <a:ext cx="3953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node, the k-</a:t>
            </a:r>
            <a:r>
              <a:rPr lang="en-US" dirty="0" err="1"/>
              <a:t>th</a:t>
            </a:r>
            <a:r>
              <a:rPr lang="en-US" dirty="0"/>
              <a:t> key is </a:t>
            </a:r>
          </a:p>
          <a:p>
            <a:r>
              <a:rPr lang="en-US"/>
              <a:t>the smallest </a:t>
            </a:r>
            <a:r>
              <a:rPr lang="en-US" dirty="0"/>
              <a:t>value in the k+1 </a:t>
            </a:r>
            <a:r>
              <a:rPr lang="en-US" dirty="0" err="1"/>
              <a:t>th</a:t>
            </a:r>
            <a:r>
              <a:rPr lang="en-US" dirty="0"/>
              <a:t> sub-tree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A84BCD1-1010-B5D9-ECA3-F2B087BF4188}"/>
              </a:ext>
            </a:extLst>
          </p:cNvPr>
          <p:cNvSpPr txBox="1"/>
          <p:nvPr/>
        </p:nvSpPr>
        <p:spPr>
          <a:xfrm>
            <a:off x="1362563" y="476313"/>
            <a:ext cx="9636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Fill the keys in the indexing nodes, then insert 102, and delete 73</a:t>
            </a:r>
          </a:p>
        </p:txBody>
      </p:sp>
    </p:spTree>
    <p:extLst>
      <p:ext uri="{BB962C8B-B14F-4D97-AF65-F5344CB8AC3E}">
        <p14:creationId xmlns:p14="http://schemas.microsoft.com/office/powerpoint/2010/main" val="19615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89</Words>
  <Application>Microsoft Macintosh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2023-11-06T15:40:13Z</dcterms:created>
  <dcterms:modified xsi:type="dcterms:W3CDTF">2023-11-06T17:20:03Z</dcterms:modified>
</cp:coreProperties>
</file>