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9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08" y="12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B161D1-F653-48EF-BEDC-A8135B7F04D5}" type="datetimeFigureOut">
              <a:rPr lang="en-US" smtClean="0"/>
              <a:t>9/29/21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F5377C-B6DE-4490-B242-79009537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766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1031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667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EAE331D3-10C7-40BA-9884-EE37BCB2EABC}" type="slidenum">
              <a:rPr lang="en-US" altLang="en-US" sz="1300" smtClean="0">
                <a:latin typeface="Arial Narrow" pitchFamily="34" charset="0"/>
              </a:rPr>
              <a:pPr eaLnBrk="1" hangingPunct="1"/>
              <a:t>1</a:t>
            </a:fld>
            <a:endParaRPr lang="en-US" altLang="en-US" sz="1300" smtClean="0">
              <a:latin typeface="Arial Narrow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89857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9/29/21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9/29/21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F0A59B4-15AF-4A30-B2D1-CA3E4B81B95E}" type="slidenum">
              <a:rPr lang="en-US" altLang="en-US" sz="1400">
                <a:latin typeface="Arial" charset="0"/>
              </a:rPr>
              <a:pPr eaLnBrk="1" hangingPunct="1"/>
              <a:t>1</a:t>
            </a:fld>
            <a:endParaRPr lang="en-US" altLang="en-US" sz="1400">
              <a:latin typeface="Arial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6689526"/>
              </p:ext>
            </p:extLst>
          </p:nvPr>
        </p:nvGraphicFramePr>
        <p:xfrm>
          <a:off x="1451686" y="1698286"/>
          <a:ext cx="8127999" cy="360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698">
                  <a:extLst>
                    <a:ext uri="{9D8B030D-6E8A-4147-A177-3AD203B41FA5}">
                      <a16:colId xmlns:a16="http://schemas.microsoft.com/office/drawing/2014/main" xmlns="" val="3965467336"/>
                    </a:ext>
                  </a:extLst>
                </a:gridCol>
                <a:gridCol w="1360967">
                  <a:extLst>
                    <a:ext uri="{9D8B030D-6E8A-4147-A177-3AD203B41FA5}">
                      <a16:colId xmlns:a16="http://schemas.microsoft.com/office/drawing/2014/main" xmlns="" val="404812698"/>
                    </a:ext>
                  </a:extLst>
                </a:gridCol>
                <a:gridCol w="925033">
                  <a:extLst>
                    <a:ext uri="{9D8B030D-6E8A-4147-A177-3AD203B41FA5}">
                      <a16:colId xmlns:a16="http://schemas.microsoft.com/office/drawing/2014/main" xmlns="" val="4105856927"/>
                    </a:ext>
                  </a:extLst>
                </a:gridCol>
                <a:gridCol w="882502">
                  <a:extLst>
                    <a:ext uri="{9D8B030D-6E8A-4147-A177-3AD203B41FA5}">
                      <a16:colId xmlns:a16="http://schemas.microsoft.com/office/drawing/2014/main" xmlns="" val="2250918404"/>
                    </a:ext>
                  </a:extLst>
                </a:gridCol>
                <a:gridCol w="1148316">
                  <a:extLst>
                    <a:ext uri="{9D8B030D-6E8A-4147-A177-3AD203B41FA5}">
                      <a16:colId xmlns:a16="http://schemas.microsoft.com/office/drawing/2014/main" xmlns="" val="1647724238"/>
                    </a:ext>
                  </a:extLst>
                </a:gridCol>
                <a:gridCol w="1696483">
                  <a:extLst>
                    <a:ext uri="{9D8B030D-6E8A-4147-A177-3AD203B41FA5}">
                      <a16:colId xmlns:a16="http://schemas.microsoft.com/office/drawing/2014/main" xmlns="" val="101148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Vector </a:t>
                      </a:r>
                    </a:p>
                    <a:p>
                      <a:r>
                        <a:rPr lang="en-US" dirty="0" smtClean="0"/>
                        <a:t>(unordered)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Linked</a:t>
                      </a:r>
                    </a:p>
                    <a:p>
                      <a:r>
                        <a:rPr lang="en-US" dirty="0" smtClean="0"/>
                        <a:t>List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Deque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Tree</a:t>
                      </a: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(ordered)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Hashtable</a:t>
                      </a:r>
                      <a:endParaRPr lang="en-US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(Unordered)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132667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insert</a:t>
                      </a:r>
                      <a:r>
                        <a:rPr lang="en-US" baseline="0" dirty="0" smtClean="0"/>
                        <a:t> front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10423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Insert</a:t>
                      </a:r>
                      <a:r>
                        <a:rPr lang="en-US" baseline="0" dirty="0" smtClean="0"/>
                        <a:t> 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15189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Insert middle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O(1)*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235417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Remove front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453394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Remove back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5242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Remove middle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O(1)*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207153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Random access ([</a:t>
                      </a:r>
                      <a:r>
                        <a:rPr lang="en-US" baseline="0" dirty="0" smtClean="0"/>
                        <a:t> ])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NA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774119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</a:t>
                      </a:r>
                      <a:r>
                        <a:rPr lang="en-US" dirty="0" err="1" smtClean="0">
                          <a:solidFill>
                            <a:srgbClr val="FF0000"/>
                          </a:solidFill>
                        </a:rPr>
                        <a:t>lg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(n))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O(1)*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6774955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09169" y="5347026"/>
            <a:ext cx="47275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* Average complexity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C++ STL ordered map and set: balanced tree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C++ STL unordered map and set: </a:t>
            </a:r>
            <a:r>
              <a:rPr lang="en-US" dirty="0" err="1" smtClean="0"/>
              <a:t>Hashtable</a:t>
            </a:r>
            <a:endParaRPr lang="en-US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509169" y="513347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cap="all" baseline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2000" smtClean="0"/>
              <a:t>Chapter 3</a:t>
            </a:r>
            <a:r>
              <a:rPr lang="en-US" altLang="en-US" smtClean="0"/>
              <a:t/>
            </a:r>
            <a:br>
              <a:rPr lang="en-US" altLang="en-US" smtClean="0"/>
            </a:br>
            <a:r>
              <a:rPr lang="en-US" altLang="en-US" smtClean="0"/>
              <a:t>Summary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07383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40</TotalTime>
  <Words>133</Words>
  <Application>Microsoft Macintosh PowerPoint</Application>
  <PresentationFormat>Widescreen</PresentationFormat>
  <Paragraphs>63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 Narrow</vt:lpstr>
      <vt:lpstr>Calibri</vt:lpstr>
      <vt:lpstr>Tw Cen MT</vt:lpstr>
      <vt:lpstr>Arial</vt:lpstr>
      <vt:lpstr>Droplet</vt:lpstr>
      <vt:lpstr>PowerPoint Presentation</vt:lpstr>
    </vt:vector>
  </TitlesOfParts>
  <Company>Florida State University</Company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Introduction</dc:title>
  <dc:creator>Surfing</dc:creator>
  <cp:lastModifiedBy>Microsoft Office User</cp:lastModifiedBy>
  <cp:revision>7</cp:revision>
  <dcterms:created xsi:type="dcterms:W3CDTF">2021-08-13T02:01:56Z</dcterms:created>
  <dcterms:modified xsi:type="dcterms:W3CDTF">2021-09-29T19:23:36Z</dcterms:modified>
</cp:coreProperties>
</file>