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28"/>
  </p:notesMasterIdLst>
  <p:sldIdLst>
    <p:sldId id="256" r:id="rId2"/>
    <p:sldId id="290" r:id="rId3"/>
    <p:sldId id="257" r:id="rId4"/>
    <p:sldId id="259" r:id="rId5"/>
    <p:sldId id="262" r:id="rId6"/>
    <p:sldId id="260" r:id="rId7"/>
    <p:sldId id="263" r:id="rId8"/>
    <p:sldId id="264" r:id="rId9"/>
    <p:sldId id="281" r:id="rId10"/>
    <p:sldId id="282" r:id="rId11"/>
    <p:sldId id="261" r:id="rId12"/>
    <p:sldId id="265" r:id="rId13"/>
    <p:sldId id="266" r:id="rId14"/>
    <p:sldId id="289" r:id="rId15"/>
    <p:sldId id="279" r:id="rId16"/>
    <p:sldId id="268" r:id="rId17"/>
    <p:sldId id="269" r:id="rId18"/>
    <p:sldId id="270" r:id="rId19"/>
    <p:sldId id="271" r:id="rId20"/>
    <p:sldId id="283" r:id="rId21"/>
    <p:sldId id="274" r:id="rId22"/>
    <p:sldId id="275" r:id="rId23"/>
    <p:sldId id="276" r:id="rId24"/>
    <p:sldId id="291" r:id="rId25"/>
    <p:sldId id="292" r:id="rId26"/>
    <p:sldId id="280" r:id="rId27"/>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75699" autoAdjust="0"/>
  </p:normalViewPr>
  <p:slideViewPr>
    <p:cSldViewPr>
      <p:cViewPr varScale="1">
        <p:scale>
          <a:sx n="97" d="100"/>
          <a:sy n="97" d="100"/>
        </p:scale>
        <p:origin x="1616" y="2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614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CE9EFEC-5002-4056-B633-A0BF18BF5725}" type="slidenum">
              <a:rPr lang="en-US"/>
              <a:pPr>
                <a:defRPr/>
              </a:pPr>
              <a:t>‹#›</a:t>
            </a:fld>
            <a:endParaRPr lang="en-US"/>
          </a:p>
        </p:txBody>
      </p:sp>
    </p:spTree>
    <p:extLst>
      <p:ext uri="{BB962C8B-B14F-4D97-AF65-F5344CB8AC3E}">
        <p14:creationId xmlns:p14="http://schemas.microsoft.com/office/powerpoint/2010/main" val="11520695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BF5140E-1458-41BB-9790-14554D85910A}" type="slidenum">
              <a:rPr lang="en-US" altLang="en-US" sz="1200" smtClean="0"/>
              <a:pPr eaLnBrk="1" hangingPunct="1"/>
              <a:t>1</a:t>
            </a:fld>
            <a:endParaRPr lang="en-US" altLang="en-US" sz="120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7664A9F-DC73-4F71-921F-30D477992432}" type="slidenum">
              <a:rPr lang="en-US" altLang="en-US" sz="1200" smtClean="0"/>
              <a:pPr eaLnBrk="1" hangingPunct="1"/>
              <a:t>12</a:t>
            </a:fld>
            <a:endParaRPr lang="en-US" altLang="en-US" sz="120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85378D1-0E73-4136-90E1-F5D6E2E91D3F}" type="slidenum">
              <a:rPr lang="en-US" altLang="en-US" sz="1200" smtClean="0"/>
              <a:pPr eaLnBrk="1" hangingPunct="1"/>
              <a:t>13</a:t>
            </a:fld>
            <a:endParaRPr lang="en-US" altLang="en-US" sz="1200"/>
          </a:p>
        </p:txBody>
      </p:sp>
      <p:sp>
        <p:nvSpPr>
          <p:cNvPr id="44035" name="Rectangle 1026"/>
          <p:cNvSpPr>
            <a:spLocks noGrp="1" noRot="1" noChangeAspect="1" noChangeArrowheads="1" noTextEdit="1"/>
          </p:cNvSpPr>
          <p:nvPr>
            <p:ph type="sldImg"/>
          </p:nvPr>
        </p:nvSpPr>
        <p:spPr>
          <a:ln/>
        </p:spPr>
      </p:sp>
      <p:sp>
        <p:nvSpPr>
          <p:cNvPr id="44036"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50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D1A22FF-B59B-4084-B57D-208DBC438DC4}" type="slidenum">
              <a:rPr lang="en-US" altLang="en-US" sz="1200" smtClean="0"/>
              <a:pPr eaLnBrk="1" hangingPunct="1"/>
              <a:t>15</a:t>
            </a:fld>
            <a:endParaRPr lang="en-US" alt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21634F9-BEFE-4333-A8EB-B58A942315E6}" type="slidenum">
              <a:rPr lang="en-US" altLang="en-US" sz="1200" smtClean="0"/>
              <a:pPr eaLnBrk="1" hangingPunct="1"/>
              <a:t>16</a:t>
            </a:fld>
            <a:endParaRPr lang="en-US" altLang="en-US" sz="120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CF242F8-A75A-431D-A56A-D4B62103B9B3}" type="slidenum">
              <a:rPr lang="en-US" altLang="en-US" sz="1200" smtClean="0"/>
              <a:pPr eaLnBrk="1" hangingPunct="1"/>
              <a:t>17</a:t>
            </a:fld>
            <a:endParaRPr lang="en-US" altLang="en-US" sz="120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15FEE44-A4FA-4F16-B37C-AFCE46758D5C}" type="slidenum">
              <a:rPr lang="en-US" altLang="en-US" sz="1200" smtClean="0"/>
              <a:pPr eaLnBrk="1" hangingPunct="1"/>
              <a:t>18</a:t>
            </a:fld>
            <a:endParaRPr lang="en-US" altLang="en-US" sz="120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92FF405-ED9F-46C1-B01F-5086F4583FEA}" type="slidenum">
              <a:rPr lang="en-US" altLang="en-US" sz="1200" smtClean="0"/>
              <a:pPr eaLnBrk="1" hangingPunct="1"/>
              <a:t>19</a:t>
            </a:fld>
            <a:endParaRPr lang="en-US" altLang="en-US" sz="1200"/>
          </a:p>
        </p:txBody>
      </p:sp>
      <p:sp>
        <p:nvSpPr>
          <p:cNvPr id="50179" name="Rectangle 1026"/>
          <p:cNvSpPr>
            <a:spLocks noGrp="1" noRot="1" noChangeAspect="1" noChangeArrowheads="1" noTextEdit="1"/>
          </p:cNvSpPr>
          <p:nvPr>
            <p:ph type="sldImg"/>
          </p:nvPr>
        </p:nvSpPr>
        <p:spPr>
          <a:ln/>
        </p:spPr>
      </p:sp>
      <p:sp>
        <p:nvSpPr>
          <p:cNvPr id="50180"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47FEAE4-5584-449F-98D2-35995B464A46}" type="slidenum">
              <a:rPr lang="en-US" altLang="en-US" sz="1200" smtClean="0"/>
              <a:pPr eaLnBrk="1" hangingPunct="1"/>
              <a:t>21</a:t>
            </a:fld>
            <a:endParaRPr lang="en-US" altLang="en-US" sz="120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07BBBFC-5406-4266-9E61-2EEE68083F9C}" type="slidenum">
              <a:rPr lang="en-US" altLang="en-US" sz="1200" smtClean="0"/>
              <a:pPr eaLnBrk="1" hangingPunct="1"/>
              <a:t>22</a:t>
            </a:fld>
            <a:endParaRPr lang="en-US" altLang="en-US" sz="120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73B9905-1E38-4E86-A743-84372D738CD1}" type="slidenum">
              <a:rPr lang="en-US" altLang="en-US" sz="1200" smtClean="0"/>
              <a:pPr eaLnBrk="1" hangingPunct="1"/>
              <a:t>23</a:t>
            </a:fld>
            <a:endParaRPr lang="en-US" altLang="en-US" sz="120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BF5140E-1458-41BB-9790-14554D85910A}" type="slidenum">
              <a:rPr lang="en-US" altLang="en-US" sz="1200" smtClean="0"/>
              <a:pPr eaLnBrk="1" hangingPunct="1"/>
              <a:t>2</a:t>
            </a:fld>
            <a:endParaRPr lang="en-US" altLang="en-US" sz="120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149484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0A02207-4FE0-402A-9DAB-23EA89A56273}" type="slidenum">
              <a:rPr lang="en-US" altLang="en-US" sz="1200" smtClean="0"/>
              <a:pPr eaLnBrk="1" hangingPunct="1"/>
              <a:t>3</a:t>
            </a:fld>
            <a:endParaRPr lang="en-US" altLang="en-US" sz="120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D607A44-825E-4FCA-84DD-1EF68B4AC614}" type="slidenum">
              <a:rPr lang="en-US" altLang="en-US" sz="1200" smtClean="0"/>
              <a:pPr eaLnBrk="1" hangingPunct="1"/>
              <a:t>4</a:t>
            </a:fld>
            <a:endParaRPr lang="en-US" altLang="en-US" sz="120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B15B88E-0C55-45F8-BFA9-434B696895FF}" type="slidenum">
              <a:rPr lang="en-US" altLang="en-US" sz="1200" smtClean="0"/>
              <a:pPr eaLnBrk="1" hangingPunct="1"/>
              <a:t>5</a:t>
            </a:fld>
            <a:endParaRPr lang="en-US" altLang="en-US" sz="120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E832ECF-D140-499E-9E0C-C193CF0FF20C}" type="slidenum">
              <a:rPr lang="en-US" altLang="en-US" sz="1200" smtClean="0"/>
              <a:pPr eaLnBrk="1" hangingPunct="1"/>
              <a:t>6</a:t>
            </a:fld>
            <a:endParaRPr lang="en-US" altLang="en-US" sz="120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DAE4C30-D859-4ABB-84BC-BA91498EB871}" type="slidenum">
              <a:rPr lang="en-US" altLang="en-US" sz="1200" smtClean="0"/>
              <a:pPr eaLnBrk="1" hangingPunct="1"/>
              <a:t>7</a:t>
            </a:fld>
            <a:endParaRPr lang="en-US" altLang="en-US" sz="1200"/>
          </a:p>
        </p:txBody>
      </p:sp>
      <p:sp>
        <p:nvSpPr>
          <p:cNvPr id="39939" name="Rectangle 1026"/>
          <p:cNvSpPr>
            <a:spLocks noGrp="1" noRot="1" noChangeAspect="1" noChangeArrowheads="1" noTextEdit="1"/>
          </p:cNvSpPr>
          <p:nvPr>
            <p:ph type="sldImg"/>
          </p:nvPr>
        </p:nvSpPr>
        <p:spPr>
          <a:ln/>
        </p:spPr>
      </p:sp>
      <p:sp>
        <p:nvSpPr>
          <p:cNvPr id="39940"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0B7C4CB-C707-4379-974B-9D19CB730F66}" type="slidenum">
              <a:rPr lang="en-US" altLang="en-US" sz="1200" smtClean="0"/>
              <a:pPr eaLnBrk="1" hangingPunct="1"/>
              <a:t>8</a:t>
            </a:fld>
            <a:endParaRPr lang="en-US" altLang="en-US" sz="120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0038529-B3E3-4FA9-8F7C-2523BB2780C4}" type="slidenum">
              <a:rPr lang="en-US" altLang="en-US" sz="1200" smtClean="0"/>
              <a:pPr eaLnBrk="1" hangingPunct="1"/>
              <a:t>11</a:t>
            </a:fld>
            <a:endParaRPr lang="en-US" altLang="en-US" sz="1200"/>
          </a:p>
        </p:txBody>
      </p:sp>
      <p:sp>
        <p:nvSpPr>
          <p:cNvPr id="41987" name="Rectangle 1026"/>
          <p:cNvSpPr>
            <a:spLocks noGrp="1" noRot="1" noChangeAspect="1" noChangeArrowheads="1" noTextEdit="1"/>
          </p:cNvSpPr>
          <p:nvPr>
            <p:ph type="sldImg"/>
          </p:nvPr>
        </p:nvSpPr>
        <p:spPr>
          <a:ln/>
        </p:spPr>
      </p:sp>
      <p:sp>
        <p:nvSpPr>
          <p:cNvPr id="41988"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9C7661C-BE86-4870-8FEF-EA6858DC5D7A}" type="slidenum">
              <a:rPr lang="en-US"/>
              <a:pPr>
                <a:defRPr/>
              </a:pPr>
              <a:t>‹#›</a:t>
            </a:fld>
            <a:endParaRPr lang="en-US"/>
          </a:p>
        </p:txBody>
      </p:sp>
    </p:spTree>
    <p:extLst>
      <p:ext uri="{BB962C8B-B14F-4D97-AF65-F5344CB8AC3E}">
        <p14:creationId xmlns:p14="http://schemas.microsoft.com/office/powerpoint/2010/main" val="2885129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668DEB1-EEF6-47EC-81B6-7D4E275AC7F9}" type="slidenum">
              <a:rPr lang="en-US"/>
              <a:pPr>
                <a:defRPr/>
              </a:pPr>
              <a:t>‹#›</a:t>
            </a:fld>
            <a:endParaRPr lang="en-US"/>
          </a:p>
        </p:txBody>
      </p:sp>
    </p:spTree>
    <p:extLst>
      <p:ext uri="{BB962C8B-B14F-4D97-AF65-F5344CB8AC3E}">
        <p14:creationId xmlns:p14="http://schemas.microsoft.com/office/powerpoint/2010/main" val="2041746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81000"/>
            <a:ext cx="1943100" cy="5715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81000"/>
            <a:ext cx="567690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9694452-AC49-4BC3-8127-F4E7B4F91863}" type="slidenum">
              <a:rPr lang="en-US"/>
              <a:pPr>
                <a:defRPr/>
              </a:pPr>
              <a:t>‹#›</a:t>
            </a:fld>
            <a:endParaRPr lang="en-US"/>
          </a:p>
        </p:txBody>
      </p:sp>
    </p:spTree>
    <p:extLst>
      <p:ext uri="{BB962C8B-B14F-4D97-AF65-F5344CB8AC3E}">
        <p14:creationId xmlns:p14="http://schemas.microsoft.com/office/powerpoint/2010/main" val="2423758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966BF94-BB27-4D92-9479-612192DDF95E}" type="slidenum">
              <a:rPr lang="en-US"/>
              <a:pPr>
                <a:defRPr/>
              </a:pPr>
              <a:t>‹#›</a:t>
            </a:fld>
            <a:endParaRPr lang="en-US"/>
          </a:p>
        </p:txBody>
      </p:sp>
    </p:spTree>
    <p:extLst>
      <p:ext uri="{BB962C8B-B14F-4D97-AF65-F5344CB8AC3E}">
        <p14:creationId xmlns:p14="http://schemas.microsoft.com/office/powerpoint/2010/main" val="1464103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1D504B7-6F1C-4EC3-8DC5-C419897704BF}" type="slidenum">
              <a:rPr lang="en-US"/>
              <a:pPr>
                <a:defRPr/>
              </a:pPr>
              <a:t>‹#›</a:t>
            </a:fld>
            <a:endParaRPr lang="en-US"/>
          </a:p>
        </p:txBody>
      </p:sp>
    </p:spTree>
    <p:extLst>
      <p:ext uri="{BB962C8B-B14F-4D97-AF65-F5344CB8AC3E}">
        <p14:creationId xmlns:p14="http://schemas.microsoft.com/office/powerpoint/2010/main" val="3080916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371600"/>
            <a:ext cx="381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1600"/>
            <a:ext cx="381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AC4DF3B-C5DF-440B-A993-629ACC1322A6}" type="slidenum">
              <a:rPr lang="en-US"/>
              <a:pPr>
                <a:defRPr/>
              </a:pPr>
              <a:t>‹#›</a:t>
            </a:fld>
            <a:endParaRPr lang="en-US"/>
          </a:p>
        </p:txBody>
      </p:sp>
    </p:spTree>
    <p:extLst>
      <p:ext uri="{BB962C8B-B14F-4D97-AF65-F5344CB8AC3E}">
        <p14:creationId xmlns:p14="http://schemas.microsoft.com/office/powerpoint/2010/main" val="2168463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0EB52F1-D721-4609-983B-F90D7CACBE33}" type="slidenum">
              <a:rPr lang="en-US"/>
              <a:pPr>
                <a:defRPr/>
              </a:pPr>
              <a:t>‹#›</a:t>
            </a:fld>
            <a:endParaRPr lang="en-US"/>
          </a:p>
        </p:txBody>
      </p:sp>
    </p:spTree>
    <p:extLst>
      <p:ext uri="{BB962C8B-B14F-4D97-AF65-F5344CB8AC3E}">
        <p14:creationId xmlns:p14="http://schemas.microsoft.com/office/powerpoint/2010/main" val="2852962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F0648E3-FD99-4B54-B98A-E83A2EFE1275}" type="slidenum">
              <a:rPr lang="en-US"/>
              <a:pPr>
                <a:defRPr/>
              </a:pPr>
              <a:t>‹#›</a:t>
            </a:fld>
            <a:endParaRPr lang="en-US"/>
          </a:p>
        </p:txBody>
      </p:sp>
    </p:spTree>
    <p:extLst>
      <p:ext uri="{BB962C8B-B14F-4D97-AF65-F5344CB8AC3E}">
        <p14:creationId xmlns:p14="http://schemas.microsoft.com/office/powerpoint/2010/main" val="3529852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3D9685F-749C-43CB-A791-489B1CFA4FEA}" type="slidenum">
              <a:rPr lang="en-US"/>
              <a:pPr>
                <a:defRPr/>
              </a:pPr>
              <a:t>‹#›</a:t>
            </a:fld>
            <a:endParaRPr lang="en-US"/>
          </a:p>
        </p:txBody>
      </p:sp>
    </p:spTree>
    <p:extLst>
      <p:ext uri="{BB962C8B-B14F-4D97-AF65-F5344CB8AC3E}">
        <p14:creationId xmlns:p14="http://schemas.microsoft.com/office/powerpoint/2010/main" val="4230993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375433-2D96-4CBE-946B-F37C072EC835}" type="slidenum">
              <a:rPr lang="en-US"/>
              <a:pPr>
                <a:defRPr/>
              </a:pPr>
              <a:t>‹#›</a:t>
            </a:fld>
            <a:endParaRPr lang="en-US"/>
          </a:p>
        </p:txBody>
      </p:sp>
    </p:spTree>
    <p:extLst>
      <p:ext uri="{BB962C8B-B14F-4D97-AF65-F5344CB8AC3E}">
        <p14:creationId xmlns:p14="http://schemas.microsoft.com/office/powerpoint/2010/main" val="3361455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A94EC39-5FF6-4BF8-801C-3A23AEEA177F}" type="slidenum">
              <a:rPr lang="en-US"/>
              <a:pPr>
                <a:defRPr/>
              </a:pPr>
              <a:t>‹#›</a:t>
            </a:fld>
            <a:endParaRPr lang="en-US"/>
          </a:p>
        </p:txBody>
      </p:sp>
    </p:spTree>
    <p:extLst>
      <p:ext uri="{BB962C8B-B14F-4D97-AF65-F5344CB8AC3E}">
        <p14:creationId xmlns:p14="http://schemas.microsoft.com/office/powerpoint/2010/main" val="4138169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3810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371600"/>
            <a:ext cx="77724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0420"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6042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p>
        </p:txBody>
      </p:sp>
      <p:sp>
        <p:nvSpPr>
          <p:cNvPr id="60422"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1831ADB9-6F58-4079-B664-C72337D6D53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sz="3200">
          <a:solidFill>
            <a:schemeClr val="tx2"/>
          </a:solidFill>
          <a:latin typeface="+mj-lt"/>
          <a:ea typeface="+mj-ea"/>
          <a:cs typeface="+mj-cs"/>
        </a:defRPr>
      </a:lvl1pPr>
      <a:lvl2pPr algn="ctr" rtl="0" eaLnBrk="0" fontAlgn="base" hangingPunct="0">
        <a:spcBef>
          <a:spcPct val="0"/>
        </a:spcBef>
        <a:spcAft>
          <a:spcPct val="0"/>
        </a:spcAft>
        <a:defRPr sz="3200">
          <a:solidFill>
            <a:schemeClr val="tx2"/>
          </a:solidFill>
          <a:latin typeface="Arial" charset="0"/>
        </a:defRPr>
      </a:lvl2pPr>
      <a:lvl3pPr algn="ctr" rtl="0" eaLnBrk="0" fontAlgn="base" hangingPunct="0">
        <a:spcBef>
          <a:spcPct val="0"/>
        </a:spcBef>
        <a:spcAft>
          <a:spcPct val="0"/>
        </a:spcAft>
        <a:defRPr sz="3200">
          <a:solidFill>
            <a:schemeClr val="tx2"/>
          </a:solidFill>
          <a:latin typeface="Arial" charset="0"/>
        </a:defRPr>
      </a:lvl3pPr>
      <a:lvl4pPr algn="ctr" rtl="0" eaLnBrk="0" fontAlgn="base" hangingPunct="0">
        <a:spcBef>
          <a:spcPct val="0"/>
        </a:spcBef>
        <a:spcAft>
          <a:spcPct val="0"/>
        </a:spcAft>
        <a:defRPr sz="3200">
          <a:solidFill>
            <a:schemeClr val="tx2"/>
          </a:solidFill>
          <a:latin typeface="Arial" charset="0"/>
        </a:defRPr>
      </a:lvl4pPr>
      <a:lvl5pPr algn="ctr" rtl="0" eaLnBrk="0" fontAlgn="base" hangingPunct="0">
        <a:spcBef>
          <a:spcPct val="0"/>
        </a:spcBef>
        <a:spcAft>
          <a:spcPct val="0"/>
        </a:spcAft>
        <a:defRPr sz="3200">
          <a:solidFill>
            <a:schemeClr val="tx2"/>
          </a:solidFill>
          <a:latin typeface="Arial" charset="0"/>
        </a:defRPr>
      </a:lvl5pPr>
      <a:lvl6pPr marL="457200" algn="ctr" rtl="0" eaLnBrk="1" fontAlgn="base" hangingPunct="1">
        <a:spcBef>
          <a:spcPct val="0"/>
        </a:spcBef>
        <a:spcAft>
          <a:spcPct val="0"/>
        </a:spcAft>
        <a:defRPr sz="3200">
          <a:solidFill>
            <a:schemeClr val="tx2"/>
          </a:solidFill>
          <a:latin typeface="Arial" charset="0"/>
        </a:defRPr>
      </a:lvl6pPr>
      <a:lvl7pPr marL="914400" algn="ctr" rtl="0" eaLnBrk="1" fontAlgn="base" hangingPunct="1">
        <a:spcBef>
          <a:spcPct val="0"/>
        </a:spcBef>
        <a:spcAft>
          <a:spcPct val="0"/>
        </a:spcAft>
        <a:defRPr sz="3200">
          <a:solidFill>
            <a:schemeClr val="tx2"/>
          </a:solidFill>
          <a:latin typeface="Arial" charset="0"/>
        </a:defRPr>
      </a:lvl7pPr>
      <a:lvl8pPr marL="1371600" algn="ctr" rtl="0" eaLnBrk="1" fontAlgn="base" hangingPunct="1">
        <a:spcBef>
          <a:spcPct val="0"/>
        </a:spcBef>
        <a:spcAft>
          <a:spcPct val="0"/>
        </a:spcAft>
        <a:defRPr sz="3200">
          <a:solidFill>
            <a:schemeClr val="tx2"/>
          </a:solidFill>
          <a:latin typeface="Arial" charset="0"/>
        </a:defRPr>
      </a:lvl8pPr>
      <a:lvl9pPr marL="1828800" algn="ctr" rtl="0" eaLnBrk="1" fontAlgn="base" hangingPunct="1">
        <a:spcBef>
          <a:spcPct val="0"/>
        </a:spcBef>
        <a:spcAft>
          <a:spcPct val="0"/>
        </a:spcAft>
        <a:defRPr sz="3200">
          <a:solidFill>
            <a:schemeClr val="tx2"/>
          </a:solidFill>
          <a:latin typeface="Arial" charset="0"/>
        </a:defRPr>
      </a:lvl9pPr>
    </p:titleStyle>
    <p:bodyStyle>
      <a:lvl1pPr marL="342900" indent="-342900" algn="l" rtl="0" eaLnBrk="0" fontAlgn="base" hangingPunct="0">
        <a:spcBef>
          <a:spcPct val="20000"/>
        </a:spcBef>
        <a:spcAft>
          <a:spcPct val="0"/>
        </a:spcAft>
        <a:buChar char="•"/>
        <a:defRPr sz="2400">
          <a:solidFill>
            <a:srgbClr val="FF0000"/>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eaLnBrk="1" fontAlgn="base" hangingPunct="1">
        <a:spcBef>
          <a:spcPct val="20000"/>
        </a:spcBef>
        <a:spcAft>
          <a:spcPct val="0"/>
        </a:spcAft>
        <a:buChar char="»"/>
        <a:defRPr sz="1400">
          <a:solidFill>
            <a:schemeClr val="tx1"/>
          </a:solidFill>
          <a:latin typeface="+mn-lt"/>
        </a:defRPr>
      </a:lvl6pPr>
      <a:lvl7pPr marL="2971800" indent="-228600" algn="l" rtl="0" eaLnBrk="1" fontAlgn="base" hangingPunct="1">
        <a:spcBef>
          <a:spcPct val="20000"/>
        </a:spcBef>
        <a:spcAft>
          <a:spcPct val="0"/>
        </a:spcAft>
        <a:buChar char="»"/>
        <a:defRPr sz="1400">
          <a:solidFill>
            <a:schemeClr val="tx1"/>
          </a:solidFill>
          <a:latin typeface="+mn-lt"/>
        </a:defRPr>
      </a:lvl7pPr>
      <a:lvl8pPr marL="3429000" indent="-228600" algn="l" rtl="0" eaLnBrk="1" fontAlgn="base" hangingPunct="1">
        <a:spcBef>
          <a:spcPct val="20000"/>
        </a:spcBef>
        <a:spcAft>
          <a:spcPct val="0"/>
        </a:spcAft>
        <a:buChar char="»"/>
        <a:defRPr sz="1400">
          <a:solidFill>
            <a:schemeClr val="tx1"/>
          </a:solidFill>
          <a:latin typeface="+mn-lt"/>
        </a:defRPr>
      </a:lvl8pPr>
      <a:lvl9pPr marL="3886200" indent="-228600" algn="l" rtl="0" eaLnBrk="1" fontAlgn="base" hangingPunct="1">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openmp.or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en-US" dirty="0"/>
              <a:t>OpenMP</a:t>
            </a:r>
          </a:p>
        </p:txBody>
      </p:sp>
      <p:sp>
        <p:nvSpPr>
          <p:cNvPr id="2051" name="Rectangle 3"/>
          <p:cNvSpPr>
            <a:spLocks noGrp="1" noChangeArrowheads="1"/>
          </p:cNvSpPr>
          <p:nvPr>
            <p:ph idx="1"/>
          </p:nvPr>
        </p:nvSpPr>
        <p:spPr/>
        <p:txBody>
          <a:bodyPr/>
          <a:lstStyle/>
          <a:p>
            <a:pPr eaLnBrk="1" hangingPunct="1"/>
            <a:r>
              <a:rPr lang="en-US" altLang="en-US" dirty="0"/>
              <a:t>Introduction</a:t>
            </a:r>
          </a:p>
          <a:p>
            <a:pPr eaLnBrk="1" hangingPunct="1"/>
            <a:r>
              <a:rPr lang="en-US" altLang="en-US" dirty="0"/>
              <a:t>OpenMP basics</a:t>
            </a:r>
          </a:p>
          <a:p>
            <a:pPr eaLnBrk="1" hangingPunct="1"/>
            <a:r>
              <a:rPr lang="en-US" altLang="en-US" dirty="0"/>
              <a:t>OpenMP directives, clauses, and library routines</a:t>
            </a:r>
          </a:p>
          <a:p>
            <a:pPr eaLnBrk="1" hangingPunct="1"/>
            <a:endParaRPr lang="en-US" altLang="en-US" dirty="0"/>
          </a:p>
          <a:p>
            <a:pPr eaLnBrk="1" hangingPunct="1"/>
            <a:endParaRPr lang="en-US" altLang="en-US" dirty="0"/>
          </a:p>
          <a:p>
            <a:pPr eaLnBrk="1" hangingPunct="1"/>
            <a:endParaRPr lang="en-US" altLang="en-US" dirty="0"/>
          </a:p>
          <a:p>
            <a:pPr eaLnBrk="1" hangingPunct="1"/>
            <a:r>
              <a:rPr lang="en-US" altLang="en-US" dirty="0"/>
              <a:t>Readings </a:t>
            </a:r>
          </a:p>
          <a:p>
            <a:pPr lvl="1" eaLnBrk="1" hangingPunct="1"/>
            <a:r>
              <a:rPr lang="en-US" altLang="en-US" dirty="0"/>
              <a:t>http://</a:t>
            </a:r>
            <a:r>
              <a:rPr lang="en-US" altLang="en-US" dirty="0" err="1"/>
              <a:t>openmp.org</a:t>
            </a:r>
            <a:r>
              <a:rPr lang="en-US" altLang="en-US" dirty="0"/>
              <a:t>/</a:t>
            </a:r>
          </a:p>
          <a:p>
            <a:pPr lvl="1" eaLnBrk="1" hangingPunct="1"/>
            <a:r>
              <a:rPr lang="en-US" altLang="en-US" dirty="0"/>
              <a:t>https://</a:t>
            </a:r>
            <a:r>
              <a:rPr lang="en-US" altLang="en-US" dirty="0" err="1"/>
              <a:t>computing.llnl.gov</a:t>
            </a:r>
            <a:r>
              <a:rPr lang="en-US" altLang="en-US" dirty="0"/>
              <a:t>/tutorials/</a:t>
            </a:r>
            <a:r>
              <a:rPr lang="en-US" altLang="en-US" dirty="0" err="1"/>
              <a:t>openMP</a:t>
            </a:r>
            <a:r>
              <a:rPr lang="en-US" altLang="en-US" dirty="0"/>
              <a:t>/</a:t>
            </a:r>
          </a:p>
        </p:txBody>
      </p:sp>
      <p:sp>
        <p:nvSpPr>
          <p:cNvPr id="6" name="Slide Number Placeholder 5"/>
          <p:cNvSpPr>
            <a:spLocks noGrp="1"/>
          </p:cNvSpPr>
          <p:nvPr>
            <p:ph type="sldNum" sz="quarter" idx="12"/>
          </p:nvPr>
        </p:nvSpPr>
        <p:spPr/>
        <p:txBody>
          <a:bodyPr/>
          <a:lstStyle/>
          <a:p>
            <a:pPr>
              <a:defRPr/>
            </a:pPr>
            <a:fld id="{7B861FB7-16C7-4B7E-A4D5-9DA5611F259B}" type="slidenum">
              <a:rPr lang="en-US"/>
              <a:pPr>
                <a:defRPr/>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5"/>
          <p:cNvSpPr>
            <a:spLocks noChangeArrowheads="1"/>
          </p:cNvSpPr>
          <p:nvPr/>
        </p:nvSpPr>
        <p:spPr bwMode="auto">
          <a:xfrm>
            <a:off x="304800" y="1752600"/>
            <a:ext cx="2743200" cy="4343400"/>
          </a:xfrm>
          <a:prstGeom prst="rect">
            <a:avLst/>
          </a:prstGeom>
          <a:solidFill>
            <a:schemeClr val="accent1"/>
          </a:solidFill>
          <a:ln w="9525" algn="ctr">
            <a:solidFill>
              <a:schemeClr val="tx1"/>
            </a:solidFill>
            <a:miter lim="800000"/>
            <a:headEnd/>
            <a:tailEnd/>
          </a:ln>
        </p:spPr>
        <p:txBody>
          <a:bodyPr wrap="none"/>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1267" name="Title 1"/>
          <p:cNvSpPr>
            <a:spLocks noGrp="1"/>
          </p:cNvSpPr>
          <p:nvPr>
            <p:ph type="title"/>
          </p:nvPr>
        </p:nvSpPr>
        <p:spPr/>
        <p:txBody>
          <a:bodyPr/>
          <a:lstStyle/>
          <a:p>
            <a:r>
              <a:rPr lang="en-US" altLang="en-US"/>
              <a:t>Components of OpenMP</a:t>
            </a:r>
          </a:p>
        </p:txBody>
      </p:sp>
      <p:sp>
        <p:nvSpPr>
          <p:cNvPr id="11268" name="Content Placeholder 2"/>
          <p:cNvSpPr>
            <a:spLocks noGrp="1"/>
          </p:cNvSpPr>
          <p:nvPr>
            <p:ph idx="1"/>
          </p:nvPr>
        </p:nvSpPr>
        <p:spPr>
          <a:xfrm>
            <a:off x="304800" y="1752600"/>
            <a:ext cx="2819400" cy="4343400"/>
          </a:xfrm>
        </p:spPr>
        <p:txBody>
          <a:bodyPr/>
          <a:lstStyle/>
          <a:p>
            <a:r>
              <a:rPr lang="en-US" altLang="en-US" sz="1800" dirty="0">
                <a:solidFill>
                  <a:schemeClr val="tx1"/>
                </a:solidFill>
              </a:rPr>
              <a:t>Parallel regions</a:t>
            </a:r>
          </a:p>
          <a:p>
            <a:r>
              <a:rPr lang="en-US" altLang="en-US" sz="1800" dirty="0">
                <a:solidFill>
                  <a:schemeClr val="tx1"/>
                </a:solidFill>
              </a:rPr>
              <a:t>Work sharing</a:t>
            </a:r>
          </a:p>
          <a:p>
            <a:r>
              <a:rPr lang="en-US" altLang="en-US" sz="1800" dirty="0">
                <a:solidFill>
                  <a:schemeClr val="tx1"/>
                </a:solidFill>
              </a:rPr>
              <a:t>Synchronization</a:t>
            </a:r>
          </a:p>
          <a:p>
            <a:r>
              <a:rPr lang="en-US" altLang="en-US" sz="1800" dirty="0">
                <a:solidFill>
                  <a:schemeClr val="tx1"/>
                </a:solidFill>
              </a:rPr>
              <a:t>Data scope attributes</a:t>
            </a:r>
          </a:p>
          <a:p>
            <a:pPr lvl="1"/>
            <a:r>
              <a:rPr lang="en-US" altLang="en-US" sz="1800" dirty="0"/>
              <a:t>Private</a:t>
            </a:r>
          </a:p>
          <a:p>
            <a:pPr lvl="1"/>
            <a:r>
              <a:rPr lang="en-US" altLang="en-US" sz="1800" dirty="0" err="1"/>
              <a:t>Firstprivate</a:t>
            </a:r>
            <a:endParaRPr lang="en-US" altLang="en-US" sz="1800" dirty="0"/>
          </a:p>
          <a:p>
            <a:pPr lvl="1"/>
            <a:r>
              <a:rPr lang="en-US" altLang="en-US" sz="1800" dirty="0" err="1"/>
              <a:t>Lastprivate</a:t>
            </a:r>
            <a:endParaRPr lang="en-US" altLang="en-US" sz="1800" dirty="0"/>
          </a:p>
          <a:p>
            <a:pPr lvl="1"/>
            <a:r>
              <a:rPr lang="en-US" altLang="en-US" sz="1800" dirty="0"/>
              <a:t>Shared</a:t>
            </a:r>
          </a:p>
          <a:p>
            <a:pPr lvl="1"/>
            <a:r>
              <a:rPr lang="en-US" altLang="en-US" sz="1800" dirty="0"/>
              <a:t>Reduction</a:t>
            </a:r>
          </a:p>
          <a:p>
            <a:r>
              <a:rPr lang="en-US" altLang="en-US" sz="1800" dirty="0">
                <a:solidFill>
                  <a:schemeClr val="tx1"/>
                </a:solidFill>
              </a:rPr>
              <a:t>Orphaning </a:t>
            </a:r>
          </a:p>
        </p:txBody>
      </p:sp>
      <p:sp>
        <p:nvSpPr>
          <p:cNvPr id="4" name="Slide Number Placeholder 3"/>
          <p:cNvSpPr>
            <a:spLocks noGrp="1"/>
          </p:cNvSpPr>
          <p:nvPr>
            <p:ph type="sldNum" sz="quarter" idx="12"/>
          </p:nvPr>
        </p:nvSpPr>
        <p:spPr/>
        <p:txBody>
          <a:bodyPr/>
          <a:lstStyle/>
          <a:p>
            <a:pPr>
              <a:defRPr/>
            </a:pPr>
            <a:fld id="{E745034E-EF8D-4C7B-BF2B-F2D64930A577}" type="slidenum">
              <a:rPr lang="en-US" smtClean="0"/>
              <a:pPr>
                <a:defRPr/>
              </a:pPr>
              <a:t>10</a:t>
            </a:fld>
            <a:endParaRPr lang="en-US"/>
          </a:p>
        </p:txBody>
      </p:sp>
      <p:sp>
        <p:nvSpPr>
          <p:cNvPr id="5" name="TextBox 4"/>
          <p:cNvSpPr txBox="1"/>
          <p:nvPr/>
        </p:nvSpPr>
        <p:spPr>
          <a:xfrm>
            <a:off x="533400" y="1295400"/>
            <a:ext cx="2185988" cy="369888"/>
          </a:xfrm>
          <a:prstGeom prst="rect">
            <a:avLst/>
          </a:prstGeom>
          <a:noFill/>
        </p:spPr>
        <p:txBody>
          <a:bodyPr wrap="none">
            <a:spAutoFit/>
          </a:bodyPr>
          <a:lstStyle/>
          <a:p>
            <a:pPr>
              <a:defRPr/>
            </a:pPr>
            <a:r>
              <a:rPr lang="en-US" sz="1800" dirty="0">
                <a:latin typeface="+mn-lt"/>
              </a:rPr>
              <a:t>Compiler Directives</a:t>
            </a:r>
          </a:p>
        </p:txBody>
      </p:sp>
      <p:sp>
        <p:nvSpPr>
          <p:cNvPr id="11271" name="Rectangle 6"/>
          <p:cNvSpPr>
            <a:spLocks noChangeArrowheads="1"/>
          </p:cNvSpPr>
          <p:nvPr/>
        </p:nvSpPr>
        <p:spPr bwMode="auto">
          <a:xfrm>
            <a:off x="3200400" y="1752600"/>
            <a:ext cx="2819400" cy="4343400"/>
          </a:xfrm>
          <a:prstGeom prst="rect">
            <a:avLst/>
          </a:prstGeom>
          <a:solidFill>
            <a:schemeClr val="accent1"/>
          </a:solidFill>
          <a:ln w="9525" algn="ctr">
            <a:solidFill>
              <a:schemeClr val="tx1"/>
            </a:solidFill>
            <a:miter lim="800000"/>
            <a:headEnd/>
            <a:tailEnd/>
          </a:ln>
        </p:spPr>
        <p:txBody>
          <a:bodyPr wrap="none"/>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8" name="Content Placeholder 2"/>
          <p:cNvSpPr txBox="1">
            <a:spLocks/>
          </p:cNvSpPr>
          <p:nvPr/>
        </p:nvSpPr>
        <p:spPr bwMode="auto">
          <a:xfrm>
            <a:off x="3200400" y="1752600"/>
            <a:ext cx="3048000" cy="4343400"/>
          </a:xfrm>
          <a:prstGeom prst="rect">
            <a:avLst/>
          </a:prstGeom>
          <a:noFill/>
          <a:ln w="9525">
            <a:noFill/>
            <a:miter lim="800000"/>
            <a:headEnd/>
            <a:tailEnd/>
          </a:ln>
        </p:spPr>
        <p:txBody>
          <a:bodyPr/>
          <a:lstStyle/>
          <a:p>
            <a:pPr marL="342900" indent="-342900" eaLnBrk="0" hangingPunct="0">
              <a:spcBef>
                <a:spcPct val="20000"/>
              </a:spcBef>
              <a:buFontTx/>
              <a:buChar char="•"/>
              <a:defRPr/>
            </a:pPr>
            <a:r>
              <a:rPr lang="en-US" sz="1800" kern="0" dirty="0">
                <a:latin typeface="+mn-lt"/>
              </a:rPr>
              <a:t>Number of thread</a:t>
            </a:r>
          </a:p>
          <a:p>
            <a:pPr marL="342900" indent="-342900" eaLnBrk="0" hangingPunct="0">
              <a:spcBef>
                <a:spcPct val="20000"/>
              </a:spcBef>
              <a:buFontTx/>
              <a:buChar char="•"/>
              <a:defRPr/>
            </a:pPr>
            <a:r>
              <a:rPr lang="en-US" sz="1800" kern="0" dirty="0">
                <a:latin typeface="+mn-lt"/>
              </a:rPr>
              <a:t>Scheduling type</a:t>
            </a:r>
          </a:p>
          <a:p>
            <a:pPr marL="342900" indent="-342900" eaLnBrk="0" hangingPunct="0">
              <a:spcBef>
                <a:spcPct val="20000"/>
              </a:spcBef>
              <a:buFontTx/>
              <a:buChar char="•"/>
              <a:defRPr/>
            </a:pPr>
            <a:r>
              <a:rPr lang="en-US" sz="1800" kern="0" dirty="0">
                <a:latin typeface="+mn-lt"/>
              </a:rPr>
              <a:t>Dynamic thread adjustment</a:t>
            </a:r>
          </a:p>
          <a:p>
            <a:pPr marL="342900" indent="-342900" eaLnBrk="0" hangingPunct="0">
              <a:spcBef>
                <a:spcPct val="20000"/>
              </a:spcBef>
              <a:buFontTx/>
              <a:buChar char="•"/>
              <a:defRPr/>
            </a:pPr>
            <a:r>
              <a:rPr lang="en-US" sz="1800" kern="0" dirty="0">
                <a:latin typeface="+mn-lt"/>
              </a:rPr>
              <a:t>Nest parallelism  </a:t>
            </a:r>
          </a:p>
        </p:txBody>
      </p:sp>
      <p:sp>
        <p:nvSpPr>
          <p:cNvPr id="9" name="TextBox 8"/>
          <p:cNvSpPr txBox="1"/>
          <p:nvPr/>
        </p:nvSpPr>
        <p:spPr>
          <a:xfrm>
            <a:off x="3505200" y="1306513"/>
            <a:ext cx="2489200" cy="369887"/>
          </a:xfrm>
          <a:prstGeom prst="rect">
            <a:avLst/>
          </a:prstGeom>
          <a:noFill/>
        </p:spPr>
        <p:txBody>
          <a:bodyPr wrap="none">
            <a:spAutoFit/>
          </a:bodyPr>
          <a:lstStyle/>
          <a:p>
            <a:pPr>
              <a:defRPr/>
            </a:pPr>
            <a:r>
              <a:rPr lang="en-US" sz="1800" dirty="0">
                <a:latin typeface="+mn-lt"/>
              </a:rPr>
              <a:t>Environment Variables</a:t>
            </a:r>
          </a:p>
        </p:txBody>
      </p:sp>
      <p:sp>
        <p:nvSpPr>
          <p:cNvPr id="11274" name="Rectangle 9"/>
          <p:cNvSpPr>
            <a:spLocks noChangeArrowheads="1"/>
          </p:cNvSpPr>
          <p:nvPr/>
        </p:nvSpPr>
        <p:spPr bwMode="auto">
          <a:xfrm>
            <a:off x="6172200" y="1752600"/>
            <a:ext cx="2743200" cy="4343400"/>
          </a:xfrm>
          <a:prstGeom prst="rect">
            <a:avLst/>
          </a:prstGeom>
          <a:solidFill>
            <a:schemeClr val="accent1"/>
          </a:solidFill>
          <a:ln w="9525" algn="ctr">
            <a:solidFill>
              <a:schemeClr val="tx1"/>
            </a:solidFill>
            <a:miter lim="800000"/>
            <a:headEnd/>
            <a:tailEnd/>
          </a:ln>
        </p:spPr>
        <p:txBody>
          <a:bodyPr wrap="none"/>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1" name="Content Placeholder 2"/>
          <p:cNvSpPr txBox="1">
            <a:spLocks/>
          </p:cNvSpPr>
          <p:nvPr/>
        </p:nvSpPr>
        <p:spPr bwMode="auto">
          <a:xfrm>
            <a:off x="6324600" y="1752600"/>
            <a:ext cx="2819400" cy="4343400"/>
          </a:xfrm>
          <a:prstGeom prst="rect">
            <a:avLst/>
          </a:prstGeom>
          <a:noFill/>
          <a:ln w="9525">
            <a:noFill/>
            <a:miter lim="800000"/>
            <a:headEnd/>
            <a:tailEnd/>
          </a:ln>
        </p:spPr>
        <p:txBody>
          <a:bodyPr/>
          <a:lstStyle/>
          <a:p>
            <a:pPr marL="342900" indent="-342900" eaLnBrk="0" hangingPunct="0">
              <a:spcBef>
                <a:spcPct val="20000"/>
              </a:spcBef>
              <a:buFontTx/>
              <a:buChar char="•"/>
              <a:defRPr/>
            </a:pPr>
            <a:r>
              <a:rPr lang="en-US" sz="1800" kern="0" dirty="0">
                <a:latin typeface="+mn-lt"/>
              </a:rPr>
              <a:t>Number of threads</a:t>
            </a:r>
          </a:p>
          <a:p>
            <a:pPr marL="342900" indent="-342900" eaLnBrk="0" hangingPunct="0">
              <a:spcBef>
                <a:spcPct val="20000"/>
              </a:spcBef>
              <a:buFontTx/>
              <a:buChar char="•"/>
              <a:defRPr/>
            </a:pPr>
            <a:r>
              <a:rPr lang="en-US" sz="1800" kern="0" dirty="0">
                <a:latin typeface="+mn-lt"/>
              </a:rPr>
              <a:t>Thread ID</a:t>
            </a:r>
          </a:p>
          <a:p>
            <a:pPr marL="342900" indent="-342900" eaLnBrk="0" hangingPunct="0">
              <a:spcBef>
                <a:spcPct val="20000"/>
              </a:spcBef>
              <a:buFontTx/>
              <a:buChar char="•"/>
              <a:defRPr/>
            </a:pPr>
            <a:r>
              <a:rPr lang="en-US" sz="1800" kern="0" dirty="0">
                <a:latin typeface="+mn-lt"/>
              </a:rPr>
              <a:t>Dynamic thread adjustment</a:t>
            </a:r>
          </a:p>
          <a:p>
            <a:pPr marL="342900" indent="-342900" eaLnBrk="0" hangingPunct="0">
              <a:spcBef>
                <a:spcPct val="20000"/>
              </a:spcBef>
              <a:buFontTx/>
              <a:buChar char="•"/>
              <a:defRPr/>
            </a:pPr>
            <a:r>
              <a:rPr lang="en-US" sz="1800" kern="0" dirty="0">
                <a:latin typeface="+mn-lt"/>
              </a:rPr>
              <a:t>Nested parallelism</a:t>
            </a:r>
          </a:p>
          <a:p>
            <a:pPr marL="342900" indent="-342900" eaLnBrk="0" hangingPunct="0">
              <a:spcBef>
                <a:spcPct val="20000"/>
              </a:spcBef>
              <a:buFontTx/>
              <a:buChar char="•"/>
              <a:defRPr/>
            </a:pPr>
            <a:r>
              <a:rPr lang="en-US" sz="1800" kern="0" dirty="0">
                <a:latin typeface="+mn-lt"/>
              </a:rPr>
              <a:t>Timers </a:t>
            </a:r>
          </a:p>
          <a:p>
            <a:pPr marL="342900" indent="-342900" eaLnBrk="0" hangingPunct="0">
              <a:spcBef>
                <a:spcPct val="20000"/>
              </a:spcBef>
              <a:buFontTx/>
              <a:buChar char="•"/>
              <a:defRPr/>
            </a:pPr>
            <a:r>
              <a:rPr lang="en-US" sz="1800" kern="0" dirty="0">
                <a:latin typeface="+mn-lt"/>
              </a:rPr>
              <a:t>API for locking</a:t>
            </a:r>
          </a:p>
        </p:txBody>
      </p:sp>
      <p:sp>
        <p:nvSpPr>
          <p:cNvPr id="12" name="TextBox 11"/>
          <p:cNvSpPr txBox="1"/>
          <p:nvPr/>
        </p:nvSpPr>
        <p:spPr>
          <a:xfrm>
            <a:off x="6400800" y="1295400"/>
            <a:ext cx="2620963" cy="369888"/>
          </a:xfrm>
          <a:prstGeom prst="rect">
            <a:avLst/>
          </a:prstGeom>
          <a:noFill/>
        </p:spPr>
        <p:txBody>
          <a:bodyPr wrap="none">
            <a:spAutoFit/>
          </a:bodyPr>
          <a:lstStyle/>
          <a:p>
            <a:pPr>
              <a:defRPr/>
            </a:pPr>
            <a:r>
              <a:rPr lang="en-US" sz="1800" dirty="0">
                <a:latin typeface="+mn-lt"/>
              </a:rPr>
              <a:t>Runtime library routines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ltLang="en-US"/>
              <a:t>OpenMP General Code Structure</a:t>
            </a:r>
          </a:p>
        </p:txBody>
      </p:sp>
      <p:sp>
        <p:nvSpPr>
          <p:cNvPr id="12291" name="Rectangle 3"/>
          <p:cNvSpPr>
            <a:spLocks noGrp="1" noChangeArrowheads="1"/>
          </p:cNvSpPr>
          <p:nvPr>
            <p:ph idx="1"/>
          </p:nvPr>
        </p:nvSpPr>
        <p:spPr>
          <a:xfrm>
            <a:off x="457200" y="1371600"/>
            <a:ext cx="8382000" cy="4724400"/>
          </a:xfrm>
        </p:spPr>
        <p:txBody>
          <a:bodyPr/>
          <a:lstStyle/>
          <a:p>
            <a:pPr eaLnBrk="1" hangingPunct="1">
              <a:lnSpc>
                <a:spcPct val="90000"/>
              </a:lnSpc>
              <a:buFontTx/>
              <a:buNone/>
            </a:pPr>
            <a:r>
              <a:rPr lang="en-US" altLang="en-US" sz="1600" b="1" dirty="0">
                <a:solidFill>
                  <a:schemeClr val="tx1"/>
                </a:solidFill>
              </a:rPr>
              <a:t>#include &lt;</a:t>
            </a:r>
            <a:r>
              <a:rPr lang="en-US" altLang="en-US" sz="1600" b="1" dirty="0" err="1">
                <a:solidFill>
                  <a:schemeClr val="tx1"/>
                </a:solidFill>
              </a:rPr>
              <a:t>omp.h</a:t>
            </a:r>
            <a:r>
              <a:rPr lang="en-US" altLang="en-US" sz="1600" b="1" dirty="0">
                <a:solidFill>
                  <a:schemeClr val="tx1"/>
                </a:solidFill>
              </a:rPr>
              <a:t>&gt; </a:t>
            </a:r>
          </a:p>
          <a:p>
            <a:pPr eaLnBrk="1" hangingPunct="1">
              <a:lnSpc>
                <a:spcPct val="90000"/>
              </a:lnSpc>
              <a:buFontTx/>
              <a:buNone/>
            </a:pPr>
            <a:r>
              <a:rPr lang="en-US" altLang="en-US" sz="1600" b="1" dirty="0">
                <a:solidFill>
                  <a:schemeClr val="tx1"/>
                </a:solidFill>
              </a:rPr>
              <a:t>main () {</a:t>
            </a:r>
          </a:p>
          <a:p>
            <a:pPr eaLnBrk="1" hangingPunct="1">
              <a:lnSpc>
                <a:spcPct val="90000"/>
              </a:lnSpc>
              <a:buFontTx/>
              <a:buNone/>
            </a:pPr>
            <a:r>
              <a:rPr lang="en-US" altLang="en-US" sz="1600" b="1" dirty="0">
                <a:solidFill>
                  <a:schemeClr val="tx1"/>
                </a:solidFill>
              </a:rPr>
              <a:t>   int var1, var2, var3; </a:t>
            </a:r>
          </a:p>
          <a:p>
            <a:pPr eaLnBrk="1" hangingPunct="1">
              <a:lnSpc>
                <a:spcPct val="90000"/>
              </a:lnSpc>
              <a:buFontTx/>
              <a:buNone/>
            </a:pPr>
            <a:r>
              <a:rPr lang="en-US" altLang="en-US" sz="1600" b="1" i="1" dirty="0">
                <a:solidFill>
                  <a:schemeClr val="tx1"/>
                </a:solidFill>
              </a:rPr>
              <a:t>   Serial code </a:t>
            </a:r>
          </a:p>
          <a:p>
            <a:pPr eaLnBrk="1" hangingPunct="1">
              <a:lnSpc>
                <a:spcPct val="90000"/>
              </a:lnSpc>
              <a:buFontTx/>
              <a:buNone/>
            </a:pPr>
            <a:r>
              <a:rPr lang="en-US" altLang="en-US" sz="1600" b="1" i="1" dirty="0">
                <a:solidFill>
                  <a:schemeClr val="tx1"/>
                </a:solidFill>
              </a:rPr>
              <a:t>   </a:t>
            </a:r>
            <a:r>
              <a:rPr lang="en-US" altLang="en-US" sz="1600" b="1" dirty="0">
                <a:solidFill>
                  <a:schemeClr val="tx1"/>
                </a:solidFill>
              </a:rPr>
              <a:t>. . . </a:t>
            </a:r>
          </a:p>
          <a:p>
            <a:pPr eaLnBrk="1" hangingPunct="1">
              <a:lnSpc>
                <a:spcPct val="90000"/>
              </a:lnSpc>
              <a:buFontTx/>
              <a:buNone/>
            </a:pPr>
            <a:r>
              <a:rPr lang="en-US" altLang="en-US" sz="1600" b="1" dirty="0">
                <a:solidFill>
                  <a:schemeClr val="tx1"/>
                </a:solidFill>
              </a:rPr>
              <a:t>  /* </a:t>
            </a:r>
            <a:r>
              <a:rPr lang="en-US" altLang="en-US" sz="1600" b="1" i="1" dirty="0">
                <a:solidFill>
                  <a:schemeClr val="tx1"/>
                </a:solidFill>
              </a:rPr>
              <a:t>Beginning of parallel section. Fork a team of threads. Specify variable scoping*/</a:t>
            </a:r>
          </a:p>
          <a:p>
            <a:pPr eaLnBrk="1" hangingPunct="1">
              <a:lnSpc>
                <a:spcPct val="90000"/>
              </a:lnSpc>
              <a:buFontTx/>
              <a:buNone/>
            </a:pPr>
            <a:r>
              <a:rPr lang="en-US" altLang="en-US" sz="1600" b="1" i="1" dirty="0">
                <a:solidFill>
                  <a:schemeClr val="tx1"/>
                </a:solidFill>
              </a:rPr>
              <a:t>   </a:t>
            </a:r>
            <a:r>
              <a:rPr lang="en-US" altLang="en-US" sz="1600" b="1" dirty="0">
                <a:solidFill>
                  <a:schemeClr val="tx1"/>
                </a:solidFill>
              </a:rPr>
              <a:t>#pragma </a:t>
            </a:r>
            <a:r>
              <a:rPr lang="en-US" altLang="en-US" sz="1600" b="1" dirty="0" err="1">
                <a:solidFill>
                  <a:schemeClr val="tx1"/>
                </a:solidFill>
              </a:rPr>
              <a:t>omp</a:t>
            </a:r>
            <a:r>
              <a:rPr lang="en-US" altLang="en-US" sz="1600" b="1" dirty="0">
                <a:solidFill>
                  <a:schemeClr val="tx1"/>
                </a:solidFill>
              </a:rPr>
              <a:t> parallel private(var1, var2) shared(var3) </a:t>
            </a:r>
          </a:p>
          <a:p>
            <a:pPr eaLnBrk="1" hangingPunct="1">
              <a:lnSpc>
                <a:spcPct val="90000"/>
              </a:lnSpc>
              <a:buFontTx/>
              <a:buNone/>
            </a:pPr>
            <a:r>
              <a:rPr lang="en-US" altLang="en-US" sz="1600" b="1" dirty="0">
                <a:solidFill>
                  <a:schemeClr val="tx1"/>
                </a:solidFill>
              </a:rPr>
              <a:t>   { </a:t>
            </a:r>
          </a:p>
          <a:p>
            <a:pPr eaLnBrk="1" hangingPunct="1">
              <a:lnSpc>
                <a:spcPct val="90000"/>
              </a:lnSpc>
              <a:buFontTx/>
              <a:buNone/>
            </a:pPr>
            <a:r>
              <a:rPr lang="en-US" altLang="en-US" sz="1600" b="1" dirty="0">
                <a:solidFill>
                  <a:schemeClr val="tx1"/>
                </a:solidFill>
              </a:rPr>
              <a:t>      /* </a:t>
            </a:r>
            <a:r>
              <a:rPr lang="en-US" altLang="en-US" sz="1600" b="1" i="1" dirty="0">
                <a:solidFill>
                  <a:schemeClr val="tx1"/>
                </a:solidFill>
              </a:rPr>
              <a:t>Parallel section executed by all threads */</a:t>
            </a:r>
          </a:p>
          <a:p>
            <a:pPr eaLnBrk="1" hangingPunct="1">
              <a:lnSpc>
                <a:spcPct val="90000"/>
              </a:lnSpc>
              <a:buFontTx/>
              <a:buNone/>
            </a:pPr>
            <a:r>
              <a:rPr lang="en-US" altLang="en-US" sz="1600" b="1" i="1" dirty="0">
                <a:solidFill>
                  <a:schemeClr val="tx1"/>
                </a:solidFill>
              </a:rPr>
              <a:t>     </a:t>
            </a:r>
            <a:r>
              <a:rPr lang="en-US" altLang="en-US" sz="1600" b="1" dirty="0">
                <a:solidFill>
                  <a:schemeClr val="tx1"/>
                </a:solidFill>
              </a:rPr>
              <a:t>. . . </a:t>
            </a:r>
          </a:p>
          <a:p>
            <a:pPr eaLnBrk="1" hangingPunct="1">
              <a:lnSpc>
                <a:spcPct val="90000"/>
              </a:lnSpc>
              <a:buFontTx/>
              <a:buNone/>
            </a:pPr>
            <a:r>
              <a:rPr lang="en-US" altLang="en-US" sz="1600" b="1" dirty="0">
                <a:solidFill>
                  <a:schemeClr val="tx1"/>
                </a:solidFill>
              </a:rPr>
              <a:t>     /* </a:t>
            </a:r>
            <a:r>
              <a:rPr lang="en-US" altLang="en-US" sz="1600" b="1" i="1" dirty="0">
                <a:solidFill>
                  <a:schemeClr val="tx1"/>
                </a:solidFill>
              </a:rPr>
              <a:t>All threads join master thread and disband*/</a:t>
            </a:r>
          </a:p>
          <a:p>
            <a:pPr eaLnBrk="1" hangingPunct="1">
              <a:lnSpc>
                <a:spcPct val="90000"/>
              </a:lnSpc>
              <a:buFontTx/>
              <a:buNone/>
            </a:pPr>
            <a:r>
              <a:rPr lang="en-US" altLang="en-US" sz="1600" b="1" i="1" dirty="0">
                <a:solidFill>
                  <a:schemeClr val="tx1"/>
                </a:solidFill>
              </a:rPr>
              <a:t>    </a:t>
            </a:r>
            <a:r>
              <a:rPr lang="en-US" altLang="en-US" sz="1600" b="1" dirty="0">
                <a:solidFill>
                  <a:schemeClr val="tx1"/>
                </a:solidFill>
              </a:rPr>
              <a:t>} </a:t>
            </a:r>
          </a:p>
          <a:p>
            <a:pPr eaLnBrk="1" hangingPunct="1">
              <a:lnSpc>
                <a:spcPct val="90000"/>
              </a:lnSpc>
              <a:buFontTx/>
              <a:buNone/>
            </a:pPr>
            <a:r>
              <a:rPr lang="en-US" altLang="en-US" sz="1600" b="1" dirty="0">
                <a:solidFill>
                  <a:schemeClr val="tx1"/>
                </a:solidFill>
              </a:rPr>
              <a:t>    </a:t>
            </a:r>
            <a:r>
              <a:rPr lang="en-US" altLang="en-US" sz="1600" b="1" i="1" dirty="0">
                <a:solidFill>
                  <a:schemeClr val="tx1"/>
                </a:solidFill>
              </a:rPr>
              <a:t>Resume serial code</a:t>
            </a:r>
          </a:p>
          <a:p>
            <a:pPr eaLnBrk="1" hangingPunct="1">
              <a:lnSpc>
                <a:spcPct val="90000"/>
              </a:lnSpc>
              <a:buFontTx/>
              <a:buNone/>
            </a:pPr>
            <a:r>
              <a:rPr lang="en-US" altLang="en-US" sz="1600" b="1" i="1" dirty="0">
                <a:solidFill>
                  <a:schemeClr val="tx1"/>
                </a:solidFill>
              </a:rPr>
              <a:t>    </a:t>
            </a:r>
            <a:r>
              <a:rPr lang="en-US" altLang="en-US" sz="1600" b="1" dirty="0">
                <a:solidFill>
                  <a:schemeClr val="tx1"/>
                </a:solidFill>
              </a:rPr>
              <a:t>. . . </a:t>
            </a:r>
          </a:p>
          <a:p>
            <a:pPr eaLnBrk="1" hangingPunct="1">
              <a:lnSpc>
                <a:spcPct val="90000"/>
              </a:lnSpc>
              <a:buFontTx/>
              <a:buNone/>
            </a:pPr>
            <a:r>
              <a:rPr lang="en-US" altLang="en-US" sz="1600" b="1" dirty="0">
                <a:solidFill>
                  <a:schemeClr val="tx1"/>
                </a:solidFill>
              </a:rPr>
              <a:t>} </a:t>
            </a:r>
            <a:endParaRPr lang="en-US" altLang="en-US" sz="1600" b="1" dirty="0">
              <a:solidFill>
                <a:schemeClr val="tx1"/>
              </a:solidFill>
              <a:latin typeface="Arial Unicode MS" pitchFamily="34" charset="-128"/>
            </a:endParaRPr>
          </a:p>
          <a:p>
            <a:pPr eaLnBrk="1" hangingPunct="1">
              <a:lnSpc>
                <a:spcPct val="90000"/>
              </a:lnSpc>
            </a:pPr>
            <a:endParaRPr lang="en-US" altLang="en-US" sz="2000" dirty="0">
              <a:solidFill>
                <a:schemeClr val="tx1"/>
              </a:solidFill>
            </a:endParaRPr>
          </a:p>
          <a:p>
            <a:pPr eaLnBrk="1" hangingPunct="1">
              <a:lnSpc>
                <a:spcPct val="90000"/>
              </a:lnSpc>
            </a:pPr>
            <a:r>
              <a:rPr lang="en-US" altLang="en-US" sz="2000" dirty="0"/>
              <a:t>See example </a:t>
            </a:r>
            <a:r>
              <a:rPr lang="en-US" altLang="en-US" sz="2000" dirty="0" err="1"/>
              <a:t>hello_world_omp.c</a:t>
            </a:r>
            <a:endParaRPr lang="en-US" altLang="en-US" sz="2000" dirty="0"/>
          </a:p>
          <a:p>
            <a:pPr eaLnBrk="1" hangingPunct="1">
              <a:lnSpc>
                <a:spcPct val="90000"/>
              </a:lnSpc>
            </a:pPr>
            <a:endParaRPr lang="en-US" altLang="en-US" sz="1600" dirty="0"/>
          </a:p>
        </p:txBody>
      </p:sp>
      <p:sp>
        <p:nvSpPr>
          <p:cNvPr id="6" name="Slide Number Placeholder 5"/>
          <p:cNvSpPr>
            <a:spLocks noGrp="1"/>
          </p:cNvSpPr>
          <p:nvPr>
            <p:ph type="sldNum" sz="quarter" idx="12"/>
          </p:nvPr>
        </p:nvSpPr>
        <p:spPr/>
        <p:txBody>
          <a:bodyPr/>
          <a:lstStyle/>
          <a:p>
            <a:pPr>
              <a:defRPr/>
            </a:pPr>
            <a:fld id="{D2D8722C-710A-4B45-B636-12F406A3E863}" type="slidenum">
              <a:rPr lang="en-US"/>
              <a:pPr>
                <a:defRPr/>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a:t>OpenMP Directives</a:t>
            </a:r>
          </a:p>
        </p:txBody>
      </p:sp>
      <p:sp>
        <p:nvSpPr>
          <p:cNvPr id="13315" name="Rectangle 3"/>
          <p:cNvSpPr>
            <a:spLocks noGrp="1" noChangeArrowheads="1"/>
          </p:cNvSpPr>
          <p:nvPr>
            <p:ph idx="1"/>
          </p:nvPr>
        </p:nvSpPr>
        <p:spPr>
          <a:xfrm>
            <a:off x="533400" y="1371600"/>
            <a:ext cx="7924800" cy="4724400"/>
          </a:xfrm>
        </p:spPr>
        <p:txBody>
          <a:bodyPr/>
          <a:lstStyle/>
          <a:p>
            <a:pPr eaLnBrk="1" hangingPunct="1"/>
            <a:r>
              <a:rPr lang="en-US" altLang="en-US" dirty="0"/>
              <a:t>Format:</a:t>
            </a:r>
          </a:p>
          <a:p>
            <a:pPr lvl="1" eaLnBrk="1" hangingPunct="1">
              <a:buFontTx/>
              <a:buNone/>
            </a:pPr>
            <a:r>
              <a:rPr lang="en-US" altLang="en-US" dirty="0"/>
              <a:t>#pragma </a:t>
            </a:r>
            <a:r>
              <a:rPr lang="en-US" altLang="en-US" dirty="0" err="1"/>
              <a:t>omp</a:t>
            </a:r>
            <a:r>
              <a:rPr lang="en-US" altLang="en-US" dirty="0"/>
              <a:t> directive-name [clause,..] newline</a:t>
            </a:r>
          </a:p>
          <a:p>
            <a:pPr lvl="1" eaLnBrk="1" hangingPunct="1">
              <a:buFontTx/>
              <a:buNone/>
            </a:pPr>
            <a:r>
              <a:rPr lang="en-US" altLang="en-US" dirty="0"/>
              <a:t>(use ‘\’ for multiple lines)</a:t>
            </a:r>
          </a:p>
          <a:p>
            <a:pPr eaLnBrk="1" hangingPunct="1"/>
            <a:r>
              <a:rPr lang="en-US" altLang="en-US" dirty="0"/>
              <a:t>Example:</a:t>
            </a:r>
          </a:p>
          <a:p>
            <a:pPr lvl="1" eaLnBrk="1" hangingPunct="1">
              <a:buFontTx/>
              <a:buNone/>
            </a:pPr>
            <a:r>
              <a:rPr lang="en-US" altLang="en-US" dirty="0">
                <a:latin typeface="Arial Unicode MS" pitchFamily="34" charset="-128"/>
              </a:rPr>
              <a:t>#pragma </a:t>
            </a:r>
            <a:r>
              <a:rPr lang="en-US" altLang="en-US" dirty="0" err="1">
                <a:latin typeface="Arial Unicode MS" pitchFamily="34" charset="-128"/>
              </a:rPr>
              <a:t>omp</a:t>
            </a:r>
            <a:r>
              <a:rPr lang="en-US" altLang="en-US" dirty="0">
                <a:latin typeface="Arial Unicode MS" pitchFamily="34" charset="-128"/>
              </a:rPr>
              <a:t> parallel default(shared) private(</a:t>
            </a:r>
            <a:r>
              <a:rPr lang="en-US" altLang="en-US" dirty="0" err="1">
                <a:latin typeface="Arial Unicode MS" pitchFamily="34" charset="-128"/>
              </a:rPr>
              <a:t>beta,pi</a:t>
            </a:r>
            <a:r>
              <a:rPr lang="en-US" altLang="en-US" dirty="0">
                <a:latin typeface="Arial Unicode MS" pitchFamily="34" charset="-128"/>
              </a:rPr>
              <a:t>)</a:t>
            </a:r>
            <a:r>
              <a:rPr lang="en-US" altLang="en-US" dirty="0"/>
              <a:t> </a:t>
            </a:r>
          </a:p>
          <a:p>
            <a:pPr eaLnBrk="1" hangingPunct="1"/>
            <a:r>
              <a:rPr lang="en-US" altLang="en-US" dirty="0"/>
              <a:t>Scope of a directive is a block of statements { …}</a:t>
            </a:r>
          </a:p>
          <a:p>
            <a:pPr lvl="1" eaLnBrk="1" hangingPunct="1">
              <a:buFontTx/>
              <a:buNone/>
            </a:pPr>
            <a:endParaRPr lang="en-US" altLang="en-US" sz="2400" dirty="0"/>
          </a:p>
        </p:txBody>
      </p:sp>
      <p:sp>
        <p:nvSpPr>
          <p:cNvPr id="6" name="Slide Number Placeholder 5"/>
          <p:cNvSpPr>
            <a:spLocks noGrp="1"/>
          </p:cNvSpPr>
          <p:nvPr>
            <p:ph type="sldNum" sz="quarter" idx="12"/>
          </p:nvPr>
        </p:nvSpPr>
        <p:spPr/>
        <p:txBody>
          <a:bodyPr/>
          <a:lstStyle/>
          <a:p>
            <a:pPr>
              <a:defRPr/>
            </a:pPr>
            <a:fld id="{5368A112-B2AB-4A79-8C2A-5846EFCD6F85}" type="slidenum">
              <a:rPr lang="en-US"/>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381000"/>
            <a:ext cx="7772400" cy="533400"/>
          </a:xfrm>
        </p:spPr>
        <p:txBody>
          <a:bodyPr/>
          <a:lstStyle/>
          <a:p>
            <a:pPr eaLnBrk="1" hangingPunct="1"/>
            <a:r>
              <a:rPr lang="en-US" altLang="en-US"/>
              <a:t>Parallel Region Construct</a:t>
            </a:r>
          </a:p>
        </p:txBody>
      </p:sp>
      <p:sp>
        <p:nvSpPr>
          <p:cNvPr id="14339" name="Rectangle 3"/>
          <p:cNvSpPr>
            <a:spLocks noGrp="1" noChangeArrowheads="1"/>
          </p:cNvSpPr>
          <p:nvPr>
            <p:ph idx="1"/>
          </p:nvPr>
        </p:nvSpPr>
        <p:spPr>
          <a:xfrm>
            <a:off x="685800" y="1143000"/>
            <a:ext cx="7772400" cy="4953000"/>
          </a:xfrm>
        </p:spPr>
        <p:txBody>
          <a:bodyPr/>
          <a:lstStyle/>
          <a:p>
            <a:pPr eaLnBrk="1" hangingPunct="1">
              <a:lnSpc>
                <a:spcPct val="90000"/>
              </a:lnSpc>
            </a:pPr>
            <a:r>
              <a:rPr lang="en-US" altLang="en-US" sz="2000" dirty="0"/>
              <a:t>A block of code that will be executed by multiple threads.</a:t>
            </a:r>
          </a:p>
          <a:p>
            <a:pPr lvl="1" eaLnBrk="1" hangingPunct="1">
              <a:lnSpc>
                <a:spcPct val="90000"/>
              </a:lnSpc>
              <a:buFontTx/>
              <a:buNone/>
            </a:pPr>
            <a:r>
              <a:rPr lang="en-US" altLang="en-US" sz="1800" dirty="0">
                <a:latin typeface="Arial Unicode MS" pitchFamily="34" charset="-128"/>
              </a:rPr>
              <a:t>#pragma </a:t>
            </a:r>
            <a:r>
              <a:rPr lang="en-US" altLang="en-US" sz="1800" dirty="0" err="1">
                <a:latin typeface="Arial Unicode MS" pitchFamily="34" charset="-128"/>
              </a:rPr>
              <a:t>omp</a:t>
            </a:r>
            <a:r>
              <a:rPr lang="en-US" altLang="en-US" sz="1800" dirty="0">
                <a:latin typeface="Arial Unicode MS" pitchFamily="34" charset="-128"/>
              </a:rPr>
              <a:t> parallel </a:t>
            </a:r>
            <a:r>
              <a:rPr lang="en-US" altLang="en-US" sz="1800" i="1" dirty="0">
                <a:latin typeface="Arial Unicode MS" pitchFamily="34" charset="-128"/>
              </a:rPr>
              <a:t>[clause …] </a:t>
            </a:r>
          </a:p>
          <a:p>
            <a:pPr lvl="1" eaLnBrk="1" hangingPunct="1">
              <a:lnSpc>
                <a:spcPct val="90000"/>
              </a:lnSpc>
              <a:buFontTx/>
              <a:buNone/>
            </a:pPr>
            <a:r>
              <a:rPr lang="en-US" altLang="en-US" sz="1800" i="1" dirty="0">
                <a:latin typeface="Arial Unicode MS" pitchFamily="34" charset="-128"/>
              </a:rPr>
              <a:t>{</a:t>
            </a:r>
          </a:p>
          <a:p>
            <a:pPr lvl="1" eaLnBrk="1" hangingPunct="1">
              <a:lnSpc>
                <a:spcPct val="90000"/>
              </a:lnSpc>
              <a:buFontTx/>
              <a:buNone/>
            </a:pPr>
            <a:r>
              <a:rPr lang="en-US" altLang="en-US" sz="1800" i="1" dirty="0">
                <a:latin typeface="Arial Unicode MS" pitchFamily="34" charset="-128"/>
              </a:rPr>
              <a:t>  ……</a:t>
            </a:r>
          </a:p>
          <a:p>
            <a:pPr lvl="1" eaLnBrk="1" hangingPunct="1">
              <a:lnSpc>
                <a:spcPct val="90000"/>
              </a:lnSpc>
              <a:buFontTx/>
              <a:buNone/>
            </a:pPr>
            <a:r>
              <a:rPr lang="en-US" altLang="en-US" sz="1800" i="1" dirty="0">
                <a:latin typeface="Arial Unicode MS" pitchFamily="34" charset="-128"/>
              </a:rPr>
              <a:t>}  (implied barrier)</a:t>
            </a:r>
          </a:p>
          <a:p>
            <a:pPr lvl="1" eaLnBrk="1" hangingPunct="1">
              <a:lnSpc>
                <a:spcPct val="90000"/>
              </a:lnSpc>
              <a:buFontTx/>
              <a:buNone/>
            </a:pPr>
            <a:endParaRPr lang="en-US" altLang="en-US" sz="1800" i="1" dirty="0">
              <a:latin typeface="Arial Unicode MS" pitchFamily="34" charset="-128"/>
            </a:endParaRPr>
          </a:p>
          <a:p>
            <a:pPr lvl="1" eaLnBrk="1" hangingPunct="1">
              <a:lnSpc>
                <a:spcPct val="90000"/>
              </a:lnSpc>
              <a:buFontTx/>
              <a:buNone/>
            </a:pPr>
            <a:r>
              <a:rPr lang="en-US" altLang="en-US" sz="1800" i="1" dirty="0">
                <a:solidFill>
                  <a:schemeClr val="accent2"/>
                </a:solidFill>
                <a:latin typeface="Arial Unicode MS" pitchFamily="34" charset="-128"/>
              </a:rPr>
              <a:t>Example clauses</a:t>
            </a:r>
            <a:r>
              <a:rPr lang="en-US" altLang="en-US" sz="1800" i="1" dirty="0">
                <a:latin typeface="Arial Unicode MS" pitchFamily="34" charset="-128"/>
              </a:rPr>
              <a:t>:  if (expression),  </a:t>
            </a:r>
            <a:r>
              <a:rPr lang="en-US" altLang="en-US" sz="1800" dirty="0">
                <a:latin typeface="Arial Unicode MS" pitchFamily="34" charset="-128"/>
              </a:rPr>
              <a:t>private </a:t>
            </a:r>
            <a:r>
              <a:rPr lang="en-US" altLang="en-US" sz="1800" i="1" dirty="0">
                <a:latin typeface="Arial Unicode MS" pitchFamily="34" charset="-128"/>
              </a:rPr>
              <a:t>(list), </a:t>
            </a:r>
            <a:r>
              <a:rPr lang="en-US" altLang="en-US" sz="1800" dirty="0">
                <a:latin typeface="Arial Unicode MS" pitchFamily="34" charset="-128"/>
              </a:rPr>
              <a:t>shared </a:t>
            </a:r>
            <a:r>
              <a:rPr lang="en-US" altLang="en-US" sz="1800" i="1" dirty="0">
                <a:latin typeface="Arial Unicode MS" pitchFamily="34" charset="-128"/>
              </a:rPr>
              <a:t>(list), </a:t>
            </a:r>
            <a:r>
              <a:rPr lang="en-US" altLang="en-US" sz="1800" dirty="0">
                <a:latin typeface="Arial Unicode MS" pitchFamily="34" charset="-128"/>
              </a:rPr>
              <a:t>default (shared | none),</a:t>
            </a:r>
            <a:r>
              <a:rPr lang="en-US" altLang="en-US" sz="1800" i="1" dirty="0">
                <a:latin typeface="Arial Unicode MS" pitchFamily="34" charset="-128"/>
              </a:rPr>
              <a:t> </a:t>
            </a:r>
            <a:r>
              <a:rPr lang="en-US" altLang="en-US" sz="1800" dirty="0">
                <a:latin typeface="Arial Unicode MS" pitchFamily="34" charset="-128"/>
              </a:rPr>
              <a:t>reduction </a:t>
            </a:r>
            <a:r>
              <a:rPr lang="en-US" altLang="en-US" sz="1800" i="1" dirty="0">
                <a:latin typeface="Arial Unicode MS" pitchFamily="34" charset="-128"/>
              </a:rPr>
              <a:t>(operator: list), </a:t>
            </a:r>
            <a:r>
              <a:rPr lang="en-US" altLang="en-US" sz="1800" dirty="0" err="1">
                <a:latin typeface="Arial Unicode MS" pitchFamily="34" charset="-128"/>
              </a:rPr>
              <a:t>firstprivate</a:t>
            </a:r>
            <a:r>
              <a:rPr lang="en-US" altLang="en-US" sz="1800" i="1" dirty="0">
                <a:latin typeface="Arial Unicode MS" pitchFamily="34" charset="-128"/>
              </a:rPr>
              <a:t>(list),</a:t>
            </a:r>
            <a:r>
              <a:rPr lang="en-US" altLang="en-US" sz="1800" dirty="0">
                <a:latin typeface="Arial Unicode MS" pitchFamily="34" charset="-128"/>
              </a:rPr>
              <a:t> </a:t>
            </a:r>
            <a:r>
              <a:rPr lang="en-US" altLang="en-US" sz="1800" dirty="0" err="1">
                <a:latin typeface="Arial Unicode MS" pitchFamily="34" charset="-128"/>
              </a:rPr>
              <a:t>lastprivate</a:t>
            </a:r>
            <a:r>
              <a:rPr lang="en-US" altLang="en-US" sz="1800" i="1" dirty="0">
                <a:latin typeface="Arial Unicode MS" pitchFamily="34" charset="-128"/>
              </a:rPr>
              <a:t>(list)</a:t>
            </a:r>
          </a:p>
          <a:p>
            <a:pPr lvl="1" eaLnBrk="1" hangingPunct="1">
              <a:lnSpc>
                <a:spcPct val="90000"/>
              </a:lnSpc>
              <a:buFontTx/>
              <a:buNone/>
            </a:pPr>
            <a:endParaRPr lang="en-US" altLang="en-US" sz="1800" dirty="0">
              <a:latin typeface="Arial Unicode MS" pitchFamily="34" charset="-128"/>
            </a:endParaRPr>
          </a:p>
          <a:p>
            <a:pPr lvl="1" eaLnBrk="1" hangingPunct="1">
              <a:lnSpc>
                <a:spcPct val="90000"/>
              </a:lnSpc>
            </a:pPr>
            <a:r>
              <a:rPr lang="en-US" altLang="en-US" sz="1800" dirty="0">
                <a:latin typeface="Arial Unicode MS" pitchFamily="34" charset="-128"/>
              </a:rPr>
              <a:t>if (expression): only in parallel if expression evaluates to true</a:t>
            </a:r>
          </a:p>
          <a:p>
            <a:pPr lvl="1" eaLnBrk="1" hangingPunct="1">
              <a:lnSpc>
                <a:spcPct val="90000"/>
              </a:lnSpc>
            </a:pPr>
            <a:r>
              <a:rPr lang="en-US" altLang="en-US" sz="1800" dirty="0">
                <a:latin typeface="Arial Unicode MS" pitchFamily="34" charset="-128"/>
              </a:rPr>
              <a:t>private(list): list of variables private to each thread</a:t>
            </a:r>
          </a:p>
          <a:p>
            <a:pPr lvl="1" eaLnBrk="1" hangingPunct="1">
              <a:lnSpc>
                <a:spcPct val="90000"/>
              </a:lnSpc>
            </a:pPr>
            <a:r>
              <a:rPr lang="en-US" altLang="en-US" sz="1800" dirty="0">
                <a:latin typeface="Arial Unicode MS" pitchFamily="34" charset="-128"/>
              </a:rPr>
              <a:t>shared(list): data accessed by all threads</a:t>
            </a:r>
          </a:p>
          <a:p>
            <a:pPr lvl="1" eaLnBrk="1" hangingPunct="1">
              <a:lnSpc>
                <a:spcPct val="90000"/>
              </a:lnSpc>
            </a:pPr>
            <a:r>
              <a:rPr lang="en-US" altLang="en-US" sz="1800" dirty="0">
                <a:latin typeface="Arial Unicode MS" pitchFamily="34" charset="-128"/>
              </a:rPr>
              <a:t>default (</a:t>
            </a:r>
            <a:r>
              <a:rPr lang="en-US" altLang="en-US" sz="1800" dirty="0" err="1">
                <a:latin typeface="Arial Unicode MS" pitchFamily="34" charset="-128"/>
              </a:rPr>
              <a:t>none|shared</a:t>
            </a:r>
            <a:r>
              <a:rPr lang="en-US" altLang="en-US" sz="1800" dirty="0">
                <a:latin typeface="Arial Unicode MS" pitchFamily="34" charset="-128"/>
              </a:rPr>
              <a:t>): default scope for all variables in parallel region</a:t>
            </a:r>
          </a:p>
          <a:p>
            <a:pPr lvl="1" eaLnBrk="1" hangingPunct="1">
              <a:lnSpc>
                <a:spcPct val="90000"/>
              </a:lnSpc>
            </a:pPr>
            <a:endParaRPr lang="en-US" altLang="en-US" sz="1800" dirty="0"/>
          </a:p>
        </p:txBody>
      </p:sp>
      <p:sp>
        <p:nvSpPr>
          <p:cNvPr id="6" name="Slide Number Placeholder 5"/>
          <p:cNvSpPr>
            <a:spLocks noGrp="1"/>
          </p:cNvSpPr>
          <p:nvPr>
            <p:ph type="sldNum" sz="quarter" idx="12"/>
          </p:nvPr>
        </p:nvSpPr>
        <p:spPr/>
        <p:txBody>
          <a:bodyPr/>
          <a:lstStyle/>
          <a:p>
            <a:pPr>
              <a:defRPr/>
            </a:pPr>
            <a:fld id="{D6E28FD1-D9B0-44FB-9856-87B9C71B1877}" type="slidenum">
              <a:rPr lang="en-US"/>
              <a:pPr>
                <a:defRPr/>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ltLang="en-US"/>
              <a:t>Shared Variables</a:t>
            </a:r>
          </a:p>
        </p:txBody>
      </p:sp>
      <p:sp>
        <p:nvSpPr>
          <p:cNvPr id="15363" name="Content Placeholder 2"/>
          <p:cNvSpPr>
            <a:spLocks noGrp="1"/>
          </p:cNvSpPr>
          <p:nvPr>
            <p:ph idx="1"/>
          </p:nvPr>
        </p:nvSpPr>
        <p:spPr/>
        <p:txBody>
          <a:bodyPr/>
          <a:lstStyle/>
          <a:p>
            <a:r>
              <a:rPr lang="en-US" altLang="en-US"/>
              <a:t>A shared variable exists in only one memory location and all threads can read or write to that address.</a:t>
            </a:r>
          </a:p>
          <a:p>
            <a:r>
              <a:rPr lang="en-US" altLang="en-US"/>
              <a:t>It is the programmer's responsibility to ensure that multiple threads properly access SHARED variables (such as via CRITICAL sections). </a:t>
            </a:r>
          </a:p>
          <a:p>
            <a:endParaRPr lang="en-US" altLang="en-US"/>
          </a:p>
          <a:p>
            <a:endParaRPr lang="en-US" altLang="en-US"/>
          </a:p>
          <a:p>
            <a:endParaRPr lang="en-US" altLang="en-US"/>
          </a:p>
        </p:txBody>
      </p:sp>
      <p:sp>
        <p:nvSpPr>
          <p:cNvPr id="4" name="Slide Number Placeholder 3"/>
          <p:cNvSpPr>
            <a:spLocks noGrp="1"/>
          </p:cNvSpPr>
          <p:nvPr>
            <p:ph type="sldNum" sz="quarter" idx="12"/>
          </p:nvPr>
        </p:nvSpPr>
        <p:spPr/>
        <p:txBody>
          <a:bodyPr/>
          <a:lstStyle/>
          <a:p>
            <a:pPr>
              <a:defRPr/>
            </a:pPr>
            <a:fld id="{6C814EA0-60E4-4F05-82ED-265357B110EA}" type="slidenum">
              <a:rPr lang="en-US" smtClean="0"/>
              <a:pPr>
                <a:defRPr/>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altLang="en-US"/>
              <a:t>Parallel Region Construct (Cont’d)</a:t>
            </a:r>
          </a:p>
        </p:txBody>
      </p:sp>
      <p:sp>
        <p:nvSpPr>
          <p:cNvPr id="16387" name="Content Placeholder 2"/>
          <p:cNvSpPr>
            <a:spLocks noGrp="1"/>
          </p:cNvSpPr>
          <p:nvPr>
            <p:ph idx="1"/>
          </p:nvPr>
        </p:nvSpPr>
        <p:spPr/>
        <p:txBody>
          <a:bodyPr/>
          <a:lstStyle/>
          <a:p>
            <a:pPr eaLnBrk="1" hangingPunct="1">
              <a:lnSpc>
                <a:spcPct val="90000"/>
              </a:lnSpc>
            </a:pPr>
            <a:r>
              <a:rPr lang="en-US" altLang="en-US" sz="2000" dirty="0"/>
              <a:t>Reduction clause</a:t>
            </a:r>
          </a:p>
          <a:p>
            <a:pPr eaLnBrk="1" hangingPunct="1">
              <a:lnSpc>
                <a:spcPct val="90000"/>
              </a:lnSpc>
              <a:buFontTx/>
              <a:buNone/>
            </a:pPr>
            <a:endParaRPr lang="en-US" altLang="en-US" sz="1600" dirty="0"/>
          </a:p>
          <a:p>
            <a:pPr eaLnBrk="1" hangingPunct="1">
              <a:lnSpc>
                <a:spcPct val="90000"/>
              </a:lnSpc>
              <a:buFontTx/>
              <a:buNone/>
            </a:pPr>
            <a:r>
              <a:rPr lang="en-US" altLang="en-US" sz="1600" dirty="0">
                <a:solidFill>
                  <a:schemeClr val="accent2"/>
                </a:solidFill>
              </a:rPr>
              <a:t>sum = 0.0;</a:t>
            </a:r>
          </a:p>
          <a:p>
            <a:pPr eaLnBrk="1" hangingPunct="1">
              <a:lnSpc>
                <a:spcPct val="90000"/>
              </a:lnSpc>
              <a:buFontTx/>
              <a:buNone/>
            </a:pPr>
            <a:r>
              <a:rPr lang="en-US" altLang="en-US" sz="1600" dirty="0">
                <a:solidFill>
                  <a:schemeClr val="accent2"/>
                </a:solidFill>
              </a:rPr>
              <a:t>#pragma parallel default(none) shared (n, x) private (I) reduction(+ : sum) </a:t>
            </a:r>
          </a:p>
          <a:p>
            <a:pPr eaLnBrk="1" hangingPunct="1">
              <a:lnSpc>
                <a:spcPct val="90000"/>
              </a:lnSpc>
              <a:buFontTx/>
              <a:buNone/>
            </a:pPr>
            <a:r>
              <a:rPr lang="en-US" altLang="en-US" sz="1600" dirty="0">
                <a:solidFill>
                  <a:schemeClr val="accent2"/>
                </a:solidFill>
              </a:rPr>
              <a:t>{</a:t>
            </a:r>
          </a:p>
          <a:p>
            <a:pPr eaLnBrk="1" hangingPunct="1">
              <a:lnSpc>
                <a:spcPct val="90000"/>
              </a:lnSpc>
              <a:buFontTx/>
              <a:buNone/>
            </a:pPr>
            <a:r>
              <a:rPr lang="en-US" altLang="en-US" sz="1600" dirty="0">
                <a:solidFill>
                  <a:schemeClr val="accent2"/>
                </a:solidFill>
              </a:rPr>
              <a:t>   for(I=0; I&lt;n; I++) sum = sum + x(I);</a:t>
            </a:r>
          </a:p>
          <a:p>
            <a:pPr eaLnBrk="1" hangingPunct="1">
              <a:lnSpc>
                <a:spcPct val="90000"/>
              </a:lnSpc>
              <a:buFontTx/>
              <a:buNone/>
            </a:pPr>
            <a:r>
              <a:rPr lang="en-US" altLang="en-US" sz="1600" dirty="0">
                <a:solidFill>
                  <a:schemeClr val="accent2"/>
                </a:solidFill>
              </a:rPr>
              <a:t>}</a:t>
            </a:r>
          </a:p>
          <a:p>
            <a:pPr lvl="1" eaLnBrk="1" hangingPunct="1">
              <a:lnSpc>
                <a:spcPct val="90000"/>
              </a:lnSpc>
            </a:pPr>
            <a:r>
              <a:rPr lang="en-US" altLang="en-US" dirty="0"/>
              <a:t>Updating sum must avoid racing condition</a:t>
            </a:r>
          </a:p>
          <a:p>
            <a:pPr lvl="1" eaLnBrk="1" hangingPunct="1">
              <a:lnSpc>
                <a:spcPct val="90000"/>
              </a:lnSpc>
            </a:pPr>
            <a:r>
              <a:rPr lang="en-US" altLang="en-US" dirty="0"/>
              <a:t>With the reduction clause, OpenMP generates code such that the race condition is avoided.</a:t>
            </a:r>
          </a:p>
          <a:p>
            <a:pPr lvl="1" eaLnBrk="1" hangingPunct="1">
              <a:lnSpc>
                <a:spcPct val="90000"/>
              </a:lnSpc>
            </a:pPr>
            <a:r>
              <a:rPr lang="en-US" altLang="en-US" dirty="0"/>
              <a:t>See add1_omp.c and add2_omp.c</a:t>
            </a:r>
          </a:p>
          <a:p>
            <a:pPr lvl="1" eaLnBrk="1" hangingPunct="1">
              <a:lnSpc>
                <a:spcPct val="90000"/>
              </a:lnSpc>
            </a:pPr>
            <a:r>
              <a:rPr lang="en-US" altLang="en-US" dirty="0"/>
              <a:t>See example3_omp.c and example3a_omp.c</a:t>
            </a:r>
          </a:p>
        </p:txBody>
      </p:sp>
      <p:sp>
        <p:nvSpPr>
          <p:cNvPr id="4" name="Slide Number Placeholder 3"/>
          <p:cNvSpPr>
            <a:spLocks noGrp="1"/>
          </p:cNvSpPr>
          <p:nvPr>
            <p:ph type="sldNum" sz="quarter" idx="12"/>
          </p:nvPr>
        </p:nvSpPr>
        <p:spPr/>
        <p:txBody>
          <a:bodyPr/>
          <a:lstStyle/>
          <a:p>
            <a:pPr>
              <a:defRPr/>
            </a:pPr>
            <a:fld id="{2E617229-9E0A-4850-9687-70FFA3B57625}" type="slidenum">
              <a:rPr lang="en-US" smtClean="0"/>
              <a:pPr>
                <a:defRPr/>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a:t>Work-Sharing Constructs</a:t>
            </a:r>
          </a:p>
        </p:txBody>
      </p:sp>
      <p:sp>
        <p:nvSpPr>
          <p:cNvPr id="18435" name="Rectangle 3"/>
          <p:cNvSpPr>
            <a:spLocks noGrp="1" noChangeArrowheads="1"/>
          </p:cNvSpPr>
          <p:nvPr>
            <p:ph idx="1"/>
          </p:nvPr>
        </p:nvSpPr>
        <p:spPr/>
        <p:txBody>
          <a:bodyPr/>
          <a:lstStyle/>
          <a:p>
            <a:pPr eaLnBrk="1" hangingPunct="1"/>
            <a:r>
              <a:rPr lang="en-US" altLang="en-US" sz="2800" dirty="0">
                <a:solidFill>
                  <a:schemeClr val="accent2"/>
                </a:solidFill>
              </a:rPr>
              <a:t>#pragma </a:t>
            </a:r>
            <a:r>
              <a:rPr lang="en-US" altLang="en-US" sz="2800" dirty="0" err="1">
                <a:solidFill>
                  <a:schemeClr val="accent2"/>
                </a:solidFill>
              </a:rPr>
              <a:t>omp</a:t>
            </a:r>
            <a:r>
              <a:rPr lang="en-US" altLang="en-US" sz="2800" dirty="0">
                <a:solidFill>
                  <a:schemeClr val="accent2"/>
                </a:solidFill>
              </a:rPr>
              <a:t> for [clause …]</a:t>
            </a:r>
          </a:p>
          <a:p>
            <a:pPr eaLnBrk="1" hangingPunct="1"/>
            <a:r>
              <a:rPr lang="en-US" altLang="en-US" sz="2800" dirty="0">
                <a:solidFill>
                  <a:schemeClr val="accent2"/>
                </a:solidFill>
              </a:rPr>
              <a:t>#pragma </a:t>
            </a:r>
            <a:r>
              <a:rPr lang="en-US" altLang="en-US" sz="2800" dirty="0" err="1">
                <a:solidFill>
                  <a:schemeClr val="accent2"/>
                </a:solidFill>
              </a:rPr>
              <a:t>omp</a:t>
            </a:r>
            <a:r>
              <a:rPr lang="en-US" altLang="en-US" sz="2800" dirty="0">
                <a:solidFill>
                  <a:schemeClr val="accent2"/>
                </a:solidFill>
              </a:rPr>
              <a:t> sections [clause …]</a:t>
            </a:r>
          </a:p>
          <a:p>
            <a:pPr eaLnBrk="1" hangingPunct="1"/>
            <a:r>
              <a:rPr lang="en-US" altLang="en-US" sz="2800" dirty="0">
                <a:solidFill>
                  <a:schemeClr val="accent2"/>
                </a:solidFill>
              </a:rPr>
              <a:t>#pragma </a:t>
            </a:r>
            <a:r>
              <a:rPr lang="en-US" altLang="en-US" sz="2800" dirty="0" err="1">
                <a:solidFill>
                  <a:schemeClr val="accent2"/>
                </a:solidFill>
              </a:rPr>
              <a:t>omp</a:t>
            </a:r>
            <a:r>
              <a:rPr lang="en-US" altLang="en-US" sz="2800" dirty="0">
                <a:solidFill>
                  <a:schemeClr val="accent2"/>
                </a:solidFill>
              </a:rPr>
              <a:t> single [clause …]</a:t>
            </a:r>
          </a:p>
          <a:p>
            <a:pPr eaLnBrk="1" hangingPunct="1"/>
            <a:endParaRPr lang="en-US" altLang="en-US" sz="2800" dirty="0"/>
          </a:p>
          <a:p>
            <a:pPr eaLnBrk="1" hangingPunct="1"/>
            <a:r>
              <a:rPr lang="en-US" altLang="en-US" sz="2800" dirty="0"/>
              <a:t>The work is distributed over the threads</a:t>
            </a:r>
          </a:p>
          <a:p>
            <a:pPr eaLnBrk="1" hangingPunct="1"/>
            <a:r>
              <a:rPr lang="en-US" altLang="en-US" sz="2800" dirty="0"/>
              <a:t>Must be enclosed in </a:t>
            </a:r>
            <a:r>
              <a:rPr lang="en-US" altLang="en-US" sz="2800" dirty="0">
                <a:solidFill>
                  <a:schemeClr val="accent2"/>
                </a:solidFill>
              </a:rPr>
              <a:t>parallel</a:t>
            </a:r>
            <a:r>
              <a:rPr lang="en-US" altLang="en-US" sz="2800" dirty="0"/>
              <a:t> region</a:t>
            </a:r>
          </a:p>
          <a:p>
            <a:pPr lvl="1" eaLnBrk="1" hangingPunct="1"/>
            <a:r>
              <a:rPr lang="en-US" altLang="en-US" dirty="0"/>
              <a:t>No new threads created</a:t>
            </a:r>
          </a:p>
          <a:p>
            <a:pPr eaLnBrk="1" hangingPunct="1"/>
            <a:r>
              <a:rPr lang="en-US" altLang="en-US" sz="2800" dirty="0"/>
              <a:t>No implied barrier on entry, implied barrier on exit (unless specified otherwise)</a:t>
            </a:r>
          </a:p>
        </p:txBody>
      </p:sp>
      <p:sp>
        <p:nvSpPr>
          <p:cNvPr id="6" name="Slide Number Placeholder 5"/>
          <p:cNvSpPr>
            <a:spLocks noGrp="1"/>
          </p:cNvSpPr>
          <p:nvPr>
            <p:ph type="sldNum" sz="quarter" idx="12"/>
          </p:nvPr>
        </p:nvSpPr>
        <p:spPr/>
        <p:txBody>
          <a:bodyPr/>
          <a:lstStyle/>
          <a:p>
            <a:pPr>
              <a:defRPr/>
            </a:pPr>
            <a:fld id="{9BC5083D-F9CA-4E03-A6B3-77AD466A0D89}" type="slidenum">
              <a:rPr lang="en-US"/>
              <a:pPr>
                <a:defRPr/>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09600" y="304800"/>
            <a:ext cx="7772400" cy="838200"/>
          </a:xfrm>
        </p:spPr>
        <p:txBody>
          <a:bodyPr/>
          <a:lstStyle/>
          <a:p>
            <a:pPr eaLnBrk="1" hangingPunct="1"/>
            <a:r>
              <a:rPr lang="en-US" altLang="en-US"/>
              <a:t>The omp </a:t>
            </a:r>
            <a:r>
              <a:rPr lang="en-US" altLang="en-US">
                <a:solidFill>
                  <a:schemeClr val="accent2"/>
                </a:solidFill>
              </a:rPr>
              <a:t>for</a:t>
            </a:r>
            <a:r>
              <a:rPr lang="en-US" altLang="en-US"/>
              <a:t> Directive: Example </a:t>
            </a:r>
          </a:p>
        </p:txBody>
      </p:sp>
      <p:pic>
        <p:nvPicPr>
          <p:cNvPr id="1945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447800"/>
            <a:ext cx="6415088" cy="476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a:defRPr/>
            </a:pPr>
            <a:fld id="{A8DE4E66-14FC-4BDA-AD30-D9C276FC85B6}" type="slidenum">
              <a:rPr lang="en-US"/>
              <a:pPr>
                <a:defRPr/>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idx="1"/>
          </p:nvPr>
        </p:nvSpPr>
        <p:spPr>
          <a:xfrm>
            <a:off x="685800" y="457200"/>
            <a:ext cx="7772400" cy="5638800"/>
          </a:xfrm>
        </p:spPr>
        <p:txBody>
          <a:bodyPr/>
          <a:lstStyle/>
          <a:p>
            <a:pPr eaLnBrk="1" hangingPunct="1"/>
            <a:r>
              <a:rPr lang="en-US" altLang="en-US"/>
              <a:t>Schedule clause (decide how the iterations are executed in parallel):</a:t>
            </a:r>
          </a:p>
          <a:p>
            <a:pPr lvl="1" eaLnBrk="1" hangingPunct="1"/>
            <a:r>
              <a:rPr lang="en-US" altLang="en-US" sz="1800"/>
              <a:t>schedule (type [, chunk]). Types: static, dynamic, guided, runtime, auto</a:t>
            </a:r>
          </a:p>
          <a:p>
            <a:pPr lvl="1" eaLnBrk="1" hangingPunct="1"/>
            <a:endParaRPr lang="en-US" altLang="en-US" sz="2400"/>
          </a:p>
        </p:txBody>
      </p:sp>
      <p:pic>
        <p:nvPicPr>
          <p:cNvPr id="2048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2057400"/>
            <a:ext cx="6748463" cy="431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a:defRPr/>
            </a:pPr>
            <a:fld id="{B3F8DF02-A067-41AC-8BE2-9FC49B9C35BB}" type="slidenum">
              <a:rPr lang="en-US"/>
              <a:pPr>
                <a:defRPr/>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304800"/>
            <a:ext cx="8229600" cy="1143000"/>
          </a:xfrm>
        </p:spPr>
        <p:txBody>
          <a:bodyPr/>
          <a:lstStyle/>
          <a:p>
            <a:pPr eaLnBrk="1" hangingPunct="1"/>
            <a:r>
              <a:rPr lang="en-US" altLang="en-US"/>
              <a:t>The omp </a:t>
            </a:r>
            <a:r>
              <a:rPr lang="en-US" altLang="en-US">
                <a:solidFill>
                  <a:schemeClr val="accent2"/>
                </a:solidFill>
              </a:rPr>
              <a:t>sections </a:t>
            </a:r>
            <a:r>
              <a:rPr lang="en-US" altLang="en-US">
                <a:solidFill>
                  <a:schemeClr val="tx1"/>
                </a:solidFill>
              </a:rPr>
              <a:t>Directive</a:t>
            </a:r>
            <a:r>
              <a:rPr lang="en-US" altLang="en-US"/>
              <a:t> - Example</a:t>
            </a:r>
          </a:p>
        </p:txBody>
      </p:sp>
      <p:pic>
        <p:nvPicPr>
          <p:cNvPr id="2150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1600200"/>
            <a:ext cx="5562600" cy="446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a:defRPr/>
            </a:pPr>
            <a:fld id="{5D2F8145-1B81-4FEB-BE49-5718EE131E2E}" type="slidenum">
              <a:rPr lang="en-US"/>
              <a:pPr>
                <a:defRPr/>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en-US" dirty="0"/>
              <a:t>Shared memory .vs. distributed memory Parallel programming</a:t>
            </a:r>
          </a:p>
        </p:txBody>
      </p:sp>
      <p:sp>
        <p:nvSpPr>
          <p:cNvPr id="2051" name="Rectangle 3"/>
          <p:cNvSpPr>
            <a:spLocks noGrp="1" noChangeArrowheads="1"/>
          </p:cNvSpPr>
          <p:nvPr>
            <p:ph idx="1"/>
          </p:nvPr>
        </p:nvSpPr>
        <p:spPr/>
        <p:txBody>
          <a:bodyPr>
            <a:normAutofit fontScale="85000" lnSpcReduction="10000"/>
          </a:bodyPr>
          <a:lstStyle/>
          <a:p>
            <a:pPr eaLnBrk="1" hangingPunct="1"/>
            <a:r>
              <a:rPr lang="en-US" altLang="en-US" dirty="0"/>
              <a:t>Parallel programming in general targets two types of systems: shared memory and distributed memory</a:t>
            </a:r>
          </a:p>
          <a:p>
            <a:pPr lvl="1" eaLnBrk="1" hangingPunct="1"/>
            <a:r>
              <a:rPr lang="en-US" altLang="en-US" dirty="0"/>
              <a:t>Shared memory parallel programs use a global memory that is shared by all threads</a:t>
            </a:r>
          </a:p>
          <a:p>
            <a:pPr lvl="1" eaLnBrk="1" hangingPunct="1"/>
            <a:r>
              <a:rPr lang="en-US" altLang="en-US" dirty="0"/>
              <a:t>Distributed memory parallel programs have multiple processes that do not share memory</a:t>
            </a:r>
          </a:p>
          <a:p>
            <a:pPr lvl="1" eaLnBrk="1" hangingPunct="1"/>
            <a:endParaRPr lang="en-US" altLang="en-US" dirty="0"/>
          </a:p>
          <a:p>
            <a:pPr lvl="1" eaLnBrk="1" hangingPunct="1"/>
            <a:r>
              <a:rPr lang="en-US" altLang="en-US" dirty="0"/>
              <a:t>Python multi-processing is a form of distributed memory parallel program</a:t>
            </a:r>
          </a:p>
          <a:p>
            <a:pPr lvl="2" eaLnBrk="1" hangingPunct="1"/>
            <a:r>
              <a:rPr lang="en-US" altLang="en-US" dirty="0"/>
              <a:t>Distributed memory parallel program in inherently much harder to develop than shared memory parallel program</a:t>
            </a:r>
          </a:p>
          <a:p>
            <a:pPr lvl="1" eaLnBrk="1" hangingPunct="1"/>
            <a:r>
              <a:rPr lang="en-US" altLang="en-US" dirty="0"/>
              <a:t>OpenMP is probably the simplest way to write shared memory parallel program. See </a:t>
            </a:r>
            <a:r>
              <a:rPr lang="en-US" altLang="en-US" dirty="0" err="1"/>
              <a:t>pi.c</a:t>
            </a:r>
            <a:r>
              <a:rPr lang="en-US" altLang="en-US" dirty="0"/>
              <a:t> and </a:t>
            </a:r>
            <a:r>
              <a:rPr lang="en-US" altLang="en-US" dirty="0" err="1"/>
              <a:t>piomp.c</a:t>
            </a:r>
            <a:endParaRPr lang="en-US" altLang="en-US" dirty="0"/>
          </a:p>
          <a:p>
            <a:pPr lvl="2" eaLnBrk="1" hangingPunct="1"/>
            <a:r>
              <a:rPr lang="en-US" altLang="en-US" dirty="0"/>
              <a:t>Python does not have direct OpenMP support. Some library is also not particularly as intuitive as OpenMP for C/C++. We will just talk about OpenMP for C/C++.</a:t>
            </a:r>
          </a:p>
        </p:txBody>
      </p:sp>
      <p:sp>
        <p:nvSpPr>
          <p:cNvPr id="6" name="Slide Number Placeholder 5"/>
          <p:cNvSpPr>
            <a:spLocks noGrp="1"/>
          </p:cNvSpPr>
          <p:nvPr>
            <p:ph type="sldNum" sz="quarter" idx="12"/>
          </p:nvPr>
        </p:nvSpPr>
        <p:spPr/>
        <p:txBody>
          <a:bodyPr/>
          <a:lstStyle/>
          <a:p>
            <a:pPr>
              <a:defRPr/>
            </a:pPr>
            <a:fld id="{7B861FB7-16C7-4B7E-A4D5-9DA5611F259B}" type="slidenum">
              <a:rPr lang="en-US"/>
              <a:pPr>
                <a:defRPr/>
              </a:pPr>
              <a:t>2</a:t>
            </a:fld>
            <a:endParaRPr lang="en-US"/>
          </a:p>
        </p:txBody>
      </p:sp>
    </p:spTree>
    <p:extLst>
      <p:ext uri="{BB962C8B-B14F-4D97-AF65-F5344CB8AC3E}">
        <p14:creationId xmlns:p14="http://schemas.microsoft.com/office/powerpoint/2010/main" val="25564417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sz="2800"/>
              <a:t>Combined Parallel Work-Sharing Constructs</a:t>
            </a:r>
          </a:p>
        </p:txBody>
      </p:sp>
      <p:sp>
        <p:nvSpPr>
          <p:cNvPr id="22531" name="Content Placeholder 2"/>
          <p:cNvSpPr>
            <a:spLocks noGrp="1"/>
          </p:cNvSpPr>
          <p:nvPr>
            <p:ph idx="1"/>
          </p:nvPr>
        </p:nvSpPr>
        <p:spPr/>
        <p:txBody>
          <a:bodyPr/>
          <a:lstStyle/>
          <a:p>
            <a:r>
              <a:rPr lang="en-US" altLang="en-US" dirty="0"/>
              <a:t>Parallel region construct can be combined with work-sharing constructs</a:t>
            </a:r>
          </a:p>
          <a:p>
            <a:pPr lvl="1"/>
            <a:r>
              <a:rPr lang="en-US" altLang="en-US" dirty="0">
                <a:solidFill>
                  <a:srgbClr val="0000FF"/>
                </a:solidFill>
              </a:rPr>
              <a:t>See add4_omp.c</a:t>
            </a:r>
          </a:p>
        </p:txBody>
      </p:sp>
      <p:sp>
        <p:nvSpPr>
          <p:cNvPr id="4" name="Slide Number Placeholder 3"/>
          <p:cNvSpPr>
            <a:spLocks noGrp="1"/>
          </p:cNvSpPr>
          <p:nvPr>
            <p:ph type="sldNum" sz="quarter" idx="12"/>
          </p:nvPr>
        </p:nvSpPr>
        <p:spPr/>
        <p:txBody>
          <a:bodyPr/>
          <a:lstStyle/>
          <a:p>
            <a:pPr>
              <a:defRPr/>
            </a:pPr>
            <a:fld id="{E016DEEF-F382-45BE-A46C-DCDB7B07ADE0}" type="slidenum">
              <a:rPr lang="en-US" smtClean="0"/>
              <a:pPr>
                <a:defRPr/>
              </a:pPr>
              <a:t>20</a:t>
            </a:fld>
            <a:endParaRPr lang="en-US"/>
          </a:p>
        </p:txBody>
      </p:sp>
      <p:pic>
        <p:nvPicPr>
          <p:cNvPr id="2253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1788" y="2743200"/>
            <a:ext cx="8516937"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1788" y="4114800"/>
            <a:ext cx="8812212"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dirty="0"/>
              <a:t>Synchronization: Critical Section</a:t>
            </a:r>
          </a:p>
        </p:txBody>
      </p:sp>
      <p:sp>
        <p:nvSpPr>
          <p:cNvPr id="24579" name="Text Box 4"/>
          <p:cNvSpPr txBox="1">
            <a:spLocks noChangeArrowheads="1"/>
          </p:cNvSpPr>
          <p:nvPr/>
        </p:nvSpPr>
        <p:spPr bwMode="auto">
          <a:xfrm>
            <a:off x="822325" y="1870075"/>
            <a:ext cx="2727325" cy="19272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ltLang="en-US"/>
              <a:t>For(I=0; I&lt;N; I++) {</a:t>
            </a:r>
          </a:p>
          <a:p>
            <a:pPr eaLnBrk="1" hangingPunct="1"/>
            <a:r>
              <a:rPr lang="en-US" altLang="en-US"/>
              <a:t>   ……</a:t>
            </a:r>
          </a:p>
          <a:p>
            <a:pPr eaLnBrk="1" hangingPunct="1"/>
            <a:r>
              <a:rPr lang="en-US" altLang="en-US"/>
              <a:t>   sum += A[I];</a:t>
            </a:r>
          </a:p>
          <a:p>
            <a:pPr eaLnBrk="1" hangingPunct="1"/>
            <a:r>
              <a:rPr lang="en-US" altLang="en-US"/>
              <a:t>   ……</a:t>
            </a:r>
          </a:p>
          <a:p>
            <a:pPr eaLnBrk="1" hangingPunct="1"/>
            <a:r>
              <a:rPr lang="en-US" altLang="en-US"/>
              <a:t>}</a:t>
            </a:r>
          </a:p>
        </p:txBody>
      </p:sp>
      <p:sp>
        <p:nvSpPr>
          <p:cNvPr id="20484" name="Text Box 5"/>
          <p:cNvSpPr txBox="1">
            <a:spLocks noChangeArrowheads="1"/>
          </p:cNvSpPr>
          <p:nvPr/>
        </p:nvSpPr>
        <p:spPr bwMode="auto">
          <a:xfrm>
            <a:off x="3810000" y="2133600"/>
            <a:ext cx="4673600" cy="1016000"/>
          </a:xfrm>
          <a:prstGeom prst="rect">
            <a:avLst/>
          </a:prstGeom>
          <a:noFill/>
          <a:ln w="9525">
            <a:noFill/>
            <a:miter lim="800000"/>
            <a:headEnd/>
            <a:tailEnd/>
          </a:ln>
        </p:spPr>
        <p:txBody>
          <a:bodyPr wrap="none">
            <a:spAutoFit/>
          </a:bodyPr>
          <a:lstStyle/>
          <a:p>
            <a:pPr>
              <a:defRPr/>
            </a:pPr>
            <a:r>
              <a:rPr lang="en-US" sz="2000" dirty="0">
                <a:latin typeface="+mn-lt"/>
              </a:rPr>
              <a:t>Cannot be parallelized if sum is shared.</a:t>
            </a:r>
          </a:p>
          <a:p>
            <a:pPr>
              <a:defRPr/>
            </a:pPr>
            <a:endParaRPr lang="en-US" sz="2000" dirty="0">
              <a:latin typeface="+mn-lt"/>
            </a:endParaRPr>
          </a:p>
          <a:p>
            <a:pPr>
              <a:defRPr/>
            </a:pPr>
            <a:r>
              <a:rPr lang="en-US" sz="2000" dirty="0">
                <a:latin typeface="+mn-lt"/>
              </a:rPr>
              <a:t>Fix:</a:t>
            </a:r>
          </a:p>
        </p:txBody>
      </p:sp>
      <p:sp>
        <p:nvSpPr>
          <p:cNvPr id="24581" name="Text Box 6"/>
          <p:cNvSpPr txBox="1">
            <a:spLocks noChangeArrowheads="1"/>
          </p:cNvSpPr>
          <p:nvPr/>
        </p:nvSpPr>
        <p:spPr bwMode="auto">
          <a:xfrm>
            <a:off x="5029200" y="3200400"/>
            <a:ext cx="3100388" cy="3022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ltLang="en-US"/>
              <a:t>For(I=0; I&lt;N; I++) {</a:t>
            </a:r>
          </a:p>
          <a:p>
            <a:pPr eaLnBrk="1" hangingPunct="1"/>
            <a:r>
              <a:rPr lang="en-US" altLang="en-US"/>
              <a:t>   ……</a:t>
            </a:r>
          </a:p>
          <a:p>
            <a:pPr eaLnBrk="1" hangingPunct="1"/>
            <a:r>
              <a:rPr lang="en-US" altLang="en-US"/>
              <a:t>   #pragma omp critical </a:t>
            </a:r>
          </a:p>
          <a:p>
            <a:pPr eaLnBrk="1" hangingPunct="1"/>
            <a:r>
              <a:rPr lang="en-US" altLang="en-US"/>
              <a:t>  {</a:t>
            </a:r>
          </a:p>
          <a:p>
            <a:pPr eaLnBrk="1" hangingPunct="1"/>
            <a:r>
              <a:rPr lang="en-US" altLang="en-US"/>
              <a:t>     sum += A[I];</a:t>
            </a:r>
          </a:p>
          <a:p>
            <a:pPr eaLnBrk="1" hangingPunct="1"/>
            <a:r>
              <a:rPr lang="en-US" altLang="en-US"/>
              <a:t>   }</a:t>
            </a:r>
          </a:p>
          <a:p>
            <a:pPr eaLnBrk="1" hangingPunct="1"/>
            <a:r>
              <a:rPr lang="en-US" altLang="en-US"/>
              <a:t>   ……</a:t>
            </a:r>
          </a:p>
          <a:p>
            <a:pPr eaLnBrk="1" hangingPunct="1"/>
            <a:r>
              <a:rPr lang="en-US" altLang="en-US"/>
              <a:t>}</a:t>
            </a:r>
          </a:p>
        </p:txBody>
      </p:sp>
      <p:sp>
        <p:nvSpPr>
          <p:cNvPr id="8" name="Slide Number Placeholder 7"/>
          <p:cNvSpPr>
            <a:spLocks noGrp="1"/>
          </p:cNvSpPr>
          <p:nvPr>
            <p:ph type="sldNum" sz="quarter" idx="12"/>
          </p:nvPr>
        </p:nvSpPr>
        <p:spPr/>
        <p:txBody>
          <a:bodyPr/>
          <a:lstStyle/>
          <a:p>
            <a:pPr>
              <a:defRPr/>
            </a:pPr>
            <a:fld id="{AFA663E4-6B53-4380-981B-99B89D7EF5FB}" type="slidenum">
              <a:rPr lang="en-US"/>
              <a:pPr>
                <a:defRPr/>
              </a:pPr>
              <a:t>21</a:t>
            </a:fld>
            <a:endParaRPr lang="en-US"/>
          </a:p>
        </p:txBody>
      </p:sp>
      <p:sp>
        <p:nvSpPr>
          <p:cNvPr id="7" name="TextBox 6"/>
          <p:cNvSpPr txBox="1"/>
          <p:nvPr/>
        </p:nvSpPr>
        <p:spPr>
          <a:xfrm>
            <a:off x="762000" y="5257800"/>
            <a:ext cx="1927225" cy="461963"/>
          </a:xfrm>
          <a:prstGeom prst="rect">
            <a:avLst/>
          </a:prstGeom>
          <a:noFill/>
        </p:spPr>
        <p:txBody>
          <a:bodyPr wrap="none">
            <a:spAutoFit/>
          </a:bodyPr>
          <a:lstStyle/>
          <a:p>
            <a:pPr>
              <a:buFont typeface="Arial" pitchFamily="34" charset="0"/>
              <a:buChar char="•"/>
              <a:defRPr/>
            </a:pPr>
            <a:r>
              <a:rPr lang="en-US" dirty="0"/>
              <a:t> </a:t>
            </a:r>
            <a:r>
              <a:rPr lang="en-US" dirty="0">
                <a:latin typeface="+mn-lt"/>
              </a:rPr>
              <a:t>See add3.c</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en-US"/>
              <a:t>OpenMP Environment Variables</a:t>
            </a:r>
          </a:p>
        </p:txBody>
      </p:sp>
      <p:sp>
        <p:nvSpPr>
          <p:cNvPr id="25603" name="Rectangle 3"/>
          <p:cNvSpPr>
            <a:spLocks noGrp="1" noChangeArrowheads="1"/>
          </p:cNvSpPr>
          <p:nvPr>
            <p:ph idx="1"/>
          </p:nvPr>
        </p:nvSpPr>
        <p:spPr/>
        <p:txBody>
          <a:bodyPr/>
          <a:lstStyle/>
          <a:p>
            <a:pPr eaLnBrk="1" hangingPunct="1"/>
            <a:r>
              <a:rPr lang="en-US" altLang="en-US"/>
              <a:t>OMP_NUM_THREADS</a:t>
            </a:r>
          </a:p>
          <a:p>
            <a:pPr eaLnBrk="1" hangingPunct="1"/>
            <a:r>
              <a:rPr lang="en-US" altLang="en-US"/>
              <a:t>OMP_SCHEDULE </a:t>
            </a:r>
          </a:p>
          <a:p>
            <a:pPr eaLnBrk="1" hangingPunct="1"/>
            <a:r>
              <a:rPr lang="en-US" altLang="en-US"/>
              <a:t>OMP_THREAD_LIMIT</a:t>
            </a:r>
          </a:p>
          <a:p>
            <a:pPr eaLnBrk="1" hangingPunct="1"/>
            <a:r>
              <a:rPr lang="en-US" altLang="en-US"/>
              <a:t>etc</a:t>
            </a:r>
          </a:p>
        </p:txBody>
      </p:sp>
      <p:sp>
        <p:nvSpPr>
          <p:cNvPr id="6" name="Slide Number Placeholder 5"/>
          <p:cNvSpPr>
            <a:spLocks noGrp="1"/>
          </p:cNvSpPr>
          <p:nvPr>
            <p:ph type="sldNum" sz="quarter" idx="12"/>
          </p:nvPr>
        </p:nvSpPr>
        <p:spPr/>
        <p:txBody>
          <a:bodyPr/>
          <a:lstStyle/>
          <a:p>
            <a:pPr>
              <a:defRPr/>
            </a:pPr>
            <a:fld id="{9052A2DC-9C50-4A8E-B664-0547C5FA764A}" type="slidenum">
              <a:rPr lang="en-US"/>
              <a:pPr>
                <a:defRPr/>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ltLang="en-US"/>
              <a:t>OpenMP Runtime Environment</a:t>
            </a:r>
          </a:p>
        </p:txBody>
      </p:sp>
      <p:sp>
        <p:nvSpPr>
          <p:cNvPr id="26627" name="Rectangle 3"/>
          <p:cNvSpPr>
            <a:spLocks noGrp="1" noChangeArrowheads="1"/>
          </p:cNvSpPr>
          <p:nvPr>
            <p:ph idx="1"/>
          </p:nvPr>
        </p:nvSpPr>
        <p:spPr/>
        <p:txBody>
          <a:bodyPr/>
          <a:lstStyle/>
          <a:p>
            <a:pPr eaLnBrk="1" hangingPunct="1"/>
            <a:r>
              <a:rPr lang="en-US" altLang="en-US"/>
              <a:t>omp_get_num_threads()</a:t>
            </a:r>
          </a:p>
          <a:p>
            <a:pPr eaLnBrk="1" hangingPunct="1"/>
            <a:r>
              <a:rPr lang="en-US" altLang="en-US"/>
              <a:t>omp_get_thread_num()</a:t>
            </a:r>
          </a:p>
          <a:p>
            <a:pPr eaLnBrk="1" hangingPunct="1"/>
            <a:r>
              <a:rPr lang="en-US" altLang="en-US"/>
              <a:t>omp_in_parallel()</a:t>
            </a:r>
          </a:p>
          <a:p>
            <a:pPr eaLnBrk="1" hangingPunct="1"/>
            <a:r>
              <a:rPr lang="en-US" altLang="en-US"/>
              <a:t>omp_get_wtime()</a:t>
            </a:r>
          </a:p>
          <a:p>
            <a:pPr eaLnBrk="1" hangingPunct="1"/>
            <a:r>
              <a:rPr lang="en-US" altLang="en-US"/>
              <a:t>Routines related to locks</a:t>
            </a:r>
          </a:p>
          <a:p>
            <a:pPr eaLnBrk="1" hangingPunct="1"/>
            <a:r>
              <a:rPr lang="en-US" altLang="en-US"/>
              <a:t>……</a:t>
            </a:r>
          </a:p>
        </p:txBody>
      </p:sp>
      <p:sp>
        <p:nvSpPr>
          <p:cNvPr id="6" name="Slide Number Placeholder 5"/>
          <p:cNvSpPr>
            <a:spLocks noGrp="1"/>
          </p:cNvSpPr>
          <p:nvPr>
            <p:ph type="sldNum" sz="quarter" idx="12"/>
          </p:nvPr>
        </p:nvSpPr>
        <p:spPr/>
        <p:txBody>
          <a:bodyPr/>
          <a:lstStyle/>
          <a:p>
            <a:pPr>
              <a:defRPr/>
            </a:pPr>
            <a:fld id="{D2343BFB-693E-41A7-A977-61D26AB1F0C9}" type="slidenum">
              <a:rPr lang="en-US"/>
              <a:pPr>
                <a:defRPr/>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US" altLang="en-US" dirty="0"/>
              <a:t>Develop an OpenMP program</a:t>
            </a:r>
          </a:p>
        </p:txBody>
      </p:sp>
      <p:sp>
        <p:nvSpPr>
          <p:cNvPr id="31747" name="Content Placeholder 2"/>
          <p:cNvSpPr>
            <a:spLocks noGrp="1"/>
          </p:cNvSpPr>
          <p:nvPr>
            <p:ph idx="1"/>
          </p:nvPr>
        </p:nvSpPr>
        <p:spPr/>
        <p:txBody>
          <a:bodyPr/>
          <a:lstStyle/>
          <a:p>
            <a:pPr eaLnBrk="1" hangingPunct="1"/>
            <a:r>
              <a:rPr lang="en-US" altLang="en-US" sz="2000" dirty="0"/>
              <a:t>Developing an OpenMP program:</a:t>
            </a:r>
          </a:p>
          <a:p>
            <a:pPr lvl="1" eaLnBrk="1" hangingPunct="1"/>
            <a:r>
              <a:rPr lang="en-US" altLang="en-US" dirty="0"/>
              <a:t>Start from a sequential program</a:t>
            </a:r>
          </a:p>
          <a:p>
            <a:pPr lvl="1" eaLnBrk="1" hangingPunct="1"/>
            <a:r>
              <a:rPr lang="en-US" altLang="en-US" dirty="0"/>
              <a:t>Identify the code segment that takes most of the time.</a:t>
            </a:r>
          </a:p>
          <a:p>
            <a:pPr lvl="2" eaLnBrk="1" hangingPunct="1"/>
            <a:r>
              <a:rPr lang="en-US" altLang="en-US" sz="2000" dirty="0"/>
              <a:t>If one loop dominate the execution time, you just need to parallelize this loop. If multiple loops have the same complexity, you will need to parallelize all of the loops in order to get a good speedup</a:t>
            </a:r>
          </a:p>
          <a:p>
            <a:pPr lvl="1" eaLnBrk="1" hangingPunct="1"/>
            <a:r>
              <a:rPr lang="en-US" altLang="en-US" dirty="0"/>
              <a:t>Determine whether the important loops can be parallelized</a:t>
            </a:r>
          </a:p>
          <a:p>
            <a:pPr lvl="2" eaLnBrk="1" hangingPunct="1"/>
            <a:r>
              <a:rPr lang="en-US" altLang="en-US" sz="2000" dirty="0"/>
              <a:t>Loops with no dependence across iterations can be parallelized.</a:t>
            </a:r>
          </a:p>
          <a:p>
            <a:pPr lvl="2" eaLnBrk="1" hangingPunct="1"/>
            <a:r>
              <a:rPr lang="en-US" altLang="en-US" sz="2000" dirty="0"/>
              <a:t>Some loops with dependence can be parallelized by using critical sections, reduction variables, </a:t>
            </a:r>
            <a:r>
              <a:rPr lang="en-US" altLang="en-US" sz="2000" dirty="0" err="1"/>
              <a:t>etc</a:t>
            </a:r>
            <a:endParaRPr lang="en-US" altLang="en-US" sz="2000" dirty="0"/>
          </a:p>
          <a:p>
            <a:pPr lvl="1" eaLnBrk="1" hangingPunct="1"/>
            <a:r>
              <a:rPr lang="en-US" altLang="en-US" dirty="0"/>
              <a:t>Determine the shared, private, reduction variables.</a:t>
            </a:r>
          </a:p>
          <a:p>
            <a:pPr lvl="1" eaLnBrk="1" hangingPunct="1"/>
            <a:r>
              <a:rPr lang="en-US" altLang="en-US" dirty="0"/>
              <a:t>Add directives.</a:t>
            </a:r>
          </a:p>
          <a:p>
            <a:pPr lvl="1" eaLnBrk="1" hangingPunct="1"/>
            <a:r>
              <a:rPr lang="en-US" altLang="en-US" dirty="0"/>
              <a:t>See for example  </a:t>
            </a:r>
            <a:r>
              <a:rPr lang="en-US" altLang="en-US" dirty="0" err="1">
                <a:solidFill>
                  <a:schemeClr val="accent2"/>
                </a:solidFill>
              </a:rPr>
              <a:t>pi.c</a:t>
            </a:r>
            <a:r>
              <a:rPr lang="en-US" altLang="en-US" dirty="0">
                <a:solidFill>
                  <a:schemeClr val="accent2"/>
                </a:solidFill>
              </a:rPr>
              <a:t> and </a:t>
            </a:r>
            <a:r>
              <a:rPr lang="en-US" altLang="en-US" dirty="0" err="1">
                <a:solidFill>
                  <a:schemeClr val="accent2"/>
                </a:solidFill>
              </a:rPr>
              <a:t>piomp.c</a:t>
            </a:r>
            <a:r>
              <a:rPr lang="en-US" altLang="en-US" dirty="0">
                <a:solidFill>
                  <a:schemeClr val="accent2"/>
                </a:solidFill>
              </a:rPr>
              <a:t> </a:t>
            </a:r>
            <a:r>
              <a:rPr lang="en-US" altLang="en-US" dirty="0"/>
              <a:t>program.</a:t>
            </a:r>
          </a:p>
          <a:p>
            <a:pPr eaLnBrk="1" hangingPunct="1"/>
            <a:endParaRPr lang="en-US" altLang="en-US" dirty="0"/>
          </a:p>
        </p:txBody>
      </p:sp>
      <p:sp>
        <p:nvSpPr>
          <p:cNvPr id="4" name="Slide Number Placeholder 3"/>
          <p:cNvSpPr>
            <a:spLocks noGrp="1"/>
          </p:cNvSpPr>
          <p:nvPr>
            <p:ph type="sldNum" sz="quarter" idx="12"/>
          </p:nvPr>
        </p:nvSpPr>
        <p:spPr/>
        <p:txBody>
          <a:bodyPr/>
          <a:lstStyle/>
          <a:p>
            <a:pPr>
              <a:defRPr/>
            </a:pPr>
            <a:fld id="{5D74D4EE-AF77-471F-BB64-2E74C088E4D7}" type="slidenum">
              <a:rPr lang="en-US" smtClean="0"/>
              <a:pPr>
                <a:defRPr/>
              </a:pPr>
              <a:t>24</a:t>
            </a:fld>
            <a:endParaRPr lang="en-US"/>
          </a:p>
        </p:txBody>
      </p:sp>
    </p:spTree>
    <p:extLst>
      <p:ext uri="{BB962C8B-B14F-4D97-AF65-F5344CB8AC3E}">
        <p14:creationId xmlns:p14="http://schemas.microsoft.com/office/powerpoint/2010/main" val="3142154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05545-53EE-BE8D-BFB5-FBDF42F5047E}"/>
              </a:ext>
            </a:extLst>
          </p:cNvPr>
          <p:cNvSpPr>
            <a:spLocks noGrp="1"/>
          </p:cNvSpPr>
          <p:nvPr>
            <p:ph type="title"/>
          </p:nvPr>
        </p:nvSpPr>
        <p:spPr/>
        <p:txBody>
          <a:bodyPr/>
          <a:lstStyle/>
          <a:p>
            <a:r>
              <a:rPr lang="en-US" dirty="0"/>
              <a:t>Examples</a:t>
            </a:r>
          </a:p>
        </p:txBody>
      </p:sp>
      <p:sp>
        <p:nvSpPr>
          <p:cNvPr id="3" name="Content Placeholder 2">
            <a:extLst>
              <a:ext uri="{FF2B5EF4-FFF2-40B4-BE49-F238E27FC236}">
                <a16:creationId xmlns:a16="http://schemas.microsoft.com/office/drawing/2014/main" id="{1CD7DBEC-A9B1-3ACE-A1E6-E045F0D8E5B9}"/>
              </a:ext>
            </a:extLst>
          </p:cNvPr>
          <p:cNvSpPr>
            <a:spLocks noGrp="1"/>
          </p:cNvSpPr>
          <p:nvPr>
            <p:ph idx="1"/>
          </p:nvPr>
        </p:nvSpPr>
        <p:spPr/>
        <p:txBody>
          <a:bodyPr/>
          <a:lstStyle/>
          <a:p>
            <a:endParaRPr lang="en-US" dirty="0"/>
          </a:p>
          <a:p>
            <a:endParaRPr lang="en-US" dirty="0"/>
          </a:p>
        </p:txBody>
      </p:sp>
      <p:sp>
        <p:nvSpPr>
          <p:cNvPr id="4" name="Slide Number Placeholder 3">
            <a:extLst>
              <a:ext uri="{FF2B5EF4-FFF2-40B4-BE49-F238E27FC236}">
                <a16:creationId xmlns:a16="http://schemas.microsoft.com/office/drawing/2014/main" id="{F6617CB3-5707-D735-6336-CFD4A04ABD6A}"/>
              </a:ext>
            </a:extLst>
          </p:cNvPr>
          <p:cNvSpPr>
            <a:spLocks noGrp="1"/>
          </p:cNvSpPr>
          <p:nvPr>
            <p:ph type="sldNum" sz="quarter" idx="12"/>
          </p:nvPr>
        </p:nvSpPr>
        <p:spPr/>
        <p:txBody>
          <a:bodyPr/>
          <a:lstStyle/>
          <a:p>
            <a:pPr>
              <a:defRPr/>
            </a:pPr>
            <a:fld id="{F966BF94-BB27-4D92-9479-612192DDF95E}" type="slidenum">
              <a:rPr lang="en-US" smtClean="0"/>
              <a:pPr>
                <a:defRPr/>
              </a:pPr>
              <a:t>25</a:t>
            </a:fld>
            <a:endParaRPr lang="en-US"/>
          </a:p>
        </p:txBody>
      </p:sp>
      <p:sp>
        <p:nvSpPr>
          <p:cNvPr id="5" name="TextBox 4">
            <a:extLst>
              <a:ext uri="{FF2B5EF4-FFF2-40B4-BE49-F238E27FC236}">
                <a16:creationId xmlns:a16="http://schemas.microsoft.com/office/drawing/2014/main" id="{4BCBA86E-56CA-21E3-9DEE-5356C60AC69A}"/>
              </a:ext>
            </a:extLst>
          </p:cNvPr>
          <p:cNvSpPr txBox="1"/>
          <p:nvPr/>
        </p:nvSpPr>
        <p:spPr>
          <a:xfrm>
            <a:off x="381000" y="1570383"/>
            <a:ext cx="2629246" cy="1569660"/>
          </a:xfrm>
          <a:prstGeom prst="rect">
            <a:avLst/>
          </a:prstGeom>
          <a:noFill/>
        </p:spPr>
        <p:txBody>
          <a:bodyPr wrap="none" rtlCol="0">
            <a:spAutoFit/>
          </a:bodyPr>
          <a:lstStyle/>
          <a:p>
            <a:r>
              <a:rPr lang="en-US" dirty="0"/>
              <a:t>for (</a:t>
            </a:r>
            <a:r>
              <a:rPr lang="en-US" dirty="0" err="1"/>
              <a:t>i</a:t>
            </a:r>
            <a:r>
              <a:rPr lang="en-US" dirty="0"/>
              <a:t>=0; </a:t>
            </a:r>
            <a:r>
              <a:rPr lang="en-US" dirty="0" err="1"/>
              <a:t>i</a:t>
            </a:r>
            <a:r>
              <a:rPr lang="en-US" dirty="0"/>
              <a:t>&lt;n; </a:t>
            </a:r>
            <a:r>
              <a:rPr lang="en-US" dirty="0" err="1"/>
              <a:t>i</a:t>
            </a:r>
            <a:r>
              <a:rPr lang="en-US" dirty="0"/>
              <a:t>++) {</a:t>
            </a:r>
          </a:p>
          <a:p>
            <a:r>
              <a:rPr lang="en-US" dirty="0"/>
              <a:t>    x = b[</a:t>
            </a:r>
            <a:r>
              <a:rPr lang="en-US" dirty="0" err="1"/>
              <a:t>i</a:t>
            </a:r>
            <a:r>
              <a:rPr lang="en-US" dirty="0"/>
              <a:t>] + b[i+1]</a:t>
            </a:r>
          </a:p>
          <a:p>
            <a:r>
              <a:rPr lang="en-US" dirty="0"/>
              <a:t>    a[</a:t>
            </a:r>
            <a:r>
              <a:rPr lang="en-US" dirty="0" err="1"/>
              <a:t>i</a:t>
            </a:r>
            <a:r>
              <a:rPr lang="en-US" dirty="0"/>
              <a:t>] = x + 10</a:t>
            </a:r>
          </a:p>
          <a:p>
            <a:r>
              <a:rPr lang="en-US" dirty="0"/>
              <a:t>}</a:t>
            </a:r>
          </a:p>
        </p:txBody>
      </p:sp>
      <p:sp>
        <p:nvSpPr>
          <p:cNvPr id="6" name="TextBox 5">
            <a:extLst>
              <a:ext uri="{FF2B5EF4-FFF2-40B4-BE49-F238E27FC236}">
                <a16:creationId xmlns:a16="http://schemas.microsoft.com/office/drawing/2014/main" id="{5728459C-0CBF-02EA-7CBF-AEA875AEAB2F}"/>
              </a:ext>
            </a:extLst>
          </p:cNvPr>
          <p:cNvSpPr txBox="1"/>
          <p:nvPr/>
        </p:nvSpPr>
        <p:spPr>
          <a:xfrm>
            <a:off x="4381082" y="1482014"/>
            <a:ext cx="2629246" cy="1569660"/>
          </a:xfrm>
          <a:prstGeom prst="rect">
            <a:avLst/>
          </a:prstGeom>
          <a:noFill/>
        </p:spPr>
        <p:txBody>
          <a:bodyPr wrap="none" rtlCol="0">
            <a:spAutoFit/>
          </a:bodyPr>
          <a:lstStyle/>
          <a:p>
            <a:r>
              <a:rPr lang="en-US" dirty="0"/>
              <a:t>for (</a:t>
            </a:r>
            <a:r>
              <a:rPr lang="en-US" dirty="0" err="1"/>
              <a:t>i</a:t>
            </a:r>
            <a:r>
              <a:rPr lang="en-US" dirty="0"/>
              <a:t>=0; </a:t>
            </a:r>
            <a:r>
              <a:rPr lang="en-US" dirty="0" err="1"/>
              <a:t>i</a:t>
            </a:r>
            <a:r>
              <a:rPr lang="en-US" dirty="0"/>
              <a:t>&lt;n; </a:t>
            </a:r>
            <a:r>
              <a:rPr lang="en-US" dirty="0" err="1"/>
              <a:t>i</a:t>
            </a:r>
            <a:r>
              <a:rPr lang="en-US" dirty="0"/>
              <a:t>++) {</a:t>
            </a:r>
          </a:p>
          <a:p>
            <a:r>
              <a:rPr lang="en-US" dirty="0"/>
              <a:t>    x = a[</a:t>
            </a:r>
            <a:r>
              <a:rPr lang="en-US" dirty="0" err="1"/>
              <a:t>i</a:t>
            </a:r>
            <a:r>
              <a:rPr lang="en-US" dirty="0"/>
              <a:t>] + a[i+1]</a:t>
            </a:r>
          </a:p>
          <a:p>
            <a:r>
              <a:rPr lang="en-US" dirty="0"/>
              <a:t>    a[</a:t>
            </a:r>
            <a:r>
              <a:rPr lang="en-US" dirty="0" err="1"/>
              <a:t>i</a:t>
            </a:r>
            <a:r>
              <a:rPr lang="en-US" dirty="0"/>
              <a:t>] = x + 10</a:t>
            </a:r>
          </a:p>
          <a:p>
            <a:r>
              <a:rPr lang="en-US" dirty="0"/>
              <a:t>}</a:t>
            </a:r>
          </a:p>
        </p:txBody>
      </p:sp>
      <p:sp>
        <p:nvSpPr>
          <p:cNvPr id="7" name="TextBox 6">
            <a:extLst>
              <a:ext uri="{FF2B5EF4-FFF2-40B4-BE49-F238E27FC236}">
                <a16:creationId xmlns:a16="http://schemas.microsoft.com/office/drawing/2014/main" id="{3E288BBD-744E-E8BA-908E-B10841A1CA50}"/>
              </a:ext>
            </a:extLst>
          </p:cNvPr>
          <p:cNvSpPr txBox="1"/>
          <p:nvPr/>
        </p:nvSpPr>
        <p:spPr>
          <a:xfrm>
            <a:off x="533400" y="3912704"/>
            <a:ext cx="2629246" cy="1938992"/>
          </a:xfrm>
          <a:prstGeom prst="rect">
            <a:avLst/>
          </a:prstGeom>
          <a:noFill/>
        </p:spPr>
        <p:txBody>
          <a:bodyPr wrap="none" rtlCol="0">
            <a:spAutoFit/>
          </a:bodyPr>
          <a:lstStyle/>
          <a:p>
            <a:r>
              <a:rPr lang="en-US" dirty="0"/>
              <a:t>for (</a:t>
            </a:r>
            <a:r>
              <a:rPr lang="en-US" dirty="0" err="1"/>
              <a:t>i</a:t>
            </a:r>
            <a:r>
              <a:rPr lang="en-US" dirty="0"/>
              <a:t>=0; </a:t>
            </a:r>
            <a:r>
              <a:rPr lang="en-US" dirty="0" err="1"/>
              <a:t>i</a:t>
            </a:r>
            <a:r>
              <a:rPr lang="en-US" dirty="0"/>
              <a:t>&lt;n; </a:t>
            </a:r>
            <a:r>
              <a:rPr lang="en-US" dirty="0" err="1"/>
              <a:t>i</a:t>
            </a:r>
            <a:r>
              <a:rPr lang="en-US" dirty="0"/>
              <a:t>++) {</a:t>
            </a:r>
          </a:p>
          <a:p>
            <a:r>
              <a:rPr lang="en-US" dirty="0"/>
              <a:t>    x = a[</a:t>
            </a:r>
            <a:r>
              <a:rPr lang="en-US" dirty="0" err="1"/>
              <a:t>i</a:t>
            </a:r>
            <a:r>
              <a:rPr lang="en-US" dirty="0"/>
              <a:t>] + a[i+1]</a:t>
            </a:r>
          </a:p>
          <a:p>
            <a:r>
              <a:rPr lang="en-US" dirty="0"/>
              <a:t>    a[</a:t>
            </a:r>
            <a:r>
              <a:rPr lang="en-US" dirty="0" err="1"/>
              <a:t>i</a:t>
            </a:r>
            <a:r>
              <a:rPr lang="en-US" dirty="0"/>
              <a:t>] = x + 10</a:t>
            </a:r>
          </a:p>
          <a:p>
            <a:r>
              <a:rPr lang="en-US" dirty="0"/>
              <a:t>    c = c + x</a:t>
            </a:r>
          </a:p>
          <a:p>
            <a:r>
              <a:rPr lang="en-US" dirty="0"/>
              <a:t>}</a:t>
            </a:r>
          </a:p>
        </p:txBody>
      </p:sp>
      <p:sp>
        <p:nvSpPr>
          <p:cNvPr id="8" name="TextBox 7">
            <a:extLst>
              <a:ext uri="{FF2B5EF4-FFF2-40B4-BE49-F238E27FC236}">
                <a16:creationId xmlns:a16="http://schemas.microsoft.com/office/drawing/2014/main" id="{06EAC843-0AAD-BAFA-DBC2-8184CC1767F7}"/>
              </a:ext>
            </a:extLst>
          </p:cNvPr>
          <p:cNvSpPr txBox="1"/>
          <p:nvPr/>
        </p:nvSpPr>
        <p:spPr>
          <a:xfrm>
            <a:off x="3962400" y="3809640"/>
            <a:ext cx="5014514" cy="1938992"/>
          </a:xfrm>
          <a:prstGeom prst="rect">
            <a:avLst/>
          </a:prstGeom>
          <a:noFill/>
        </p:spPr>
        <p:txBody>
          <a:bodyPr wrap="none" rtlCol="0">
            <a:spAutoFit/>
          </a:bodyPr>
          <a:lstStyle/>
          <a:p>
            <a:r>
              <a:rPr lang="en-US" dirty="0"/>
              <a:t>for (</a:t>
            </a:r>
            <a:r>
              <a:rPr lang="en-US" dirty="0" err="1"/>
              <a:t>i</a:t>
            </a:r>
            <a:r>
              <a:rPr lang="en-US" dirty="0"/>
              <a:t>=0; </a:t>
            </a:r>
            <a:r>
              <a:rPr lang="en-US" dirty="0" err="1"/>
              <a:t>i</a:t>
            </a:r>
            <a:r>
              <a:rPr lang="en-US" dirty="0"/>
              <a:t>&lt;n; </a:t>
            </a:r>
            <a:r>
              <a:rPr lang="en-US" dirty="0" err="1"/>
              <a:t>i</a:t>
            </a:r>
            <a:r>
              <a:rPr lang="en-US" dirty="0"/>
              <a:t>++) {</a:t>
            </a:r>
          </a:p>
          <a:p>
            <a:r>
              <a:rPr lang="en-US" dirty="0"/>
              <a:t>    for (j=0; j&lt;n; </a:t>
            </a:r>
            <a:r>
              <a:rPr lang="en-US" dirty="0" err="1"/>
              <a:t>j++</a:t>
            </a:r>
            <a:r>
              <a:rPr lang="en-US" dirty="0"/>
              <a:t>) {</a:t>
            </a:r>
          </a:p>
          <a:p>
            <a:r>
              <a:rPr lang="en-US" dirty="0"/>
              <a:t>        for (k=0; k&lt;n; k++) </a:t>
            </a:r>
          </a:p>
          <a:p>
            <a:r>
              <a:rPr lang="en-US" dirty="0"/>
              <a:t>            c[</a:t>
            </a:r>
            <a:r>
              <a:rPr lang="en-US" dirty="0" err="1"/>
              <a:t>i</a:t>
            </a:r>
            <a:r>
              <a:rPr lang="en-US" dirty="0"/>
              <a:t>][j] = c[</a:t>
            </a:r>
            <a:r>
              <a:rPr lang="en-US" dirty="0" err="1"/>
              <a:t>i</a:t>
            </a:r>
            <a:r>
              <a:rPr lang="en-US" dirty="0"/>
              <a:t>][j] + a[</a:t>
            </a:r>
            <a:r>
              <a:rPr lang="en-US" dirty="0" err="1"/>
              <a:t>i</a:t>
            </a:r>
            <a:r>
              <a:rPr lang="en-US" dirty="0"/>
              <a:t>][k]* b[k][j]</a:t>
            </a:r>
          </a:p>
          <a:p>
            <a:r>
              <a:rPr lang="en-US" dirty="0"/>
              <a:t>}</a:t>
            </a:r>
          </a:p>
        </p:txBody>
      </p:sp>
    </p:spTree>
    <p:extLst>
      <p:ext uri="{BB962C8B-B14F-4D97-AF65-F5344CB8AC3E}">
        <p14:creationId xmlns:p14="http://schemas.microsoft.com/office/powerpoint/2010/main" val="21305836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US" altLang="en-US"/>
              <a:t>Summary</a:t>
            </a:r>
          </a:p>
        </p:txBody>
      </p:sp>
      <p:sp>
        <p:nvSpPr>
          <p:cNvPr id="31747" name="Content Placeholder 2"/>
          <p:cNvSpPr>
            <a:spLocks noGrp="1"/>
          </p:cNvSpPr>
          <p:nvPr>
            <p:ph idx="1"/>
          </p:nvPr>
        </p:nvSpPr>
        <p:spPr/>
        <p:txBody>
          <a:bodyPr/>
          <a:lstStyle/>
          <a:p>
            <a:pPr eaLnBrk="1" hangingPunct="1"/>
            <a:r>
              <a:rPr lang="en-US" altLang="en-US" sz="2000" dirty="0"/>
              <a:t>OpenMP provides a compact, yet powerful programming model for shared memory programming</a:t>
            </a:r>
          </a:p>
          <a:p>
            <a:pPr eaLnBrk="1" hangingPunct="1"/>
            <a:r>
              <a:rPr lang="en-US" altLang="en-US" sz="2000" dirty="0"/>
              <a:t>OpenMP preserves the sequential version of the program</a:t>
            </a:r>
          </a:p>
        </p:txBody>
      </p:sp>
      <p:sp>
        <p:nvSpPr>
          <p:cNvPr id="4" name="Slide Number Placeholder 3"/>
          <p:cNvSpPr>
            <a:spLocks noGrp="1"/>
          </p:cNvSpPr>
          <p:nvPr>
            <p:ph type="sldNum" sz="quarter" idx="12"/>
          </p:nvPr>
        </p:nvSpPr>
        <p:spPr/>
        <p:txBody>
          <a:bodyPr/>
          <a:lstStyle/>
          <a:p>
            <a:pPr>
              <a:defRPr/>
            </a:pPr>
            <a:fld id="{5D74D4EE-AF77-471F-BB64-2E74C088E4D7}" type="slidenum">
              <a:rPr lang="en-US" smtClean="0"/>
              <a:pPr>
                <a:defRPr/>
              </a:pPr>
              <a:t>26</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304800"/>
            <a:ext cx="7772400" cy="685800"/>
          </a:xfrm>
        </p:spPr>
        <p:txBody>
          <a:bodyPr/>
          <a:lstStyle/>
          <a:p>
            <a:pPr eaLnBrk="1" hangingPunct="1"/>
            <a:r>
              <a:rPr lang="en-US" altLang="en-US"/>
              <a:t>What is OpenMP?</a:t>
            </a:r>
          </a:p>
        </p:txBody>
      </p:sp>
      <p:sp>
        <p:nvSpPr>
          <p:cNvPr id="3075" name="Rectangle 3"/>
          <p:cNvSpPr>
            <a:spLocks noGrp="1" noChangeArrowheads="1"/>
          </p:cNvSpPr>
          <p:nvPr>
            <p:ph idx="1"/>
          </p:nvPr>
        </p:nvSpPr>
        <p:spPr>
          <a:xfrm>
            <a:off x="685800" y="1143000"/>
            <a:ext cx="7772400" cy="4953000"/>
          </a:xfrm>
        </p:spPr>
        <p:txBody>
          <a:bodyPr/>
          <a:lstStyle/>
          <a:p>
            <a:pPr eaLnBrk="1" hangingPunct="1">
              <a:lnSpc>
                <a:spcPct val="90000"/>
              </a:lnSpc>
            </a:pPr>
            <a:r>
              <a:rPr lang="en-US" altLang="en-US" dirty="0"/>
              <a:t>What does OpenMP stands for?</a:t>
            </a:r>
          </a:p>
          <a:p>
            <a:pPr lvl="1" eaLnBrk="1" hangingPunct="1">
              <a:lnSpc>
                <a:spcPct val="90000"/>
              </a:lnSpc>
            </a:pPr>
            <a:r>
              <a:rPr lang="en-US" altLang="en-US" dirty="0">
                <a:solidFill>
                  <a:srgbClr val="0000FF"/>
                </a:solidFill>
              </a:rPr>
              <a:t>Open</a:t>
            </a:r>
            <a:r>
              <a:rPr lang="en-US" altLang="en-US" dirty="0"/>
              <a:t> specifications for </a:t>
            </a:r>
            <a:r>
              <a:rPr lang="en-US" altLang="en-US" dirty="0">
                <a:solidFill>
                  <a:srgbClr val="0000FF"/>
                </a:solidFill>
              </a:rPr>
              <a:t>Multi Processing</a:t>
            </a:r>
            <a:r>
              <a:rPr lang="en-US" altLang="en-US" dirty="0"/>
              <a:t> via collaborative work between interested parties from the hardware and software industry, government and academia. </a:t>
            </a:r>
          </a:p>
          <a:p>
            <a:pPr eaLnBrk="1" hangingPunct="1">
              <a:lnSpc>
                <a:spcPct val="90000"/>
              </a:lnSpc>
            </a:pPr>
            <a:r>
              <a:rPr lang="en-US" altLang="en-US" dirty="0"/>
              <a:t>OpenMP is an API that may be used to explicitly direct </a:t>
            </a:r>
            <a:r>
              <a:rPr lang="en-US" altLang="en-US" b="1" i="1" dirty="0"/>
              <a:t>multi-threaded, shared memory parallelism.</a:t>
            </a:r>
          </a:p>
          <a:p>
            <a:pPr lvl="1" eaLnBrk="1" hangingPunct="1">
              <a:lnSpc>
                <a:spcPct val="90000"/>
              </a:lnSpc>
            </a:pPr>
            <a:r>
              <a:rPr lang="en-US" altLang="en-US" dirty="0"/>
              <a:t>API components: compiler directives, runtime library routines, environment variables</a:t>
            </a:r>
          </a:p>
          <a:p>
            <a:pPr eaLnBrk="1" hangingPunct="1">
              <a:lnSpc>
                <a:spcPct val="90000"/>
              </a:lnSpc>
            </a:pPr>
            <a:r>
              <a:rPr lang="en-US" altLang="en-US" dirty="0"/>
              <a:t>OpenMP is a directive-based method to invoke parallel computations on </a:t>
            </a:r>
            <a:r>
              <a:rPr lang="en-US" altLang="en-US" dirty="0">
                <a:solidFill>
                  <a:schemeClr val="accent2"/>
                </a:solidFill>
              </a:rPr>
              <a:t>share-memory multiprocessors</a:t>
            </a:r>
            <a:r>
              <a:rPr lang="en-US" altLang="en-US" sz="2800" dirty="0">
                <a:solidFill>
                  <a:schemeClr val="accent2"/>
                </a:solidFill>
              </a:rPr>
              <a:t>  </a:t>
            </a:r>
          </a:p>
        </p:txBody>
      </p:sp>
      <p:sp>
        <p:nvSpPr>
          <p:cNvPr id="6" name="Slide Number Placeholder 5"/>
          <p:cNvSpPr>
            <a:spLocks noGrp="1"/>
          </p:cNvSpPr>
          <p:nvPr>
            <p:ph type="sldNum" sz="quarter" idx="12"/>
          </p:nvPr>
        </p:nvSpPr>
        <p:spPr/>
        <p:txBody>
          <a:bodyPr/>
          <a:lstStyle/>
          <a:p>
            <a:pPr>
              <a:defRPr/>
            </a:pPr>
            <a:fld id="{F7F849CB-FC90-4DEA-87EC-229A5558FDF9}" type="slidenum">
              <a:rPr lang="en-US"/>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en-US"/>
              <a:t>What is OpenMP?</a:t>
            </a:r>
          </a:p>
        </p:txBody>
      </p:sp>
      <p:sp>
        <p:nvSpPr>
          <p:cNvPr id="4099" name="Rectangle 3"/>
          <p:cNvSpPr>
            <a:spLocks noGrp="1" noChangeArrowheads="1"/>
          </p:cNvSpPr>
          <p:nvPr>
            <p:ph idx="1"/>
          </p:nvPr>
        </p:nvSpPr>
        <p:spPr/>
        <p:txBody>
          <a:bodyPr/>
          <a:lstStyle/>
          <a:p>
            <a:pPr eaLnBrk="1" hangingPunct="1"/>
            <a:r>
              <a:rPr lang="en-US" altLang="en-US" dirty="0"/>
              <a:t>OpenMP API is specified for C/C++ and Fortran.</a:t>
            </a:r>
          </a:p>
          <a:p>
            <a:pPr eaLnBrk="1" hangingPunct="1"/>
            <a:r>
              <a:rPr lang="en-US" altLang="en-US" dirty="0"/>
              <a:t>OpenMP is not intrusive to the </a:t>
            </a:r>
            <a:r>
              <a:rPr lang="en-US" altLang="en-US" dirty="0" err="1"/>
              <a:t>orginal</a:t>
            </a:r>
            <a:r>
              <a:rPr lang="en-US" altLang="en-US" dirty="0"/>
              <a:t> serial code: instructions appear in comment statements for </a:t>
            </a:r>
            <a:r>
              <a:rPr lang="en-US" altLang="en-US" dirty="0" err="1"/>
              <a:t>fortran</a:t>
            </a:r>
            <a:r>
              <a:rPr lang="en-US" altLang="en-US" dirty="0"/>
              <a:t> and pragmas for C/C++.</a:t>
            </a:r>
          </a:p>
          <a:p>
            <a:pPr eaLnBrk="1" hangingPunct="1">
              <a:lnSpc>
                <a:spcPct val="90000"/>
              </a:lnSpc>
            </a:pPr>
            <a:r>
              <a:rPr lang="en-US" altLang="en-US" dirty="0"/>
              <a:t>OpenMP can be implemented incrementally, one function or even one loop at a time.</a:t>
            </a:r>
          </a:p>
          <a:p>
            <a:pPr lvl="1" eaLnBrk="1" hangingPunct="1">
              <a:lnSpc>
                <a:spcPct val="90000"/>
              </a:lnSpc>
            </a:pPr>
            <a:r>
              <a:rPr lang="en-US" altLang="en-US" dirty="0"/>
              <a:t>Very nice way to get a parallel program from a sequential program.</a:t>
            </a:r>
          </a:p>
          <a:p>
            <a:pPr eaLnBrk="1" hangingPunct="1"/>
            <a:r>
              <a:rPr lang="en-US" altLang="en-US" dirty="0"/>
              <a:t>See </a:t>
            </a:r>
            <a:r>
              <a:rPr lang="en-US" altLang="en-US" dirty="0" err="1"/>
              <a:t>mm.c</a:t>
            </a:r>
            <a:r>
              <a:rPr lang="en-US" altLang="en-US" dirty="0"/>
              <a:t> and </a:t>
            </a:r>
            <a:r>
              <a:rPr lang="en-US" altLang="en-US" dirty="0" err="1"/>
              <a:t>mm_omp.c</a:t>
            </a:r>
            <a:endParaRPr lang="en-US" altLang="en-US" dirty="0"/>
          </a:p>
          <a:p>
            <a:pPr eaLnBrk="1" hangingPunct="1"/>
            <a:r>
              <a:rPr lang="en-US" altLang="en-US" dirty="0"/>
              <a:t>OpenMP website: </a:t>
            </a:r>
            <a:r>
              <a:rPr lang="en-US" altLang="en-US" dirty="0">
                <a:hlinkClick r:id="rId3"/>
              </a:rPr>
              <a:t>http://www.openmp.org</a:t>
            </a:r>
            <a:endParaRPr lang="en-US" altLang="en-US" dirty="0"/>
          </a:p>
          <a:p>
            <a:pPr lvl="1" eaLnBrk="1" hangingPunct="1"/>
            <a:r>
              <a:rPr lang="en-US" altLang="en-US" dirty="0"/>
              <a:t>Materials in this lecture are taken from various OpenMP tutorials in the website and other places.</a:t>
            </a:r>
          </a:p>
        </p:txBody>
      </p:sp>
      <p:sp>
        <p:nvSpPr>
          <p:cNvPr id="6" name="Slide Number Placeholder 5"/>
          <p:cNvSpPr>
            <a:spLocks noGrp="1"/>
          </p:cNvSpPr>
          <p:nvPr>
            <p:ph type="sldNum" sz="quarter" idx="12"/>
          </p:nvPr>
        </p:nvSpPr>
        <p:spPr/>
        <p:txBody>
          <a:bodyPr/>
          <a:lstStyle/>
          <a:p>
            <a:pPr>
              <a:defRPr/>
            </a:pPr>
            <a:fld id="{C4D20236-4742-480C-9988-F5458BC39C91}" type="slidenum">
              <a:rPr lang="en-US"/>
              <a:pPr>
                <a:defRPr/>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026"/>
          <p:cNvSpPr>
            <a:spLocks noGrp="1" noChangeArrowheads="1"/>
          </p:cNvSpPr>
          <p:nvPr>
            <p:ph type="title"/>
          </p:nvPr>
        </p:nvSpPr>
        <p:spPr>
          <a:xfrm>
            <a:off x="685800" y="381000"/>
            <a:ext cx="7772400" cy="1066800"/>
          </a:xfrm>
        </p:spPr>
        <p:txBody>
          <a:bodyPr/>
          <a:lstStyle/>
          <a:p>
            <a:pPr eaLnBrk="1" hangingPunct="1"/>
            <a:r>
              <a:rPr lang="en-US" altLang="en-US"/>
              <a:t>How to Compile and Run OpenMP Programs?</a:t>
            </a:r>
          </a:p>
        </p:txBody>
      </p:sp>
      <p:sp>
        <p:nvSpPr>
          <p:cNvPr id="6147" name="Rectangle 1027"/>
          <p:cNvSpPr>
            <a:spLocks noGrp="1" noChangeArrowheads="1"/>
          </p:cNvSpPr>
          <p:nvPr>
            <p:ph idx="1"/>
          </p:nvPr>
        </p:nvSpPr>
        <p:spPr>
          <a:xfrm>
            <a:off x="685800" y="1676400"/>
            <a:ext cx="7772400" cy="4419600"/>
          </a:xfrm>
        </p:spPr>
        <p:txBody>
          <a:bodyPr/>
          <a:lstStyle/>
          <a:p>
            <a:pPr eaLnBrk="1" hangingPunct="1"/>
            <a:r>
              <a:rPr lang="en-US" altLang="en-US" dirty="0" err="1"/>
              <a:t>Gcc</a:t>
            </a:r>
            <a:r>
              <a:rPr lang="en-US" altLang="en-US" dirty="0"/>
              <a:t> 4.2 and above supports OpenMP 3.0</a:t>
            </a:r>
          </a:p>
          <a:p>
            <a:pPr lvl="1" eaLnBrk="1" hangingPunct="1"/>
            <a:r>
              <a:rPr lang="en-US" altLang="en-US" dirty="0" err="1"/>
              <a:t>gcc</a:t>
            </a:r>
            <a:r>
              <a:rPr lang="en-US" altLang="en-US" dirty="0"/>
              <a:t> –</a:t>
            </a:r>
            <a:r>
              <a:rPr lang="en-US" altLang="en-US" dirty="0" err="1"/>
              <a:t>fopenmp</a:t>
            </a:r>
            <a:r>
              <a:rPr lang="en-US" altLang="en-US" dirty="0"/>
              <a:t> </a:t>
            </a:r>
            <a:r>
              <a:rPr lang="en-US" altLang="en-US" dirty="0" err="1"/>
              <a:t>a.c</a:t>
            </a:r>
            <a:r>
              <a:rPr lang="en-US" altLang="en-US" dirty="0"/>
              <a:t> or g++ -</a:t>
            </a:r>
            <a:r>
              <a:rPr lang="en-US" altLang="en-US" dirty="0" err="1"/>
              <a:t>fopenmp</a:t>
            </a:r>
            <a:r>
              <a:rPr lang="en-US" altLang="en-US" dirty="0"/>
              <a:t> </a:t>
            </a:r>
            <a:r>
              <a:rPr lang="en-US" altLang="en-US" dirty="0" err="1"/>
              <a:t>a.cpp</a:t>
            </a:r>
            <a:endParaRPr lang="en-US" altLang="en-US" dirty="0"/>
          </a:p>
          <a:p>
            <a:pPr eaLnBrk="1" hangingPunct="1"/>
            <a:r>
              <a:rPr lang="en-US" altLang="en-US" dirty="0"/>
              <a:t>To run: ‘</a:t>
            </a:r>
            <a:r>
              <a:rPr lang="en-US" altLang="en-US" dirty="0" err="1"/>
              <a:t>a.out</a:t>
            </a:r>
            <a:r>
              <a:rPr lang="en-US" altLang="en-US" dirty="0"/>
              <a:t>’</a:t>
            </a:r>
          </a:p>
          <a:p>
            <a:pPr lvl="1" eaLnBrk="1" hangingPunct="1"/>
            <a:r>
              <a:rPr lang="en-US" altLang="en-US" dirty="0"/>
              <a:t>To change the number of threads:</a:t>
            </a:r>
          </a:p>
          <a:p>
            <a:pPr lvl="2" eaLnBrk="1" hangingPunct="1"/>
            <a:r>
              <a:rPr lang="en-US" altLang="en-US" sz="2000" dirty="0" err="1"/>
              <a:t>setenv</a:t>
            </a:r>
            <a:r>
              <a:rPr lang="en-US" altLang="en-US" sz="2000" dirty="0"/>
              <a:t> OMP_NUM_THREADS 4 (</a:t>
            </a:r>
            <a:r>
              <a:rPr lang="en-US" altLang="en-US" sz="2000" dirty="0" err="1"/>
              <a:t>tcsh</a:t>
            </a:r>
            <a:r>
              <a:rPr lang="en-US" altLang="en-US" sz="2000" dirty="0"/>
              <a:t>) or </a:t>
            </a:r>
          </a:p>
          <a:p>
            <a:pPr lvl="2" eaLnBrk="1" hangingPunct="1"/>
            <a:r>
              <a:rPr lang="en-US" altLang="en-US" sz="2000" dirty="0"/>
              <a:t>export OMP_NUM_THREADS=4 (bash)</a:t>
            </a:r>
          </a:p>
          <a:p>
            <a:pPr eaLnBrk="1" hangingPunct="1"/>
            <a:endParaRPr lang="en-US" altLang="en-US" dirty="0"/>
          </a:p>
        </p:txBody>
      </p:sp>
      <p:sp>
        <p:nvSpPr>
          <p:cNvPr id="6" name="Slide Number Placeholder 5"/>
          <p:cNvSpPr>
            <a:spLocks noGrp="1"/>
          </p:cNvSpPr>
          <p:nvPr>
            <p:ph type="sldNum" sz="quarter" idx="12"/>
          </p:nvPr>
        </p:nvSpPr>
        <p:spPr/>
        <p:txBody>
          <a:bodyPr/>
          <a:lstStyle/>
          <a:p>
            <a:pPr>
              <a:defRPr/>
            </a:pPr>
            <a:fld id="{10997825-A3A4-4A8B-988E-EEE988993971}" type="slidenum">
              <a:rPr lang="en-US"/>
              <a:pPr>
                <a:defRPr/>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304800"/>
            <a:ext cx="7772400" cy="609600"/>
          </a:xfrm>
        </p:spPr>
        <p:txBody>
          <a:bodyPr/>
          <a:lstStyle/>
          <a:p>
            <a:pPr eaLnBrk="1" hangingPunct="1"/>
            <a:r>
              <a:rPr lang="en-US" altLang="en-US"/>
              <a:t>OpenMP Programming Model</a:t>
            </a:r>
          </a:p>
        </p:txBody>
      </p:sp>
      <p:sp>
        <p:nvSpPr>
          <p:cNvPr id="7171" name="Rectangle 3"/>
          <p:cNvSpPr>
            <a:spLocks noGrp="1" noChangeArrowheads="1"/>
          </p:cNvSpPr>
          <p:nvPr>
            <p:ph idx="1"/>
          </p:nvPr>
        </p:nvSpPr>
        <p:spPr>
          <a:xfrm>
            <a:off x="685800" y="3048000"/>
            <a:ext cx="7772400" cy="3429000"/>
          </a:xfrm>
        </p:spPr>
        <p:txBody>
          <a:bodyPr/>
          <a:lstStyle/>
          <a:p>
            <a:pPr eaLnBrk="1" hangingPunct="1"/>
            <a:r>
              <a:rPr lang="en-US" altLang="en-US" dirty="0"/>
              <a:t>OpenMP uses the </a:t>
            </a:r>
            <a:r>
              <a:rPr lang="en-US" altLang="en-US" dirty="0">
                <a:solidFill>
                  <a:schemeClr val="accent2"/>
                </a:solidFill>
              </a:rPr>
              <a:t>fork-join</a:t>
            </a:r>
            <a:r>
              <a:rPr lang="en-US" altLang="en-US" dirty="0"/>
              <a:t> model of parallel execution.</a:t>
            </a:r>
          </a:p>
          <a:p>
            <a:pPr lvl="1" eaLnBrk="1" hangingPunct="1"/>
            <a:r>
              <a:rPr lang="en-US" altLang="en-US" dirty="0"/>
              <a:t>All OpenMP programs begin with a single </a:t>
            </a:r>
            <a:r>
              <a:rPr lang="en-US" altLang="en-US" dirty="0">
                <a:solidFill>
                  <a:schemeClr val="accent2"/>
                </a:solidFill>
              </a:rPr>
              <a:t>master thread.</a:t>
            </a:r>
          </a:p>
          <a:p>
            <a:pPr lvl="1" eaLnBrk="1" hangingPunct="1"/>
            <a:r>
              <a:rPr lang="en-US" altLang="en-US" dirty="0"/>
              <a:t>The master thread executes sequentially until a </a:t>
            </a:r>
            <a:r>
              <a:rPr lang="en-US" altLang="en-US" dirty="0">
                <a:solidFill>
                  <a:schemeClr val="accent2"/>
                </a:solidFill>
              </a:rPr>
              <a:t>parallel region</a:t>
            </a:r>
            <a:r>
              <a:rPr lang="en-US" altLang="en-US" dirty="0"/>
              <a:t> is encountered, when it creates a </a:t>
            </a:r>
            <a:r>
              <a:rPr lang="en-US" altLang="en-US" dirty="0">
                <a:solidFill>
                  <a:schemeClr val="accent2"/>
                </a:solidFill>
              </a:rPr>
              <a:t>team of parallel threads</a:t>
            </a:r>
            <a:r>
              <a:rPr lang="en-US" altLang="en-US" dirty="0"/>
              <a:t> (FORK). Master is part of the team with thread id 0.</a:t>
            </a:r>
          </a:p>
          <a:p>
            <a:pPr lvl="1" eaLnBrk="1" hangingPunct="1"/>
            <a:r>
              <a:rPr lang="en-US" altLang="en-US" dirty="0"/>
              <a:t>When the team threads complete the parallel region, they synchronize and terminate, leaving only the master thread that executes sequentially (JOIN).</a:t>
            </a:r>
          </a:p>
        </p:txBody>
      </p:sp>
      <p:pic>
        <p:nvPicPr>
          <p:cNvPr id="7172" name="Picture 5" descr="Fork - Join Mode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219200"/>
            <a:ext cx="5257800" cy="177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lide Number Placeholder 6"/>
          <p:cNvSpPr>
            <a:spLocks noGrp="1"/>
          </p:cNvSpPr>
          <p:nvPr>
            <p:ph type="sldNum" sz="quarter" idx="12"/>
          </p:nvPr>
        </p:nvSpPr>
        <p:spPr/>
        <p:txBody>
          <a:bodyPr/>
          <a:lstStyle/>
          <a:p>
            <a:pPr>
              <a:defRPr/>
            </a:pPr>
            <a:fld id="{D2E65AC6-ADE7-4F20-A496-FC0EBE45066D}" type="slidenum">
              <a:rPr lang="en-US"/>
              <a:pPr>
                <a:defRPr/>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304800"/>
            <a:ext cx="7772400" cy="838200"/>
          </a:xfrm>
        </p:spPr>
        <p:txBody>
          <a:bodyPr/>
          <a:lstStyle/>
          <a:p>
            <a:pPr eaLnBrk="1" hangingPunct="1"/>
            <a:r>
              <a:rPr lang="en-US" altLang="en-US"/>
              <a:t>OpenMP Data Model</a:t>
            </a:r>
          </a:p>
        </p:txBody>
      </p:sp>
      <p:sp>
        <p:nvSpPr>
          <p:cNvPr id="8195" name="Rectangle 3"/>
          <p:cNvSpPr>
            <a:spLocks noGrp="1" noChangeArrowheads="1"/>
          </p:cNvSpPr>
          <p:nvPr>
            <p:ph idx="1"/>
          </p:nvPr>
        </p:nvSpPr>
        <p:spPr>
          <a:xfrm>
            <a:off x="685800" y="4343400"/>
            <a:ext cx="7772400" cy="1752600"/>
          </a:xfrm>
        </p:spPr>
        <p:txBody>
          <a:bodyPr/>
          <a:lstStyle/>
          <a:p>
            <a:pPr eaLnBrk="1" hangingPunct="1"/>
            <a:endParaRPr lang="en-US" altLang="en-US"/>
          </a:p>
          <a:p>
            <a:pPr eaLnBrk="1" hangingPunct="1"/>
            <a:endParaRPr lang="en-US" altLang="en-US"/>
          </a:p>
        </p:txBody>
      </p:sp>
      <p:pic>
        <p:nvPicPr>
          <p:cNvPr id="8196" name="Picture 5" descr="http://rac.uits.iu.edu/hpc/openmp_tutorial/C/exec_contxt.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828800"/>
            <a:ext cx="2586038" cy="245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1" name="Text Box 6"/>
          <p:cNvSpPr txBox="1">
            <a:spLocks noChangeArrowheads="1"/>
          </p:cNvSpPr>
          <p:nvPr/>
        </p:nvSpPr>
        <p:spPr bwMode="auto">
          <a:xfrm>
            <a:off x="3429000" y="1447800"/>
            <a:ext cx="4876800" cy="3816350"/>
          </a:xfrm>
          <a:prstGeom prst="rect">
            <a:avLst/>
          </a:prstGeom>
          <a:noFill/>
          <a:ln w="9525">
            <a:noFill/>
            <a:miter lim="800000"/>
            <a:headEnd/>
            <a:tailEnd/>
          </a:ln>
        </p:spPr>
        <p:txBody>
          <a:bodyPr>
            <a:spAutoFit/>
          </a:bodyPr>
          <a:lstStyle/>
          <a:p>
            <a:pPr>
              <a:spcBef>
                <a:spcPct val="50000"/>
              </a:spcBef>
              <a:buFontTx/>
              <a:buChar char="•"/>
              <a:defRPr/>
            </a:pPr>
            <a:r>
              <a:rPr lang="en-US" dirty="0"/>
              <a:t> </a:t>
            </a:r>
            <a:r>
              <a:rPr lang="en-US" dirty="0">
                <a:latin typeface="+mn-lt"/>
              </a:rPr>
              <a:t>Private and shared variables  </a:t>
            </a:r>
          </a:p>
          <a:p>
            <a:pPr lvl="1">
              <a:spcBef>
                <a:spcPct val="50000"/>
              </a:spcBef>
              <a:buFontTx/>
              <a:buChar char="•"/>
              <a:defRPr/>
            </a:pPr>
            <a:r>
              <a:rPr lang="en-US" dirty="0">
                <a:latin typeface="+mn-lt"/>
              </a:rPr>
              <a:t> </a:t>
            </a:r>
            <a:r>
              <a:rPr lang="en-US" sz="2000" dirty="0">
                <a:latin typeface="+mn-lt"/>
              </a:rPr>
              <a:t>Variables in the global data space are accessed by all parallel threads (</a:t>
            </a:r>
            <a:r>
              <a:rPr lang="en-US" sz="2000" dirty="0">
                <a:solidFill>
                  <a:schemeClr val="accent2"/>
                </a:solidFill>
                <a:latin typeface="+mn-lt"/>
              </a:rPr>
              <a:t>shared </a:t>
            </a:r>
            <a:r>
              <a:rPr lang="en-US" sz="2000" dirty="0">
                <a:latin typeface="+mn-lt"/>
              </a:rPr>
              <a:t>variables).</a:t>
            </a:r>
          </a:p>
          <a:p>
            <a:pPr lvl="1">
              <a:spcBef>
                <a:spcPct val="50000"/>
              </a:spcBef>
              <a:buFontTx/>
              <a:buChar char="•"/>
              <a:defRPr/>
            </a:pPr>
            <a:r>
              <a:rPr lang="en-US" sz="2000" dirty="0">
                <a:latin typeface="+mn-lt"/>
              </a:rPr>
              <a:t> Variables in a thread’s private space can only be accessed by the thread (</a:t>
            </a:r>
            <a:r>
              <a:rPr lang="en-US" sz="2000" dirty="0">
                <a:solidFill>
                  <a:schemeClr val="accent2"/>
                </a:solidFill>
                <a:latin typeface="+mn-lt"/>
              </a:rPr>
              <a:t>private</a:t>
            </a:r>
            <a:r>
              <a:rPr lang="en-US" sz="2000" dirty="0">
                <a:latin typeface="+mn-lt"/>
              </a:rPr>
              <a:t> variables)</a:t>
            </a:r>
          </a:p>
          <a:p>
            <a:pPr lvl="2">
              <a:spcBef>
                <a:spcPct val="50000"/>
              </a:spcBef>
              <a:buFontTx/>
              <a:buChar char="•"/>
              <a:defRPr/>
            </a:pPr>
            <a:r>
              <a:rPr lang="en-US" dirty="0">
                <a:latin typeface="+mn-lt"/>
              </a:rPr>
              <a:t> </a:t>
            </a:r>
            <a:r>
              <a:rPr lang="en-US" sz="1800" dirty="0">
                <a:latin typeface="+mn-lt"/>
              </a:rPr>
              <a:t>several variations, depending on the initial values and whether the results are copied outside the region.</a:t>
            </a:r>
          </a:p>
        </p:txBody>
      </p:sp>
      <p:sp>
        <p:nvSpPr>
          <p:cNvPr id="8" name="Slide Number Placeholder 7"/>
          <p:cNvSpPr>
            <a:spLocks noGrp="1"/>
          </p:cNvSpPr>
          <p:nvPr>
            <p:ph type="sldNum" sz="quarter" idx="12"/>
          </p:nvPr>
        </p:nvSpPr>
        <p:spPr/>
        <p:txBody>
          <a:bodyPr/>
          <a:lstStyle/>
          <a:p>
            <a:pPr>
              <a:defRPr/>
            </a:pPr>
            <a:fld id="{01BDBF81-A322-425B-864C-319E12BAA699}" type="slidenum">
              <a:rPr lang="en-US"/>
              <a:pPr>
                <a:defRPr/>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idx="1"/>
          </p:nvPr>
        </p:nvSpPr>
        <p:spPr>
          <a:xfrm>
            <a:off x="990600" y="609600"/>
            <a:ext cx="7315200" cy="2743200"/>
          </a:xfrm>
        </p:spPr>
        <p:txBody>
          <a:bodyPr/>
          <a:lstStyle/>
          <a:p>
            <a:pPr eaLnBrk="1" hangingPunct="1">
              <a:buFontTx/>
              <a:buNone/>
            </a:pPr>
            <a:r>
              <a:rPr lang="en-US" altLang="en-US" sz="1800" dirty="0">
                <a:latin typeface="Arial Unicode MS" pitchFamily="34" charset="-128"/>
              </a:rPr>
              <a:t>#pragma </a:t>
            </a:r>
            <a:r>
              <a:rPr lang="en-US" altLang="en-US" sz="1800" dirty="0" err="1">
                <a:latin typeface="Arial Unicode MS" pitchFamily="34" charset="-128"/>
              </a:rPr>
              <a:t>omp</a:t>
            </a:r>
            <a:r>
              <a:rPr lang="en-US" altLang="en-US" sz="1800" dirty="0">
                <a:latin typeface="Arial Unicode MS" pitchFamily="34" charset="-128"/>
              </a:rPr>
              <a:t> parallel for private( </a:t>
            </a:r>
            <a:r>
              <a:rPr lang="en-US" altLang="en-US" sz="1800" dirty="0" err="1">
                <a:latin typeface="Arial Unicode MS" pitchFamily="34" charset="-128"/>
              </a:rPr>
              <a:t>privIndx</a:t>
            </a:r>
            <a:r>
              <a:rPr lang="en-US" altLang="en-US" sz="1800" dirty="0">
                <a:latin typeface="Arial Unicode MS" pitchFamily="34" charset="-128"/>
              </a:rPr>
              <a:t>, </a:t>
            </a:r>
            <a:r>
              <a:rPr lang="en-US" altLang="en-US" sz="1800" dirty="0" err="1">
                <a:latin typeface="Arial Unicode MS" pitchFamily="34" charset="-128"/>
              </a:rPr>
              <a:t>privDbl</a:t>
            </a:r>
            <a:r>
              <a:rPr lang="en-US" altLang="en-US" sz="1800" dirty="0">
                <a:latin typeface="Arial Unicode MS" pitchFamily="34" charset="-128"/>
              </a:rPr>
              <a:t> ) </a:t>
            </a:r>
          </a:p>
          <a:p>
            <a:pPr eaLnBrk="1" hangingPunct="1">
              <a:buFontTx/>
              <a:buNone/>
            </a:pPr>
            <a:r>
              <a:rPr lang="en-US" altLang="en-US" sz="1800" dirty="0">
                <a:latin typeface="Arial Unicode MS" pitchFamily="34" charset="-128"/>
              </a:rPr>
              <a:t>  for ( </a:t>
            </a:r>
            <a:r>
              <a:rPr lang="en-US" altLang="en-US" sz="1800" dirty="0" err="1">
                <a:latin typeface="Arial Unicode MS" pitchFamily="34" charset="-128"/>
              </a:rPr>
              <a:t>i</a:t>
            </a:r>
            <a:r>
              <a:rPr lang="en-US" altLang="en-US" sz="1800" dirty="0">
                <a:latin typeface="Arial Unicode MS" pitchFamily="34" charset="-128"/>
              </a:rPr>
              <a:t> = 0; </a:t>
            </a:r>
            <a:r>
              <a:rPr lang="en-US" altLang="en-US" sz="1800" dirty="0" err="1">
                <a:latin typeface="Arial Unicode MS" pitchFamily="34" charset="-128"/>
              </a:rPr>
              <a:t>i</a:t>
            </a:r>
            <a:r>
              <a:rPr lang="en-US" altLang="en-US" sz="1800" dirty="0">
                <a:latin typeface="Arial Unicode MS" pitchFamily="34" charset="-128"/>
              </a:rPr>
              <a:t> &lt; </a:t>
            </a:r>
            <a:r>
              <a:rPr lang="en-US" altLang="en-US" sz="1800" dirty="0" err="1">
                <a:latin typeface="Arial Unicode MS" pitchFamily="34" charset="-128"/>
              </a:rPr>
              <a:t>arraySize</a:t>
            </a:r>
            <a:r>
              <a:rPr lang="en-US" altLang="en-US" sz="1800" dirty="0">
                <a:latin typeface="Arial Unicode MS" pitchFamily="34" charset="-128"/>
              </a:rPr>
              <a:t>; </a:t>
            </a:r>
            <a:r>
              <a:rPr lang="en-US" altLang="en-US" sz="1800" dirty="0" err="1">
                <a:latin typeface="Arial Unicode MS" pitchFamily="34" charset="-128"/>
              </a:rPr>
              <a:t>i</a:t>
            </a:r>
            <a:r>
              <a:rPr lang="en-US" altLang="en-US" sz="1800" dirty="0">
                <a:latin typeface="Arial Unicode MS" pitchFamily="34" charset="-128"/>
              </a:rPr>
              <a:t>++ ) { </a:t>
            </a:r>
          </a:p>
          <a:p>
            <a:pPr eaLnBrk="1" hangingPunct="1">
              <a:buFontTx/>
              <a:buNone/>
            </a:pPr>
            <a:r>
              <a:rPr lang="en-US" altLang="en-US" sz="1800" dirty="0">
                <a:latin typeface="Arial Unicode MS" pitchFamily="34" charset="-128"/>
              </a:rPr>
              <a:t>     for ( </a:t>
            </a:r>
            <a:r>
              <a:rPr lang="en-US" altLang="en-US" sz="1800" dirty="0" err="1">
                <a:latin typeface="Arial Unicode MS" pitchFamily="34" charset="-128"/>
              </a:rPr>
              <a:t>privIndx</a:t>
            </a:r>
            <a:r>
              <a:rPr lang="en-US" altLang="en-US" sz="1800" dirty="0">
                <a:latin typeface="Arial Unicode MS" pitchFamily="34" charset="-128"/>
              </a:rPr>
              <a:t> = 0; </a:t>
            </a:r>
            <a:r>
              <a:rPr lang="en-US" altLang="en-US" sz="1800" dirty="0" err="1">
                <a:latin typeface="Arial Unicode MS" pitchFamily="34" charset="-128"/>
              </a:rPr>
              <a:t>privIndx</a:t>
            </a:r>
            <a:r>
              <a:rPr lang="en-US" altLang="en-US" sz="1800" dirty="0">
                <a:latin typeface="Arial Unicode MS" pitchFamily="34" charset="-128"/>
              </a:rPr>
              <a:t> &lt; 16; </a:t>
            </a:r>
            <a:r>
              <a:rPr lang="en-US" altLang="en-US" sz="1800" dirty="0" err="1">
                <a:latin typeface="Arial Unicode MS" pitchFamily="34" charset="-128"/>
              </a:rPr>
              <a:t>privIndx</a:t>
            </a:r>
            <a:r>
              <a:rPr lang="en-US" altLang="en-US" sz="1800" dirty="0">
                <a:latin typeface="Arial Unicode MS" pitchFamily="34" charset="-128"/>
              </a:rPr>
              <a:t>++ ) {    	</a:t>
            </a:r>
          </a:p>
          <a:p>
            <a:pPr eaLnBrk="1" hangingPunct="1">
              <a:buFontTx/>
              <a:buNone/>
            </a:pPr>
            <a:r>
              <a:rPr lang="en-US" altLang="en-US" sz="1800" dirty="0">
                <a:latin typeface="Arial Unicode MS" pitchFamily="34" charset="-128"/>
              </a:rPr>
              <a:t>		</a:t>
            </a:r>
            <a:r>
              <a:rPr lang="en-US" altLang="en-US" sz="1800" dirty="0" err="1">
                <a:latin typeface="Arial Unicode MS" pitchFamily="34" charset="-128"/>
              </a:rPr>
              <a:t>privDbl</a:t>
            </a:r>
            <a:r>
              <a:rPr lang="en-US" altLang="en-US" sz="1800" dirty="0">
                <a:latin typeface="Arial Unicode MS" pitchFamily="34" charset="-128"/>
              </a:rPr>
              <a:t> = ( (double) </a:t>
            </a:r>
            <a:r>
              <a:rPr lang="en-US" altLang="en-US" sz="1800" dirty="0" err="1">
                <a:latin typeface="Arial Unicode MS" pitchFamily="34" charset="-128"/>
              </a:rPr>
              <a:t>privIndx</a:t>
            </a:r>
            <a:r>
              <a:rPr lang="en-US" altLang="en-US" sz="1800" dirty="0">
                <a:latin typeface="Arial Unicode MS" pitchFamily="34" charset="-128"/>
              </a:rPr>
              <a:t> ) / 16; </a:t>
            </a:r>
          </a:p>
          <a:p>
            <a:pPr eaLnBrk="1" hangingPunct="1">
              <a:buFontTx/>
              <a:buNone/>
            </a:pPr>
            <a:r>
              <a:rPr lang="en-US" altLang="en-US" sz="1800" dirty="0">
                <a:latin typeface="Arial Unicode MS" pitchFamily="34" charset="-128"/>
              </a:rPr>
              <a:t>      	y[</a:t>
            </a:r>
            <a:r>
              <a:rPr lang="en-US" altLang="en-US" sz="1800" dirty="0" err="1">
                <a:latin typeface="Arial Unicode MS" pitchFamily="34" charset="-128"/>
              </a:rPr>
              <a:t>i</a:t>
            </a:r>
            <a:r>
              <a:rPr lang="en-US" altLang="en-US" sz="1800" dirty="0">
                <a:latin typeface="Arial Unicode MS" pitchFamily="34" charset="-128"/>
              </a:rPr>
              <a:t>] = sin( exp( cos( - exp( sin(x[</a:t>
            </a:r>
            <a:r>
              <a:rPr lang="en-US" altLang="en-US" sz="1800" dirty="0" err="1">
                <a:latin typeface="Arial Unicode MS" pitchFamily="34" charset="-128"/>
              </a:rPr>
              <a:t>i</a:t>
            </a:r>
            <a:r>
              <a:rPr lang="en-US" altLang="en-US" sz="1800" dirty="0">
                <a:latin typeface="Arial Unicode MS" pitchFamily="34" charset="-128"/>
              </a:rPr>
              <a:t>]) ) ) ) ) + cos( </a:t>
            </a:r>
            <a:r>
              <a:rPr lang="en-US" altLang="en-US" sz="1800" dirty="0" err="1">
                <a:latin typeface="Arial Unicode MS" pitchFamily="34" charset="-128"/>
              </a:rPr>
              <a:t>privDbl</a:t>
            </a:r>
            <a:r>
              <a:rPr lang="en-US" altLang="en-US" sz="1800" dirty="0">
                <a:latin typeface="Arial Unicode MS" pitchFamily="34" charset="-128"/>
              </a:rPr>
              <a:t> ); </a:t>
            </a:r>
          </a:p>
          <a:p>
            <a:pPr eaLnBrk="1" hangingPunct="1">
              <a:buFontTx/>
              <a:buNone/>
            </a:pPr>
            <a:r>
              <a:rPr lang="en-US" altLang="en-US" sz="1800" dirty="0">
                <a:latin typeface="Arial Unicode MS" pitchFamily="34" charset="-128"/>
              </a:rPr>
              <a:t>   } </a:t>
            </a:r>
          </a:p>
          <a:p>
            <a:pPr eaLnBrk="1" hangingPunct="1">
              <a:buFontTx/>
              <a:buNone/>
            </a:pPr>
            <a:r>
              <a:rPr lang="en-US" altLang="en-US" sz="1800" dirty="0">
                <a:latin typeface="Arial Unicode MS" pitchFamily="34" charset="-128"/>
              </a:rPr>
              <a:t>} </a:t>
            </a:r>
          </a:p>
        </p:txBody>
      </p:sp>
      <p:pic>
        <p:nvPicPr>
          <p:cNvPr id="9219" name="Picture 5" descr="http://rac.uits.iu.edu/hpc/openmp_tutorial/C/exec_contxt_arrayUpdate_II.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3657600"/>
            <a:ext cx="5029200" cy="266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Text Box 6"/>
          <p:cNvSpPr txBox="1">
            <a:spLocks noChangeArrowheads="1"/>
          </p:cNvSpPr>
          <p:nvPr/>
        </p:nvSpPr>
        <p:spPr bwMode="auto">
          <a:xfrm>
            <a:off x="4953000" y="3048000"/>
            <a:ext cx="3609975" cy="830263"/>
          </a:xfrm>
          <a:prstGeom prst="rect">
            <a:avLst/>
          </a:prstGeom>
          <a:noFill/>
          <a:ln w="9525">
            <a:noFill/>
            <a:miter lim="800000"/>
            <a:headEnd/>
            <a:tailEnd/>
          </a:ln>
        </p:spPr>
        <p:txBody>
          <a:bodyPr wrap="none">
            <a:spAutoFit/>
          </a:bodyPr>
          <a:lstStyle/>
          <a:p>
            <a:pPr>
              <a:defRPr/>
            </a:pPr>
            <a:r>
              <a:rPr lang="en-US" dirty="0">
                <a:latin typeface="+mn-lt"/>
              </a:rPr>
              <a:t>Parallel for loop index </a:t>
            </a:r>
            <a:r>
              <a:rPr lang="en-US" dirty="0">
                <a:solidFill>
                  <a:schemeClr val="accent2"/>
                </a:solidFill>
                <a:latin typeface="+mn-lt"/>
              </a:rPr>
              <a:t>i</a:t>
            </a:r>
            <a:r>
              <a:rPr lang="en-US" dirty="0">
                <a:latin typeface="+mn-lt"/>
              </a:rPr>
              <a:t> is</a:t>
            </a:r>
          </a:p>
          <a:p>
            <a:pPr>
              <a:defRPr/>
            </a:pPr>
            <a:r>
              <a:rPr lang="en-US" dirty="0">
                <a:latin typeface="+mn-lt"/>
              </a:rPr>
              <a:t>private by default.</a:t>
            </a:r>
          </a:p>
        </p:txBody>
      </p:sp>
      <p:sp>
        <p:nvSpPr>
          <p:cNvPr id="7" name="Slide Number Placeholder 6"/>
          <p:cNvSpPr>
            <a:spLocks noGrp="1"/>
          </p:cNvSpPr>
          <p:nvPr>
            <p:ph type="sldNum" sz="quarter" idx="12"/>
          </p:nvPr>
        </p:nvSpPr>
        <p:spPr/>
        <p:txBody>
          <a:bodyPr/>
          <a:lstStyle/>
          <a:p>
            <a:pPr>
              <a:defRPr/>
            </a:pPr>
            <a:fld id="{E5353910-AEFA-4F6C-8ECB-F704C54426C3}" type="slidenum">
              <a:rPr lang="en-US"/>
              <a:pPr>
                <a:defRPr/>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ltLang="en-US"/>
              <a:t>OpenMP Terminology</a:t>
            </a:r>
          </a:p>
        </p:txBody>
      </p:sp>
      <p:sp>
        <p:nvSpPr>
          <p:cNvPr id="10243" name="Content Placeholder 2"/>
          <p:cNvSpPr>
            <a:spLocks noGrp="1"/>
          </p:cNvSpPr>
          <p:nvPr>
            <p:ph idx="1"/>
          </p:nvPr>
        </p:nvSpPr>
        <p:spPr/>
        <p:txBody>
          <a:bodyPr/>
          <a:lstStyle/>
          <a:p>
            <a:r>
              <a:rPr lang="en-US" altLang="en-US" dirty="0"/>
              <a:t>OpenMP Team := Master + Workers</a:t>
            </a:r>
          </a:p>
          <a:p>
            <a:r>
              <a:rPr lang="en-US" altLang="en-US" dirty="0"/>
              <a:t>A </a:t>
            </a:r>
            <a:r>
              <a:rPr lang="en-US" altLang="en-US" dirty="0">
                <a:solidFill>
                  <a:schemeClr val="accent2"/>
                </a:solidFill>
              </a:rPr>
              <a:t>parallel region </a:t>
            </a:r>
            <a:r>
              <a:rPr lang="en-US" altLang="en-US" dirty="0"/>
              <a:t>is a block of code executed by all threads simultaneously</a:t>
            </a:r>
          </a:p>
          <a:p>
            <a:pPr lvl="1"/>
            <a:r>
              <a:rPr lang="en-US" altLang="en-US" dirty="0"/>
              <a:t>"if" clause can be used to guard the parallel region; in case the condition evaluates to "false", the code is executed serially</a:t>
            </a:r>
          </a:p>
          <a:p>
            <a:r>
              <a:rPr lang="en-US" altLang="en-US" dirty="0"/>
              <a:t>A </a:t>
            </a:r>
            <a:r>
              <a:rPr lang="en-US" altLang="en-US" dirty="0">
                <a:solidFill>
                  <a:schemeClr val="accent2"/>
                </a:solidFill>
              </a:rPr>
              <a:t>work-sharing construct </a:t>
            </a:r>
            <a:r>
              <a:rPr lang="en-US" altLang="en-US" dirty="0"/>
              <a:t>divides the execution of the enclosed code region among the members of the team; in other words: they split the work</a:t>
            </a:r>
          </a:p>
        </p:txBody>
      </p:sp>
      <p:sp>
        <p:nvSpPr>
          <p:cNvPr id="4" name="Slide Number Placeholder 3"/>
          <p:cNvSpPr>
            <a:spLocks noGrp="1"/>
          </p:cNvSpPr>
          <p:nvPr>
            <p:ph type="sldNum" sz="quarter" idx="12"/>
          </p:nvPr>
        </p:nvSpPr>
        <p:spPr/>
        <p:txBody>
          <a:bodyPr/>
          <a:lstStyle/>
          <a:p>
            <a:pPr>
              <a:defRPr/>
            </a:pPr>
            <a:fld id="{866D60C9-18F7-4213-8367-1E3746BE5D35}" type="slidenum">
              <a:rPr lang="en-US" smtClean="0"/>
              <a:pPr>
                <a:defRPr/>
              </a:pPr>
              <a:t>9</a:t>
            </a:fld>
            <a:endParaRPr lang="en-US"/>
          </a:p>
        </p:txBody>
      </p:sp>
    </p:spTree>
  </p:cSld>
  <p:clrMapOvr>
    <a:masterClrMapping/>
  </p:clrMapOvr>
</p:sld>
</file>

<file path=ppt/theme/theme1.xml><?xml version="1.0" encoding="utf-8"?>
<a:theme xmlns:a="http://schemas.openxmlformats.org/drawingml/2006/main" name="class_simple">
  <a:themeElements>
    <a:clrScheme name="class_simpl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lass_sim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class_simpl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_simpl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_simpl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_simpl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_simpl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_simpl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_simpl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lect1_syllabus</Template>
  <TotalTime>0</TotalTime>
  <Words>1801</Words>
  <Application>Microsoft Macintosh PowerPoint</Application>
  <PresentationFormat>On-screen Show (4:3)</PresentationFormat>
  <Paragraphs>266</Paragraphs>
  <Slides>26</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 Unicode MS</vt:lpstr>
      <vt:lpstr>Arial</vt:lpstr>
      <vt:lpstr>Times New Roman</vt:lpstr>
      <vt:lpstr>class_simple</vt:lpstr>
      <vt:lpstr>OpenMP</vt:lpstr>
      <vt:lpstr>Shared memory .vs. distributed memory Parallel programming</vt:lpstr>
      <vt:lpstr>What is OpenMP?</vt:lpstr>
      <vt:lpstr>What is OpenMP?</vt:lpstr>
      <vt:lpstr>How to Compile and Run OpenMP Programs?</vt:lpstr>
      <vt:lpstr>OpenMP Programming Model</vt:lpstr>
      <vt:lpstr>OpenMP Data Model</vt:lpstr>
      <vt:lpstr>PowerPoint Presentation</vt:lpstr>
      <vt:lpstr>OpenMP Terminology</vt:lpstr>
      <vt:lpstr>Components of OpenMP</vt:lpstr>
      <vt:lpstr>OpenMP General Code Structure</vt:lpstr>
      <vt:lpstr>OpenMP Directives</vt:lpstr>
      <vt:lpstr>Parallel Region Construct</vt:lpstr>
      <vt:lpstr>Shared Variables</vt:lpstr>
      <vt:lpstr>Parallel Region Construct (Cont’d)</vt:lpstr>
      <vt:lpstr>Work-Sharing Constructs</vt:lpstr>
      <vt:lpstr>The omp for Directive: Example </vt:lpstr>
      <vt:lpstr>PowerPoint Presentation</vt:lpstr>
      <vt:lpstr>The omp sections Directive - Example</vt:lpstr>
      <vt:lpstr>Combined Parallel Work-Sharing Constructs</vt:lpstr>
      <vt:lpstr>Synchronization: Critical Section</vt:lpstr>
      <vt:lpstr>OpenMP Environment Variables</vt:lpstr>
      <vt:lpstr>OpenMP Runtime Environment</vt:lpstr>
      <vt:lpstr>Develop an OpenMP program</vt:lpstr>
      <vt:lpstr>Examples</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2015-10-13T15:11:28Z</dcterms:created>
  <dcterms:modified xsi:type="dcterms:W3CDTF">2025-10-02T14:51:50Z</dcterms:modified>
</cp:coreProperties>
</file>