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1" r:id="rId6"/>
    <p:sldId id="262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942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45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286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282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01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12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63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838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465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517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03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8969D-369F-4BAD-BA46-8E6FA6B9207E}" type="datetimeFigureOut">
              <a:rPr lang="en-US" smtClean="0"/>
              <a:pPr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01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roster management in </a:t>
            </a:r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to be managed</a:t>
            </a:r>
          </a:p>
          <a:p>
            <a:pPr lvl="1"/>
            <a:r>
              <a:rPr lang="en-US" dirty="0" smtClean="0"/>
              <a:t>A class roster is  list of student entries of the form </a:t>
            </a:r>
          </a:p>
          <a:p>
            <a:pPr lvl="2">
              <a:buNone/>
            </a:pPr>
            <a:r>
              <a:rPr lang="en-US" dirty="0" smtClean="0"/>
              <a:t>[</a:t>
            </a:r>
            <a:r>
              <a:rPr lang="en-US" dirty="0" smtClean="0"/>
              <a:t>ID</a:t>
            </a:r>
            <a:r>
              <a:rPr lang="en-US" dirty="0" smtClean="0"/>
              <a:t>, name, </a:t>
            </a:r>
            <a:r>
              <a:rPr lang="en-US" dirty="0" smtClean="0"/>
              <a:t>grade]</a:t>
            </a:r>
            <a:endParaRPr lang="en-US" dirty="0" smtClean="0"/>
          </a:p>
          <a:p>
            <a:pPr lvl="1"/>
            <a:r>
              <a:rPr lang="en-US" dirty="0" smtClean="0"/>
              <a:t>Example</a:t>
            </a:r>
          </a:p>
          <a:p>
            <a:pPr lvl="2">
              <a:buNone/>
            </a:pPr>
            <a:r>
              <a:rPr lang="en-US" dirty="0" smtClean="0"/>
              <a:t>[</a:t>
            </a:r>
            <a:r>
              <a:rPr lang="en-US" dirty="0" smtClean="0"/>
              <a:t>“</a:t>
            </a:r>
            <a:r>
              <a:rPr lang="en-US" dirty="0" smtClean="0"/>
              <a:t>001”, “John Smith”, </a:t>
            </a:r>
            <a:r>
              <a:rPr lang="en-US" dirty="0" smtClean="0"/>
              <a:t>59]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[</a:t>
            </a:r>
            <a:r>
              <a:rPr lang="en-US" dirty="0" smtClean="0"/>
              <a:t>“</a:t>
            </a:r>
            <a:r>
              <a:rPr lang="en-US" dirty="0" smtClean="0"/>
              <a:t>010”, “Amy M. Sosa”, </a:t>
            </a:r>
            <a:r>
              <a:rPr lang="en-US" dirty="0" smtClean="0"/>
              <a:t>100]</a:t>
            </a:r>
            <a:endParaRPr lang="en-US" dirty="0" smtClean="0"/>
          </a:p>
          <a:p>
            <a:pPr lvl="2">
              <a:buNone/>
            </a:pPr>
            <a:r>
              <a:rPr lang="en-US" dirty="0" smtClean="0"/>
              <a:t>[</a:t>
            </a:r>
            <a:r>
              <a:rPr lang="en-US" dirty="0" smtClean="0"/>
              <a:t>“</a:t>
            </a:r>
            <a:r>
              <a:rPr lang="en-US" dirty="0" smtClean="0"/>
              <a:t>500”,  “Mike Harris”, </a:t>
            </a:r>
            <a:r>
              <a:rPr lang="en-US" dirty="0" smtClean="0"/>
              <a:t>80]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dirty="0" smtClean="0"/>
              <a:t>In scheme, this data structure will be represented as a list:</a:t>
            </a:r>
          </a:p>
          <a:p>
            <a:pPr lvl="2">
              <a:buNone/>
            </a:pPr>
            <a:r>
              <a:rPr lang="en-US" sz="1700" dirty="0" smtClean="0"/>
              <a:t>[[</a:t>
            </a:r>
            <a:r>
              <a:rPr lang="en-US" sz="1700" dirty="0" smtClean="0"/>
              <a:t>“</a:t>
            </a:r>
            <a:r>
              <a:rPr lang="en-US" sz="1700" dirty="0" smtClean="0"/>
              <a:t>001” “John Smith” </a:t>
            </a:r>
            <a:r>
              <a:rPr lang="en-US" sz="1700" dirty="0" smtClean="0"/>
              <a:t>59], </a:t>
            </a:r>
            <a:r>
              <a:rPr lang="en-US" sz="1700" dirty="0" smtClean="0"/>
              <a:t>[</a:t>
            </a:r>
            <a:r>
              <a:rPr lang="en-US" sz="1700" dirty="0" smtClean="0"/>
              <a:t>“</a:t>
            </a:r>
            <a:r>
              <a:rPr lang="en-US" sz="1700" dirty="0" smtClean="0"/>
              <a:t>010” “Amy M. Sosa” </a:t>
            </a:r>
            <a:r>
              <a:rPr lang="en-US" sz="1700" dirty="0" smtClean="0"/>
              <a:t>100], </a:t>
            </a:r>
            <a:r>
              <a:rPr lang="en-US" sz="1700" dirty="0" smtClean="0"/>
              <a:t>[</a:t>
            </a:r>
            <a:r>
              <a:rPr lang="en-US" sz="1700" dirty="0" smtClean="0"/>
              <a:t>“</a:t>
            </a:r>
            <a:r>
              <a:rPr lang="en-US" sz="1700" dirty="0" smtClean="0"/>
              <a:t>500” “Mike Harris” </a:t>
            </a:r>
            <a:r>
              <a:rPr lang="en-US" sz="1700" dirty="0" smtClean="0"/>
              <a:t>80</a:t>
            </a:r>
            <a:r>
              <a:rPr lang="en-US" sz="1700" dirty="0" smtClean="0"/>
              <a:t>]]</a:t>
            </a: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xmlns="" val="265372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roster management in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 roster management system supports the following functions (in the menu):</a:t>
            </a:r>
          </a:p>
          <a:p>
            <a:pPr lvl="3">
              <a:buNone/>
            </a:pPr>
            <a:r>
              <a:rPr lang="en-US" dirty="0" smtClean="0"/>
              <a:t>0. Reset roster</a:t>
            </a:r>
          </a:p>
          <a:p>
            <a:pPr lvl="3">
              <a:buNone/>
            </a:pPr>
            <a:r>
              <a:rPr lang="en-US" dirty="0" smtClean="0"/>
              <a:t>1. Load roster from file</a:t>
            </a:r>
          </a:p>
          <a:p>
            <a:pPr lvl="3">
              <a:buNone/>
            </a:pPr>
            <a:r>
              <a:rPr lang="en-US" dirty="0" smtClean="0"/>
              <a:t>2. Store roster to file</a:t>
            </a:r>
          </a:p>
          <a:p>
            <a:pPr lvl="3">
              <a:buNone/>
            </a:pPr>
            <a:r>
              <a:rPr lang="en-US" dirty="0" smtClean="0"/>
              <a:t>3. Display roster sorted by ID</a:t>
            </a:r>
          </a:p>
          <a:p>
            <a:pPr lvl="3">
              <a:buNone/>
            </a:pPr>
            <a:r>
              <a:rPr lang="en-US" dirty="0" smtClean="0"/>
              <a:t>4. Display roster sorted by name</a:t>
            </a:r>
          </a:p>
          <a:p>
            <a:pPr lvl="3">
              <a:buNone/>
            </a:pPr>
            <a:r>
              <a:rPr lang="en-US" dirty="0" smtClean="0"/>
              <a:t>5. Display roster sorted by grade</a:t>
            </a:r>
          </a:p>
          <a:p>
            <a:pPr lvl="3">
              <a:buNone/>
            </a:pPr>
            <a:r>
              <a:rPr lang="en-US" dirty="0" smtClean="0"/>
              <a:t>6. Display student info</a:t>
            </a:r>
          </a:p>
          <a:p>
            <a:pPr lvl="3">
              <a:buNone/>
            </a:pPr>
            <a:r>
              <a:rPr lang="en-US" dirty="0" smtClean="0"/>
              <a:t>7. Add a student to roster</a:t>
            </a:r>
          </a:p>
          <a:p>
            <a:pPr lvl="3">
              <a:buNone/>
            </a:pPr>
            <a:r>
              <a:rPr lang="en-US" dirty="0" smtClean="0"/>
              <a:t>8. Remove a student from roster</a:t>
            </a:r>
          </a:p>
          <a:p>
            <a:pPr lvl="3">
              <a:buNone/>
            </a:pPr>
            <a:r>
              <a:rPr lang="en-US" dirty="0" smtClean="0"/>
              <a:t>9. Exit</a:t>
            </a: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xmlns="" val="265372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maintain the roster?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Similar to Scheme,  variables in Prolog have limited use (but better than Scheme).</a:t>
            </a:r>
          </a:p>
          <a:p>
            <a:pPr lvl="1"/>
            <a:r>
              <a:rPr lang="en-US" dirty="0" smtClean="0"/>
              <a:t>Critical data structure is still passing from one function to another.</a:t>
            </a:r>
          </a:p>
          <a:p>
            <a:pPr lvl="1"/>
            <a:r>
              <a:rPr lang="en-US" dirty="0" smtClean="0"/>
              <a:t>Functions in Prolog do not return anything, everything is in the function arguments.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function to print a menu needs to have an argument for the roster.</a:t>
            </a:r>
          </a:p>
          <a:p>
            <a:pPr lvl="2"/>
            <a:r>
              <a:rPr lang="en-US" dirty="0" smtClean="0"/>
              <a:t>Menu (roster</a:t>
            </a:r>
            <a:r>
              <a:rPr lang="en-US" dirty="0" smtClean="0"/>
              <a:t>).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747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Display the menu</a:t>
            </a:r>
          </a:p>
          <a:p>
            <a:r>
              <a:rPr lang="en-US" dirty="0" smtClean="0"/>
              <a:t>Read input from </a:t>
            </a:r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can at least remember the input in Prolog.</a:t>
            </a:r>
            <a:endParaRPr lang="en-US" dirty="0" smtClean="0"/>
          </a:p>
          <a:p>
            <a:r>
              <a:rPr lang="en-US" dirty="0" smtClean="0"/>
              <a:t>Perform some operation on the roster and continue.</a:t>
            </a:r>
          </a:p>
          <a:p>
            <a:endParaRPr lang="en-US" dirty="0" smtClean="0"/>
          </a:p>
          <a:p>
            <a:r>
              <a:rPr lang="en-US" dirty="0" smtClean="0"/>
              <a:t>Do this in Prolog</a:t>
            </a:r>
            <a:r>
              <a:rPr lang="en-US" dirty="0" smtClean="0"/>
              <a:t>? </a:t>
            </a:r>
            <a:r>
              <a:rPr lang="en-US" dirty="0" smtClean="0"/>
              <a:t>See </a:t>
            </a:r>
            <a:r>
              <a:rPr lang="en-US" dirty="0" smtClean="0"/>
              <a:t>t1.pl.txt</a:t>
            </a:r>
          </a:p>
          <a:p>
            <a:pPr lvl="1"/>
            <a:r>
              <a:rPr lang="en-US" dirty="0" smtClean="0"/>
              <a:t>Need to have a ‘.’ after each input.</a:t>
            </a:r>
          </a:p>
          <a:p>
            <a:pPr lvl="1"/>
            <a:r>
              <a:rPr lang="en-US" dirty="0" smtClean="0"/>
              <a:t>Use “…” for multiple word strings.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283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Read 2 items (id and grade) and return the list of just two items just read?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429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3048000"/>
            <a:ext cx="28301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read_student_info</a:t>
            </a:r>
            <a:r>
              <a:rPr lang="en-US" dirty="0" smtClean="0"/>
              <a:t>([A, B]) :-</a:t>
            </a:r>
          </a:p>
          <a:p>
            <a:r>
              <a:rPr lang="en-US" dirty="0" smtClean="0"/>
              <a:t>  write('\</a:t>
            </a:r>
            <a:r>
              <a:rPr lang="en-US" dirty="0" err="1" smtClean="0"/>
              <a:t>tStudent</a:t>
            </a:r>
            <a:r>
              <a:rPr lang="en-US" dirty="0" smtClean="0"/>
              <a:t> ID: '),</a:t>
            </a:r>
          </a:p>
          <a:p>
            <a:r>
              <a:rPr lang="en-US" dirty="0" smtClean="0"/>
              <a:t>  read(A),</a:t>
            </a:r>
          </a:p>
          <a:p>
            <a:r>
              <a:rPr lang="en-US" dirty="0" smtClean="0"/>
              <a:t>  write('\</a:t>
            </a:r>
            <a:r>
              <a:rPr lang="en-US" dirty="0" err="1" smtClean="0"/>
              <a:t>tStudent</a:t>
            </a:r>
            <a:r>
              <a:rPr lang="en-US" dirty="0" smtClean="0"/>
              <a:t> Name: '),</a:t>
            </a:r>
          </a:p>
          <a:p>
            <a:r>
              <a:rPr lang="en-US" dirty="0" smtClean="0"/>
              <a:t>  read(B).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14400" y="5562600"/>
            <a:ext cx="1307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t2.pl.txt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853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from file and store to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Remember to close the file when it is done.</a:t>
            </a:r>
          </a:p>
          <a:p>
            <a:pPr lvl="1"/>
            <a:r>
              <a:rPr lang="en-US" dirty="0" smtClean="0"/>
              <a:t>Like Scheme one write(X) writes the whole data structure, and one read(X) reads the whole data structure out.</a:t>
            </a:r>
          </a:p>
          <a:p>
            <a:pPr lvl="1"/>
            <a:r>
              <a:rPr lang="en-US" dirty="0" smtClean="0"/>
              <a:t>Need to put a ‘.’ after the write(X) in order for this to work correctly.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4572000"/>
            <a:ext cx="155433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telling(Old</a:t>
            </a:r>
            <a:r>
              <a:rPr lang="en-US" dirty="0" smtClean="0"/>
              <a:t>),</a:t>
            </a:r>
          </a:p>
          <a:p>
            <a:r>
              <a:rPr lang="en-US" dirty="0" smtClean="0"/>
              <a:t>    tell(File),</a:t>
            </a:r>
          </a:p>
          <a:p>
            <a:r>
              <a:rPr lang="en-US" dirty="0" smtClean="0"/>
              <a:t>    write(X),</a:t>
            </a:r>
          </a:p>
          <a:p>
            <a:r>
              <a:rPr lang="en-US" dirty="0" smtClean="0"/>
              <a:t>    write('.'),</a:t>
            </a:r>
          </a:p>
          <a:p>
            <a:r>
              <a:rPr lang="en-US" dirty="0" smtClean="0"/>
              <a:t>    told,</a:t>
            </a:r>
          </a:p>
          <a:p>
            <a:r>
              <a:rPr lang="en-US" dirty="0" smtClean="0"/>
              <a:t>    tell(Old),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594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of 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200" b="1" dirty="0" smtClean="0"/>
              <a:t>Do </a:t>
            </a:r>
            <a:r>
              <a:rPr lang="en-US" sz="5200" b="1" dirty="0" smtClean="0">
                <a:solidFill>
                  <a:srgbClr val="FF0000"/>
                </a:solidFill>
              </a:rPr>
              <a:t>NOT</a:t>
            </a:r>
            <a:r>
              <a:rPr lang="en-US" sz="5200" b="1" dirty="0" smtClean="0"/>
              <a:t> write the whole program in one shot!!!!</a:t>
            </a:r>
          </a:p>
          <a:p>
            <a:pPr lvl="1"/>
            <a:r>
              <a:rPr lang="en-US" sz="4800" b="1" dirty="0" smtClean="0"/>
              <a:t> One function at a time. Test before considering the next function.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573639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448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Course roster management in Prolog</vt:lpstr>
      <vt:lpstr>Course roster management in scheme</vt:lpstr>
      <vt:lpstr>How to maintain the roster?</vt:lpstr>
      <vt:lpstr>Menu system</vt:lpstr>
      <vt:lpstr>Dealing with input</vt:lpstr>
      <vt:lpstr>Load from file and store to file</vt:lpstr>
      <vt:lpstr>Order of software development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Xin Yuan</cp:lastModifiedBy>
  <cp:revision>30</cp:revision>
  <dcterms:created xsi:type="dcterms:W3CDTF">2012-03-31T17:07:08Z</dcterms:created>
  <dcterms:modified xsi:type="dcterms:W3CDTF">2014-04-06T20:51:14Z</dcterms:modified>
</cp:coreProperties>
</file>