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59" r:id="rId5"/>
    <p:sldId id="261" r:id="rId6"/>
    <p:sldId id="262" r:id="rId7"/>
    <p:sldId id="265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2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0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6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2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1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2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3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8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5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7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969D-369F-4BAD-BA46-8E6FA6B9207E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8969D-369F-4BAD-BA46-8E6FA6B9207E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562B4-8182-4AB7-AB3E-19E768671B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1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roster management in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 to be managed</a:t>
            </a:r>
          </a:p>
          <a:p>
            <a:pPr lvl="1"/>
            <a:r>
              <a:rPr lang="en-US" dirty="0" smtClean="0"/>
              <a:t>A class roster is  list of student entries of the form </a:t>
            </a:r>
          </a:p>
          <a:p>
            <a:pPr lvl="2">
              <a:buNone/>
            </a:pPr>
            <a:r>
              <a:rPr lang="en-US" dirty="0" smtClean="0"/>
              <a:t>(ID, name, grade)</a:t>
            </a:r>
          </a:p>
          <a:p>
            <a:pPr lvl="1"/>
            <a:r>
              <a:rPr lang="en-US" dirty="0" smtClean="0"/>
              <a:t>Example</a:t>
            </a:r>
          </a:p>
          <a:p>
            <a:pPr lvl="2">
              <a:buNone/>
            </a:pPr>
            <a:r>
              <a:rPr lang="en-US" dirty="0" smtClean="0"/>
              <a:t>(“001”, “John Smith”, 59)</a:t>
            </a:r>
          </a:p>
          <a:p>
            <a:pPr lvl="2">
              <a:buNone/>
            </a:pPr>
            <a:r>
              <a:rPr lang="en-US" dirty="0" smtClean="0"/>
              <a:t>(“010”, “Amy M. Sosa”, 100)</a:t>
            </a:r>
          </a:p>
          <a:p>
            <a:pPr lvl="2">
              <a:buNone/>
            </a:pPr>
            <a:r>
              <a:rPr lang="en-US" dirty="0" smtClean="0"/>
              <a:t>(“500”,  “Mike Harris”, 80)</a:t>
            </a:r>
          </a:p>
          <a:p>
            <a:pPr lvl="2">
              <a:buNone/>
            </a:pPr>
            <a:endParaRPr lang="en-US" dirty="0" smtClean="0"/>
          </a:p>
          <a:p>
            <a:pPr lvl="2"/>
            <a:r>
              <a:rPr lang="en-US" dirty="0" smtClean="0"/>
              <a:t>In scheme, this data structure will be represented as a list:</a:t>
            </a:r>
          </a:p>
          <a:p>
            <a:pPr lvl="2">
              <a:buNone/>
            </a:pPr>
            <a:r>
              <a:rPr lang="en-US" sz="1700" dirty="0" smtClean="0"/>
              <a:t>((“001” “John Smith” 59) (“010” “Amy M. Sosa” 100) (“500” “Mike Harris” 80))</a:t>
            </a:r>
          </a:p>
        </p:txBody>
      </p:sp>
    </p:spTree>
    <p:extLst>
      <p:ext uri="{BB962C8B-B14F-4D97-AF65-F5344CB8AC3E}">
        <p14:creationId xmlns:p14="http://schemas.microsoft.com/office/powerpoint/2010/main" val="265372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roster management in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The roster management system supports the following functions (in the menu):</a:t>
            </a:r>
          </a:p>
          <a:p>
            <a:pPr lvl="3">
              <a:buNone/>
            </a:pPr>
            <a:r>
              <a:rPr lang="en-US" dirty="0" smtClean="0"/>
              <a:t>0. Reset roster</a:t>
            </a:r>
          </a:p>
          <a:p>
            <a:pPr lvl="3">
              <a:buNone/>
            </a:pPr>
            <a:r>
              <a:rPr lang="en-US" dirty="0" smtClean="0"/>
              <a:t>1. Load roster from file</a:t>
            </a:r>
          </a:p>
          <a:p>
            <a:pPr lvl="3">
              <a:buNone/>
            </a:pPr>
            <a:r>
              <a:rPr lang="en-US" dirty="0" smtClean="0"/>
              <a:t>2. Store roster to file</a:t>
            </a:r>
          </a:p>
          <a:p>
            <a:pPr lvl="3">
              <a:buNone/>
            </a:pPr>
            <a:r>
              <a:rPr lang="en-US" dirty="0" smtClean="0"/>
              <a:t>3. Display roster sorted by ID</a:t>
            </a:r>
          </a:p>
          <a:p>
            <a:pPr lvl="3">
              <a:buNone/>
            </a:pPr>
            <a:r>
              <a:rPr lang="en-US" dirty="0" smtClean="0"/>
              <a:t>4. Display roster sorted by name</a:t>
            </a:r>
          </a:p>
          <a:p>
            <a:pPr lvl="3">
              <a:buNone/>
            </a:pPr>
            <a:r>
              <a:rPr lang="en-US" dirty="0" smtClean="0"/>
              <a:t>5. Display roster sorted by grade</a:t>
            </a:r>
          </a:p>
          <a:p>
            <a:pPr lvl="3">
              <a:buNone/>
            </a:pPr>
            <a:r>
              <a:rPr lang="en-US" dirty="0" smtClean="0"/>
              <a:t>6. Display student info</a:t>
            </a:r>
          </a:p>
          <a:p>
            <a:pPr lvl="3">
              <a:buNone/>
            </a:pPr>
            <a:r>
              <a:rPr lang="en-US" dirty="0" smtClean="0"/>
              <a:t>7. Add a student to roster</a:t>
            </a:r>
          </a:p>
          <a:p>
            <a:pPr lvl="3">
              <a:buNone/>
            </a:pPr>
            <a:r>
              <a:rPr lang="en-US" dirty="0" smtClean="0"/>
              <a:t>8. Remove a student from roster</a:t>
            </a:r>
          </a:p>
          <a:p>
            <a:pPr lvl="3">
              <a:buNone/>
            </a:pPr>
            <a:r>
              <a:rPr lang="en-US" dirty="0" smtClean="0"/>
              <a:t>9. Exit</a:t>
            </a:r>
            <a:endParaRPr lang="en-US" sz="6000" dirty="0" smtClean="0"/>
          </a:p>
        </p:txBody>
      </p:sp>
    </p:spTree>
    <p:extLst>
      <p:ext uri="{BB962C8B-B14F-4D97-AF65-F5344CB8AC3E}">
        <p14:creationId xmlns:p14="http://schemas.microsoft.com/office/powerpoint/2010/main" val="2653723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maintain the roster?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599"/>
          </a:xfrm>
        </p:spPr>
        <p:txBody>
          <a:bodyPr>
            <a:normAutofit/>
          </a:bodyPr>
          <a:lstStyle/>
          <a:p>
            <a:r>
              <a:rPr lang="en-US" dirty="0" smtClean="0"/>
              <a:t>There is no storage (variables) in scheme</a:t>
            </a:r>
          </a:p>
          <a:p>
            <a:pPr lvl="1"/>
            <a:r>
              <a:rPr lang="en-US" dirty="0" smtClean="0"/>
              <a:t> The roster has either to be an argument to a function or a return value.</a:t>
            </a:r>
          </a:p>
          <a:p>
            <a:pPr lvl="1"/>
            <a:r>
              <a:rPr lang="en-US" dirty="0" smtClean="0"/>
              <a:t>The function to print a menu needs to have an argument for the roster.</a:t>
            </a:r>
          </a:p>
          <a:p>
            <a:pPr lvl="2"/>
            <a:r>
              <a:rPr lang="en-US" dirty="0" smtClean="0"/>
              <a:t>Menu (roster)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47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/>
          </a:bodyPr>
          <a:lstStyle/>
          <a:p>
            <a:r>
              <a:rPr lang="en-US" dirty="0" smtClean="0"/>
              <a:t>Display the menu</a:t>
            </a:r>
          </a:p>
          <a:p>
            <a:r>
              <a:rPr lang="en-US" dirty="0" smtClean="0"/>
              <a:t>Read input from user</a:t>
            </a:r>
          </a:p>
          <a:p>
            <a:r>
              <a:rPr lang="en-US" dirty="0" smtClean="0"/>
              <a:t>Perform some operation on the roster and continue.</a:t>
            </a:r>
          </a:p>
          <a:p>
            <a:endParaRPr lang="en-US" dirty="0" smtClean="0"/>
          </a:p>
          <a:p>
            <a:r>
              <a:rPr lang="en-US" dirty="0" smtClean="0"/>
              <a:t>How to do this in scheme? See t1.scm.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36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Read 2 items (id and grade) and return the list of just two items just read?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3429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3048000"/>
            <a:ext cx="373910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(define read-2-items </a:t>
            </a:r>
          </a:p>
          <a:p>
            <a:r>
              <a:rPr lang="en-US" dirty="0" smtClean="0"/>
              <a:t>    (lambda () </a:t>
            </a:r>
          </a:p>
          <a:p>
            <a:r>
              <a:rPr lang="en-US" dirty="0" smtClean="0"/>
              <a:t>       (begin</a:t>
            </a:r>
          </a:p>
          <a:p>
            <a:r>
              <a:rPr lang="en-US" dirty="0" smtClean="0"/>
              <a:t>             (display “input id and grade: “)</a:t>
            </a:r>
          </a:p>
          <a:p>
            <a:r>
              <a:rPr lang="en-US" dirty="0" smtClean="0"/>
              <a:t>             (list (read) (read))</a:t>
            </a:r>
          </a:p>
          <a:p>
            <a:r>
              <a:rPr lang="en-US" dirty="0" smtClean="0"/>
              <a:t>       )</a:t>
            </a:r>
          </a:p>
          <a:p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5562600"/>
            <a:ext cx="8034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Let us say if we want to append this item into the roster list, what to do? See t2.scm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53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from file and store to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traight-forward</a:t>
            </a:r>
            <a:endParaRPr lang="en-US" dirty="0" smtClean="0"/>
          </a:p>
          <a:p>
            <a:pPr lvl="1"/>
            <a:r>
              <a:rPr lang="en-US" dirty="0" smtClean="0"/>
              <a:t>(write object file) to write the whole roster to a file.</a:t>
            </a:r>
          </a:p>
          <a:p>
            <a:pPr lvl="1"/>
            <a:r>
              <a:rPr lang="en-US" dirty="0" smtClean="0"/>
              <a:t>(read file) to read the whole roster from a file.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4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(insert item </a:t>
            </a:r>
            <a:r>
              <a:rPr lang="en-US" dirty="0" err="1" smtClean="0"/>
              <a:t>sorted_list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How?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Insertionsort</a:t>
            </a:r>
            <a:r>
              <a:rPr lang="en-US" dirty="0" smtClean="0"/>
              <a:t> l)</a:t>
            </a:r>
          </a:p>
          <a:p>
            <a:pPr lvl="1"/>
            <a:r>
              <a:rPr lang="en-US" dirty="0" smtClean="0"/>
              <a:t>(insert (car l) (</a:t>
            </a:r>
            <a:r>
              <a:rPr lang="en-US" dirty="0" err="1" smtClean="0"/>
              <a:t>insertionsort</a:t>
            </a:r>
            <a:r>
              <a:rPr lang="en-US" dirty="0" smtClean="0"/>
              <a:t> (</a:t>
            </a:r>
            <a:r>
              <a:rPr lang="en-US" dirty="0" err="1" smtClean="0"/>
              <a:t>cdr</a:t>
            </a:r>
            <a:r>
              <a:rPr lang="en-US" dirty="0" smtClean="0"/>
              <a:t> l))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021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 of software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200" b="1" dirty="0" smtClean="0"/>
              <a:t>Do </a:t>
            </a:r>
            <a:r>
              <a:rPr lang="en-US" sz="5200" b="1" dirty="0" smtClean="0">
                <a:solidFill>
                  <a:srgbClr val="FF0000"/>
                </a:solidFill>
              </a:rPr>
              <a:t>NOT</a:t>
            </a:r>
            <a:r>
              <a:rPr lang="en-US" sz="5200" b="1" dirty="0" smtClean="0"/>
              <a:t> write the whole program in one shot!!!!</a:t>
            </a:r>
          </a:p>
          <a:p>
            <a:pPr lvl="1"/>
            <a:r>
              <a:rPr lang="en-US" sz="4800" b="1" dirty="0" smtClean="0"/>
              <a:t> One function at a time. Test before considering the next function.</a:t>
            </a:r>
          </a:p>
        </p:txBody>
      </p:sp>
    </p:spTree>
    <p:extLst>
      <p:ext uri="{BB962C8B-B14F-4D97-AF65-F5344CB8AC3E}">
        <p14:creationId xmlns:p14="http://schemas.microsoft.com/office/powerpoint/2010/main" val="3573639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420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Course roster management in scheme</vt:lpstr>
      <vt:lpstr>Course roster management in scheme</vt:lpstr>
      <vt:lpstr>How to maintain the roster?</vt:lpstr>
      <vt:lpstr>Menu system</vt:lpstr>
      <vt:lpstr>Dealing with input</vt:lpstr>
      <vt:lpstr>Load from file and store to file</vt:lpstr>
      <vt:lpstr>Sorting</vt:lpstr>
      <vt:lpstr>Order of software development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26</cp:revision>
  <dcterms:created xsi:type="dcterms:W3CDTF">2012-03-31T17:07:08Z</dcterms:created>
  <dcterms:modified xsi:type="dcterms:W3CDTF">2014-04-01T02:39:51Z</dcterms:modified>
</cp:coreProperties>
</file>