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313" r:id="rId2"/>
  </p:sldIdLst>
  <p:sldSz cx="9144000" cy="6858000" type="screen4x3"/>
  <p:notesSz cx="7315200" cy="96012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1600" kern="1200">
        <a:solidFill>
          <a:schemeClr val="tx1"/>
        </a:solidFill>
        <a:latin typeface="Times New Roman" charset="0"/>
        <a:ea typeface="+mn-ea"/>
        <a:cs typeface="+mn-cs"/>
      </a:defRPr>
    </a:lvl6pPr>
    <a:lvl7pPr marL="2743200" algn="l" defTabSz="914400" rtl="0" eaLnBrk="1" latinLnBrk="0" hangingPunct="1">
      <a:defRPr sz="1600" kern="1200">
        <a:solidFill>
          <a:schemeClr val="tx1"/>
        </a:solidFill>
        <a:latin typeface="Times New Roman" charset="0"/>
        <a:ea typeface="+mn-ea"/>
        <a:cs typeface="+mn-cs"/>
      </a:defRPr>
    </a:lvl7pPr>
    <a:lvl8pPr marL="3200400" algn="l" defTabSz="914400" rtl="0" eaLnBrk="1" latinLnBrk="0" hangingPunct="1">
      <a:defRPr sz="1600" kern="1200">
        <a:solidFill>
          <a:schemeClr val="tx1"/>
        </a:solidFill>
        <a:latin typeface="Times New Roman" charset="0"/>
        <a:ea typeface="+mn-ea"/>
        <a:cs typeface="+mn-cs"/>
      </a:defRPr>
    </a:lvl8pPr>
    <a:lvl9pPr marL="3657600" algn="l" defTabSz="914400" rtl="0" eaLnBrk="1" latinLnBrk="0" hangingPunct="1">
      <a:defRPr sz="1600" kern="1200">
        <a:solidFill>
          <a:schemeClr val="tx1"/>
        </a:solidFill>
        <a:latin typeface="Times New Roman" charset="0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8142" autoAdjust="0"/>
    <p:restoredTop sz="90943"/>
  </p:normalViewPr>
  <p:slideViewPr>
    <p:cSldViewPr>
      <p:cViewPr varScale="1">
        <p:scale>
          <a:sx n="171" d="100"/>
          <a:sy n="171" d="100"/>
        </p:scale>
        <p:origin x="-1884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3936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270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270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270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 smtClean="0"/>
            </a:lvl1pPr>
          </a:lstStyle>
          <a:p>
            <a:pPr>
              <a:defRPr/>
            </a:pPr>
            <a:fld id="{7E59A7A1-5787-418E-9960-C4FBFF0D615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0580021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373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14800" y="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506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19200" y="685800"/>
            <a:ext cx="4876800" cy="36576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373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90600" y="4572000"/>
            <a:ext cx="5334000" cy="434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7373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4400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373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14800" y="914400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89C51E5E-E60B-4CF9-8CA7-7E32B0D8682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27022659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1A1B96-26D4-4C05-BDA6-E631D631977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3A955B-8931-4D74-AC4D-F82DF40921A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FE3E479-569F-46CF-A7A9-002D9EB1016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89E41F-933C-4EEF-8516-562B40E7A5B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E22448-94F9-453A-A7E3-4C1879A0680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C51882-10C1-401F-B6B4-EE162145133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86C0AF-1BE2-4860-A20A-F30A7AEF494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F9121B-C9B2-4061-9F67-51BAC456064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A5E0DF-3283-4DE3-9068-BBE8A8EE6BF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6977CA-FD4A-4811-8A5B-BEF9283D2B0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D54FB3-9209-404C-8C60-B04484678D1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>
              <a:defRPr/>
            </a:pPr>
            <a:fld id="{02A0277D-FBCD-4299-A163-62A55E051B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Lecture 9 review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What is the MAC layer protocol in the classic Ethernet?</a:t>
            </a:r>
          </a:p>
          <a:p>
            <a:r>
              <a:rPr lang="en-US" dirty="0" smtClean="0"/>
              <a:t>When does the binary exponential back-off mechanism apply? How does it work?</a:t>
            </a:r>
          </a:p>
          <a:p>
            <a:r>
              <a:rPr lang="en-US" dirty="0" smtClean="0"/>
              <a:t>Why minimum frame size of 64B in the classic Ethernet? </a:t>
            </a:r>
          </a:p>
          <a:p>
            <a:r>
              <a:rPr lang="en-US" dirty="0" smtClean="0"/>
              <a:t>If a local area network has a rate of </a:t>
            </a:r>
            <a:r>
              <a:rPr lang="en-US" i="1" dirty="0" smtClean="0"/>
              <a:t>r</a:t>
            </a:r>
            <a:r>
              <a:rPr lang="en-US" dirty="0" smtClean="0"/>
              <a:t> and a longest one way delay of </a:t>
            </a:r>
            <a:r>
              <a:rPr lang="en-US" i="1" dirty="0" smtClean="0"/>
              <a:t>t</a:t>
            </a:r>
            <a:r>
              <a:rPr lang="en-US" dirty="0" smtClean="0"/>
              <a:t> and runs CSMA/CD, what should be the minimum frame size</a:t>
            </a:r>
            <a:r>
              <a:rPr lang="en-US" dirty="0" smtClean="0"/>
              <a:t>?</a:t>
            </a:r>
          </a:p>
          <a:p>
            <a:pPr lvl="1"/>
            <a:r>
              <a:rPr lang="en-US" dirty="0" smtClean="0"/>
              <a:t>2t is called </a:t>
            </a:r>
            <a:r>
              <a:rPr lang="en-US" smtClean="0"/>
              <a:t>contention slot in the book.</a:t>
            </a:r>
            <a:endParaRPr lang="en-US" dirty="0" smtClean="0"/>
          </a:p>
          <a:p>
            <a:r>
              <a:rPr lang="en-US" dirty="0" smtClean="0"/>
              <a:t>Explain the hidden terminal problem in wireless LAN.</a:t>
            </a:r>
          </a:p>
          <a:p>
            <a:r>
              <a:rPr lang="en-US" dirty="0" smtClean="0"/>
              <a:t>Explain the exposed terminal problem in wireless LAN.</a:t>
            </a:r>
          </a:p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089E41F-933C-4EEF-8516-562B40E7A5BA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Blank Presentatio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E:\Program Files\Microsoft Office\Templates\Blank Presentation.pot</Template>
  <TotalTime>2559</TotalTime>
  <Words>97</Words>
  <Application>Microsoft Macintosh PowerPoint</Application>
  <PresentationFormat>On-screen Show (4:3)</PresentationFormat>
  <Paragraphs>9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Blank Presentation</vt:lpstr>
      <vt:lpstr>Lecture 9 review</vt:lpstr>
    </vt:vector>
  </TitlesOfParts>
  <Company>FSU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CEN5515</dc:title>
  <dc:subject>Lec1sa</dc:subject>
  <dc:creator>sudhir</dc:creator>
  <cp:lastModifiedBy>Surfing</cp:lastModifiedBy>
  <cp:revision>93</cp:revision>
  <dcterms:created xsi:type="dcterms:W3CDTF">2000-01-06T18:57:06Z</dcterms:created>
  <dcterms:modified xsi:type="dcterms:W3CDTF">2017-10-07T11:51:47Z</dcterms:modified>
</cp:coreProperties>
</file>