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3" r:id="rId2"/>
    <p:sldId id="314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2" autoAdjust="0"/>
    <p:restoredTop sz="90943"/>
  </p:normalViewPr>
  <p:slideViewPr>
    <p:cSldViewPr>
      <p:cViewPr varScale="1">
        <p:scale>
          <a:sx n="148" d="100"/>
          <a:sy n="148" d="100"/>
        </p:scale>
        <p:origin x="200" y="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8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Discuss programming assignment 1.</a:t>
            </a:r>
          </a:p>
          <a:p>
            <a:r>
              <a:rPr lang="en-US" dirty="0" smtClean="0"/>
              <a:t>Medium access protocols</a:t>
            </a:r>
          </a:p>
          <a:p>
            <a:pPr lvl="1"/>
            <a:r>
              <a:rPr lang="en-US" dirty="0" smtClean="0"/>
              <a:t>Which issue is under consideration?</a:t>
            </a:r>
          </a:p>
          <a:p>
            <a:pPr lvl="1"/>
            <a:r>
              <a:rPr lang="en-US" dirty="0" smtClean="0"/>
              <a:t>Three general approaches:</a:t>
            </a:r>
          </a:p>
          <a:p>
            <a:pPr lvl="2"/>
            <a:r>
              <a:rPr lang="en-US" dirty="0" smtClean="0"/>
              <a:t>Contention-based protocols: compete and hope the message will get through</a:t>
            </a:r>
          </a:p>
          <a:p>
            <a:pPr lvl="2"/>
            <a:r>
              <a:rPr lang="en-US" dirty="0" smtClean="0"/>
              <a:t>Contention-free protocols: Organize so that everybody knows when to send</a:t>
            </a:r>
          </a:p>
          <a:p>
            <a:pPr lvl="2"/>
            <a:r>
              <a:rPr lang="en-US" dirty="0" smtClean="0"/>
              <a:t>In between (limited contention protocols)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8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Contention-based protocols</a:t>
            </a:r>
          </a:p>
          <a:p>
            <a:pPr lvl="1"/>
            <a:r>
              <a:rPr lang="en-US" dirty="0" smtClean="0"/>
              <a:t>ALOHA, Slotted ALOHA, CSMA, CSMA/CD</a:t>
            </a:r>
          </a:p>
          <a:p>
            <a:r>
              <a:rPr lang="en-US" dirty="0" smtClean="0"/>
              <a:t>Contention-free protocols</a:t>
            </a:r>
          </a:p>
          <a:p>
            <a:pPr lvl="1"/>
            <a:r>
              <a:rPr lang="en-US" dirty="0" smtClean="0"/>
              <a:t>Bit-map method, binary </a:t>
            </a:r>
            <a:r>
              <a:rPr lang="en-US" dirty="0" err="1" smtClean="0"/>
              <a:t>coundown</a:t>
            </a:r>
            <a:r>
              <a:rPr lang="en-US" dirty="0" smtClean="0"/>
              <a:t>, token passing</a:t>
            </a:r>
          </a:p>
          <a:p>
            <a:r>
              <a:rPr lang="en-US" dirty="0" smtClean="0"/>
              <a:t>Limited contention protocol</a:t>
            </a:r>
          </a:p>
          <a:p>
            <a:pPr lvl="1"/>
            <a:r>
              <a:rPr lang="en-US" dirty="0" smtClean="0"/>
              <a:t>Adaptive tree walk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220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2551</TotalTime>
  <Words>81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Blank Presentation</vt:lpstr>
      <vt:lpstr>Lecture 8 review</vt:lpstr>
      <vt:lpstr>Lecture 8 review</vt:lpstr>
    </vt:vector>
  </TitlesOfParts>
  <Company>FSU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Microsoft Office User</cp:lastModifiedBy>
  <cp:revision>91</cp:revision>
  <dcterms:created xsi:type="dcterms:W3CDTF">2000-01-06T18:57:06Z</dcterms:created>
  <dcterms:modified xsi:type="dcterms:W3CDTF">2017-10-03T20:53:52Z</dcterms:modified>
</cp:coreProperties>
</file>