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2" r:id="rId2"/>
    <p:sldId id="313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2" autoAdjust="0"/>
    <p:restoredTop sz="90943"/>
  </p:normalViewPr>
  <p:slideViewPr>
    <p:cSldViewPr>
      <p:cViewPr varScale="1">
        <p:scale>
          <a:sx n="171" d="100"/>
          <a:sy n="171" d="100"/>
        </p:scale>
        <p:origin x="-18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772400" cy="1143000"/>
          </a:xfrm>
        </p:spPr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7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4191000" cy="411480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 smtClean="0"/>
              <a:t>Consider a link running the Go-Back-N protocol. Suppose the transmission delay and propagation delay are both 1ms, the window size is 3, and the timeout is 3ms (start to count after the last bit of a frame is sent). Suppose the sender starts to send at time 0 and no data frame is ever lost, and all ACKs are received except the ACKs the receiver sends at time 6ms and 7 </a:t>
            </a:r>
            <a:r>
              <a:rPr lang="en-US" altLang="en-US" dirty="0" err="1" smtClean="0"/>
              <a:t>ms.</a:t>
            </a:r>
            <a:r>
              <a:rPr lang="en-US" altLang="en-US" dirty="0" smtClean="0"/>
              <a:t> Please finish the following figure for both the sender and receiver side till 14ms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rgbClr val="FF0000"/>
                </a:solidFill>
              </a:rPr>
              <a:t>What about the name go-back-N?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609600"/>
            <a:ext cx="2105025" cy="6048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correction and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the general approach?</a:t>
            </a:r>
          </a:p>
          <a:p>
            <a:r>
              <a:rPr lang="en-US" dirty="0" smtClean="0"/>
              <a:t>Define hamming distance.</a:t>
            </a:r>
          </a:p>
          <a:p>
            <a:r>
              <a:rPr lang="en-US" dirty="0" smtClean="0"/>
              <a:t>What is the relationship between Hamming distance and error correction and detection capability?</a:t>
            </a:r>
          </a:p>
          <a:p>
            <a:r>
              <a:rPr lang="en-US" dirty="0" smtClean="0"/>
              <a:t>Error control: when to use error correction code and when to use error detection and recovery?</a:t>
            </a:r>
          </a:p>
          <a:p>
            <a:r>
              <a:rPr lang="en-US" dirty="0" smtClean="0"/>
              <a:t>CRC code, how does it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2543</TotalTime>
  <Words>159</Words>
  <Application>Microsoft Macintosh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 Presentation</vt:lpstr>
      <vt:lpstr>Lecture 7 review</vt:lpstr>
      <vt:lpstr>Error correction and detection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90</cp:revision>
  <dcterms:created xsi:type="dcterms:W3CDTF">2000-01-06T18:57:06Z</dcterms:created>
  <dcterms:modified xsi:type="dcterms:W3CDTF">2017-10-02T00:07:08Z</dcterms:modified>
</cp:coreProperties>
</file>