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2" r:id="rId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42" autoAdjust="0"/>
    <p:restoredTop sz="90943"/>
  </p:normalViewPr>
  <p:slideViewPr>
    <p:cSldViewPr>
      <p:cViewPr varScale="1">
        <p:scale>
          <a:sx n="148" d="100"/>
          <a:sy n="148" d="100"/>
        </p:scale>
        <p:origin x="200" y="7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fld id="{7E59A7A1-5787-418E-9960-C4FBFF0D61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002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9C51E5E-E60B-4CF9-8CA7-7E32B0D868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265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A1B96-26D4-4C05-BDA6-E631D63197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A955B-8931-4D74-AC4D-F82DF40921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3E479-569F-46CF-A7A9-002D9EB101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9E41F-933C-4EEF-8516-562B40E7A5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22448-94F9-453A-A7E3-4C1879A068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C51882-10C1-401F-B6B4-EE16214513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6C0AF-1BE2-4860-A20A-F30A7AEF4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9121B-C9B2-4061-9F67-51BAC45606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5E0DF-3283-4DE3-9068-BBE8A8EE6B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977CA-FD4A-4811-8A5B-BEF9283D2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54FB3-9209-404C-8C60-B04484678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2A0277D-FBCD-4299-A163-62A55E051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</a:t>
            </a:r>
            <a:r>
              <a:rPr lang="en-US" dirty="0" smtClean="0"/>
              <a:t>6 </a:t>
            </a:r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many bits are needed to store the sequence number in the PAR protocol?</a:t>
            </a:r>
          </a:p>
          <a:p>
            <a:r>
              <a:rPr lang="en-US" dirty="0" smtClean="0"/>
              <a:t>What issue does go-back-N resolve?</a:t>
            </a:r>
          </a:p>
          <a:p>
            <a:r>
              <a:rPr lang="en-US" dirty="0" smtClean="0"/>
              <a:t>How does go-back-N work?</a:t>
            </a:r>
          </a:p>
          <a:p>
            <a:r>
              <a:rPr lang="en-US" dirty="0" smtClean="0"/>
              <a:t>What issue does selective repeat resolve?</a:t>
            </a:r>
          </a:p>
          <a:p>
            <a:r>
              <a:rPr lang="en-US" dirty="0" smtClean="0"/>
              <a:t>Describe the main idea </a:t>
            </a:r>
            <a:r>
              <a:rPr lang="en-US" smtClean="0"/>
              <a:t>in selective repeat. 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89E41F-933C-4EEF-8516-562B40E7A5B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E:\Program Files\Microsoft Office\Templates\Blank Presentation.pot</Template>
  <TotalTime>2537</TotalTime>
  <Words>45</Words>
  <Application>Microsoft Macintosh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Times New Roman</vt:lpstr>
      <vt:lpstr>Blank Presentation</vt:lpstr>
      <vt:lpstr>Lecture 6 review</vt:lpstr>
    </vt:vector>
  </TitlesOfParts>
  <Company>FSU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CEN5515</dc:title>
  <dc:subject>Lec1sa</dc:subject>
  <dc:creator>sudhir</dc:creator>
  <cp:lastModifiedBy>Microsoft Office User</cp:lastModifiedBy>
  <cp:revision>89</cp:revision>
  <dcterms:created xsi:type="dcterms:W3CDTF">2000-01-06T18:57:06Z</dcterms:created>
  <dcterms:modified xsi:type="dcterms:W3CDTF">2017-09-26T21:49:16Z</dcterms:modified>
</cp:coreProperties>
</file>