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56" autoAdjust="0"/>
    <p:restoredTop sz="90913"/>
  </p:normalViewPr>
  <p:slideViewPr>
    <p:cSldViewPr>
      <p:cViewPr varScale="1">
        <p:scale>
          <a:sx n="85" d="100"/>
          <a:sy n="85" d="100"/>
        </p:scale>
        <p:origin x="-9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5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Explain analog and digital</a:t>
            </a:r>
          </a:p>
          <a:p>
            <a:r>
              <a:rPr lang="en-US" dirty="0" smtClean="0"/>
              <a:t>Explain amplitude modulation, frequency modulation, and phase modulation</a:t>
            </a:r>
          </a:p>
          <a:p>
            <a:r>
              <a:rPr lang="en-US" dirty="0" smtClean="0"/>
              <a:t>Explain simplex communication, half-duplex communication, and full duplex communication</a:t>
            </a:r>
          </a:p>
          <a:p>
            <a:r>
              <a:rPr lang="en-US" dirty="0" smtClean="0"/>
              <a:t>Explain Time division multiplexing, frequency division multiplexing, code division multiplexing</a:t>
            </a:r>
          </a:p>
          <a:p>
            <a:r>
              <a:rPr lang="en-US" dirty="0" smtClean="0"/>
              <a:t>What are the main data link layer functions?</a:t>
            </a:r>
          </a:p>
          <a:p>
            <a:r>
              <a:rPr lang="en-US" dirty="0" smtClean="0"/>
              <a:t>Explain bit stuffing</a:t>
            </a:r>
          </a:p>
          <a:p>
            <a:r>
              <a:rPr lang="en-US" dirty="0" smtClean="0"/>
              <a:t>In the PAR protocol (</a:t>
            </a:r>
            <a:r>
              <a:rPr lang="en-US" dirty="0" err="1" smtClean="0"/>
              <a:t>acknowledgement+timeout+sequence</a:t>
            </a:r>
            <a:r>
              <a:rPr lang="en-US" dirty="0" smtClean="0"/>
              <a:t> number), how is flow control achieved? How is error control achieved?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2534</TotalTime>
  <Words>73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Lecture 5 review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88</cp:revision>
  <dcterms:created xsi:type="dcterms:W3CDTF">2000-01-06T18:57:06Z</dcterms:created>
  <dcterms:modified xsi:type="dcterms:W3CDTF">2017-09-25T02:13:25Z</dcterms:modified>
</cp:coreProperties>
</file>