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2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56" autoAdjust="0"/>
    <p:restoredTop sz="90913"/>
  </p:normalViewPr>
  <p:slideViewPr>
    <p:cSldViewPr>
      <p:cViewPr varScale="1">
        <p:scale>
          <a:sx n="94" d="100"/>
          <a:sy n="94" d="100"/>
        </p:scale>
        <p:origin x="-7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Why layered software?</a:t>
            </a:r>
          </a:p>
          <a:p>
            <a:r>
              <a:rPr lang="en-US" dirty="0" smtClean="0"/>
              <a:t>What is the main difference between layered networking software and layered software on a single machine?</a:t>
            </a:r>
          </a:p>
          <a:p>
            <a:r>
              <a:rPr lang="en-US" dirty="0" smtClean="0"/>
              <a:t>Explain protocol and service interface</a:t>
            </a:r>
          </a:p>
          <a:p>
            <a:r>
              <a:rPr lang="en-US" dirty="0" smtClean="0"/>
              <a:t>What are the names of layers in the OSI model?</a:t>
            </a:r>
          </a:p>
          <a:p>
            <a:r>
              <a:rPr lang="en-US" dirty="0" smtClean="0"/>
              <a:t>What is the main functionality in the physical layer, data link layer, network layer, transport layer? </a:t>
            </a:r>
          </a:p>
          <a:p>
            <a:r>
              <a:rPr lang="en-US" dirty="0" smtClean="0"/>
              <a:t>What is unique about the transport layer?</a:t>
            </a:r>
          </a:p>
          <a:p>
            <a:r>
              <a:rPr lang="en-US" dirty="0" smtClean="0"/>
              <a:t>What are the layers in the TCP/IP model.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2516</TotalTime>
  <Words>80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Lecture 3 review</vt:lpstr>
    </vt:vector>
  </TitlesOfParts>
  <Company>FSU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surfing</cp:lastModifiedBy>
  <cp:revision>85</cp:revision>
  <dcterms:created xsi:type="dcterms:W3CDTF">2000-01-06T18:57:06Z</dcterms:created>
  <dcterms:modified xsi:type="dcterms:W3CDTF">2017-09-11T19:43:10Z</dcterms:modified>
</cp:coreProperties>
</file>