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14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2" autoAdjust="0"/>
    <p:restoredTop sz="90943"/>
  </p:normalViewPr>
  <p:slideViewPr>
    <p:cSldViewPr>
      <p:cViewPr varScale="1">
        <p:scale>
          <a:sx n="76" d="100"/>
          <a:sy n="76" d="100"/>
        </p:scale>
        <p:origin x="-108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19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TCP service: </a:t>
            </a:r>
            <a:r>
              <a:rPr lang="en-US" dirty="0" smtClean="0"/>
              <a:t>reliable, in-order, byte stream</a:t>
            </a:r>
            <a:endParaRPr lang="en-US" dirty="0" smtClean="0"/>
          </a:p>
          <a:p>
            <a:r>
              <a:rPr lang="en-US" dirty="0" smtClean="0"/>
              <a:t>TCP connection establishment: 3 way handshaking</a:t>
            </a:r>
          </a:p>
          <a:p>
            <a:r>
              <a:rPr lang="en-US" dirty="0" smtClean="0"/>
              <a:t>TCP connection termination: imperfect solution</a:t>
            </a:r>
          </a:p>
          <a:p>
            <a:r>
              <a:rPr lang="en-US" dirty="0" smtClean="0"/>
              <a:t>TCP RTT estimation: </a:t>
            </a:r>
          </a:p>
          <a:p>
            <a:pPr lvl="1"/>
            <a:r>
              <a:rPr lang="en-US" altLang="en-US" b="1" dirty="0" err="1" smtClean="0">
                <a:latin typeface="Courier New" pitchFamily="49" charset="0"/>
              </a:rPr>
              <a:t>EstimatedRTT</a:t>
            </a:r>
            <a:r>
              <a:rPr lang="en-US" altLang="en-US" b="1" dirty="0" smtClean="0">
                <a:latin typeface="Courier New" pitchFamily="49" charset="0"/>
              </a:rPr>
              <a:t> = (1-x)*</a:t>
            </a:r>
            <a:r>
              <a:rPr lang="en-US" altLang="en-US" b="1" dirty="0" err="1" smtClean="0">
                <a:latin typeface="Courier New" pitchFamily="49" charset="0"/>
              </a:rPr>
              <a:t>EstimatedRTT</a:t>
            </a:r>
            <a:r>
              <a:rPr lang="en-US" altLang="en-US" b="1" dirty="0" smtClean="0">
                <a:latin typeface="Courier New" pitchFamily="49" charset="0"/>
              </a:rPr>
              <a:t> + x*</a:t>
            </a:r>
            <a:r>
              <a:rPr lang="en-US" altLang="en-US" b="1" dirty="0" err="1" smtClean="0">
                <a:latin typeface="Courier New" pitchFamily="49" charset="0"/>
              </a:rPr>
              <a:t>SampleRTT</a:t>
            </a:r>
            <a:endParaRPr lang="en-US" altLang="en-US" sz="1100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19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TCP timeout</a:t>
            </a:r>
          </a:p>
          <a:p>
            <a:pPr lvl="2"/>
            <a:r>
              <a:rPr lang="en-US" altLang="en-US" b="1" dirty="0" smtClean="0">
                <a:latin typeface="Courier New" pitchFamily="49" charset="0"/>
              </a:rPr>
              <a:t>Timeout = </a:t>
            </a:r>
            <a:r>
              <a:rPr lang="en-US" altLang="en-US" b="1" dirty="0" err="1" smtClean="0">
                <a:latin typeface="Courier New" pitchFamily="49" charset="0"/>
              </a:rPr>
              <a:t>EstimatedRTT</a:t>
            </a:r>
            <a:r>
              <a:rPr lang="en-US" altLang="en-US" b="1" dirty="0" smtClean="0">
                <a:latin typeface="Courier New" pitchFamily="49" charset="0"/>
              </a:rPr>
              <a:t> + 4*Deviation</a:t>
            </a:r>
            <a:endParaRPr lang="en-US" altLang="en-US" sz="1050" dirty="0" smtClean="0"/>
          </a:p>
          <a:p>
            <a:pPr lvl="2"/>
            <a:r>
              <a:rPr lang="en-US" altLang="en-US" b="1" dirty="0" smtClean="0">
                <a:latin typeface="Courier New" pitchFamily="49" charset="0"/>
              </a:rPr>
              <a:t>Timeout = </a:t>
            </a:r>
            <a:r>
              <a:rPr lang="en-US" altLang="en-US" b="1" dirty="0" err="1" smtClean="0">
                <a:latin typeface="Courier New" pitchFamily="49" charset="0"/>
              </a:rPr>
              <a:t>EstimatedRTT</a:t>
            </a:r>
            <a:r>
              <a:rPr lang="en-US" altLang="en-US" b="1" dirty="0" smtClean="0">
                <a:latin typeface="Courier New" pitchFamily="49" charset="0"/>
              </a:rPr>
              <a:t> + 4*Deviation</a:t>
            </a:r>
            <a:endParaRPr lang="en-US" altLang="en-US" sz="1050" dirty="0" smtClean="0"/>
          </a:p>
          <a:p>
            <a:pPr lvl="1"/>
            <a:r>
              <a:rPr lang="en-US" dirty="0" smtClean="0"/>
              <a:t>TCP flow control: </a:t>
            </a:r>
            <a:r>
              <a:rPr lang="en-US" dirty="0" err="1" smtClean="0"/>
              <a:t>RcvWindow</a:t>
            </a:r>
            <a:endParaRPr lang="en-US" dirty="0" smtClean="0"/>
          </a:p>
          <a:p>
            <a:pPr lvl="1"/>
            <a:r>
              <a:rPr lang="en-US" dirty="0" smtClean="0"/>
              <a:t>TCP congestion control:</a:t>
            </a:r>
          </a:p>
          <a:p>
            <a:pPr lvl="2"/>
            <a:r>
              <a:rPr lang="en-US" dirty="0" smtClean="0"/>
              <a:t>AIME (additive increase/multiplicative decrease)</a:t>
            </a:r>
          </a:p>
          <a:p>
            <a:pPr lvl="2"/>
            <a:r>
              <a:rPr lang="en-US" dirty="0" smtClean="0"/>
              <a:t>Slow start</a:t>
            </a:r>
          </a:p>
          <a:p>
            <a:pPr lvl="2"/>
            <a:r>
              <a:rPr lang="en-US" dirty="0" smtClean="0"/>
              <a:t>c</a:t>
            </a:r>
            <a:r>
              <a:rPr lang="en-US" dirty="0" smtClean="0"/>
              <a:t>ongestion avoidance</a:t>
            </a:r>
          </a:p>
          <a:p>
            <a:pPr lvl="2"/>
            <a:r>
              <a:rPr lang="en-US" dirty="0" smtClean="0"/>
              <a:t>Variables: threshold, </a:t>
            </a:r>
            <a:r>
              <a:rPr lang="en-US" dirty="0" err="1" smtClean="0"/>
              <a:t>Congwin</a:t>
            </a:r>
            <a:endParaRPr lang="en-US" dirty="0" smtClean="0"/>
          </a:p>
          <a:p>
            <a:pPr lvl="2"/>
            <a:r>
              <a:rPr lang="en-US" dirty="0" smtClean="0"/>
              <a:t>Roughly 75% of the stable throughput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2572</TotalTime>
  <Words>85</Words>
  <Application>Microsoft Macintosh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 Presentation</vt:lpstr>
      <vt:lpstr>Lecture 19 review</vt:lpstr>
      <vt:lpstr>Lecture 19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94</cp:revision>
  <dcterms:created xsi:type="dcterms:W3CDTF">2000-01-06T18:57:06Z</dcterms:created>
  <dcterms:modified xsi:type="dcterms:W3CDTF">2017-11-27T03:01:48Z</dcterms:modified>
</cp:coreProperties>
</file>