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3" r:id="rId2"/>
    <p:sldId id="314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18" autoAdjust="0"/>
    <p:restoredTop sz="90943"/>
  </p:normalViewPr>
  <p:slideViewPr>
    <p:cSldViewPr>
      <p:cViewPr varScale="1">
        <p:scale>
          <a:sx n="106" d="100"/>
          <a:sy n="106" d="100"/>
        </p:scale>
        <p:origin x="192" y="16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13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905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Explain how distance vector algorithm works.</a:t>
            </a:r>
            <a:endParaRPr lang="en-US" dirty="0" smtClean="0"/>
          </a:p>
          <a:p>
            <a:r>
              <a:rPr lang="en-US" dirty="0" smtClean="0"/>
              <a:t>Explain how link state algorithm works.</a:t>
            </a:r>
            <a:endParaRPr lang="en-US" dirty="0" smtClean="0"/>
          </a:p>
          <a:p>
            <a:r>
              <a:rPr lang="en-US" dirty="0" smtClean="0"/>
              <a:t>Assuming that the routing algorithm has reached the steady state for the following network. In the next routing information exchange, what will A receive with distance vector algorithm? what about with link state algorithm?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2362200" y="5257800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505200" y="4171591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334000" y="4191000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581400" y="5819955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334000" y="5715000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1" name="Straight Connector 10"/>
          <p:cNvCxnSpPr>
            <a:stCxn id="5" idx="7"/>
            <a:endCxn id="6" idx="3"/>
          </p:cNvCxnSpPr>
          <p:nvPr/>
        </p:nvCxnSpPr>
        <p:spPr bwMode="auto">
          <a:xfrm flipV="1">
            <a:off x="2817485" y="4626876"/>
            <a:ext cx="765830" cy="70903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6"/>
            <a:endCxn id="7" idx="2"/>
          </p:cNvCxnSpPr>
          <p:nvPr/>
        </p:nvCxnSpPr>
        <p:spPr bwMode="auto">
          <a:xfrm>
            <a:off x="4038600" y="4438291"/>
            <a:ext cx="1295400" cy="194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5"/>
            <a:endCxn id="8" idx="2"/>
          </p:cNvCxnSpPr>
          <p:nvPr/>
        </p:nvCxnSpPr>
        <p:spPr bwMode="auto">
          <a:xfrm>
            <a:off x="2817485" y="5713085"/>
            <a:ext cx="763915" cy="3735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8" idx="6"/>
            <a:endCxn id="9" idx="2"/>
          </p:cNvCxnSpPr>
          <p:nvPr/>
        </p:nvCxnSpPr>
        <p:spPr bwMode="auto">
          <a:xfrm flipV="1">
            <a:off x="4114800" y="5981700"/>
            <a:ext cx="1219200" cy="1049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4"/>
            <a:endCxn id="9" idx="0"/>
          </p:cNvCxnSpPr>
          <p:nvPr/>
        </p:nvCxnSpPr>
        <p:spPr bwMode="auto">
          <a:xfrm>
            <a:off x="5600700" y="4724400"/>
            <a:ext cx="0" cy="99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817485" y="465254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38855" y="4083219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944220" y="5981373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723771" y="5088523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96820" y="6079123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649300" y="4252496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485271" y="5355223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728781" y="592471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49574" y="5773293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1727" y="4288423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13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2213" y="1862756"/>
            <a:ext cx="4575731" cy="164244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Assuming that A received from B, and E the following </a:t>
            </a:r>
            <a:r>
              <a:rPr lang="en-US" smtClean="0"/>
              <a:t>distance vectors, </a:t>
            </a:r>
            <a:r>
              <a:rPr lang="en-US" dirty="0" smtClean="0"/>
              <a:t>what will its routing table in the </a:t>
            </a:r>
            <a:r>
              <a:rPr lang="en-US" smtClean="0"/>
              <a:t>next step?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382915" y="3941176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525915" y="2854967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354715" y="2874376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602115" y="4503331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354715" y="4398376"/>
            <a:ext cx="5334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1" name="Straight Connector 10"/>
          <p:cNvCxnSpPr>
            <a:stCxn id="5" idx="7"/>
            <a:endCxn id="6" idx="3"/>
          </p:cNvCxnSpPr>
          <p:nvPr/>
        </p:nvCxnSpPr>
        <p:spPr bwMode="auto">
          <a:xfrm flipV="1">
            <a:off x="838200" y="3310252"/>
            <a:ext cx="765830" cy="70903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6"/>
            <a:endCxn id="7" idx="2"/>
          </p:cNvCxnSpPr>
          <p:nvPr/>
        </p:nvCxnSpPr>
        <p:spPr bwMode="auto">
          <a:xfrm>
            <a:off x="2059315" y="3121667"/>
            <a:ext cx="1295400" cy="194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5"/>
            <a:endCxn id="8" idx="2"/>
          </p:cNvCxnSpPr>
          <p:nvPr/>
        </p:nvCxnSpPr>
        <p:spPr bwMode="auto">
          <a:xfrm>
            <a:off x="838200" y="4396461"/>
            <a:ext cx="763915" cy="3735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8" idx="6"/>
            <a:endCxn id="9" idx="2"/>
          </p:cNvCxnSpPr>
          <p:nvPr/>
        </p:nvCxnSpPr>
        <p:spPr bwMode="auto">
          <a:xfrm flipV="1">
            <a:off x="2135515" y="4665076"/>
            <a:ext cx="1219200" cy="1049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4"/>
            <a:endCxn id="9" idx="0"/>
          </p:cNvCxnSpPr>
          <p:nvPr/>
        </p:nvCxnSpPr>
        <p:spPr bwMode="auto">
          <a:xfrm>
            <a:off x="3621415" y="3407776"/>
            <a:ext cx="0" cy="99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838200" y="3335922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659570" y="2766595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64935" y="4664749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744486" y="3771899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8274" y="475983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670015" y="2935872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5986" y="4038599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749496" y="4608094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70289" y="4456669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502442" y="2971799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3771899"/>
            <a:ext cx="20536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B               E</a:t>
            </a:r>
          </a:p>
          <a:p>
            <a:r>
              <a:rPr lang="en-US" dirty="0"/>
              <a:t> </a:t>
            </a:r>
            <a:r>
              <a:rPr lang="en-US" dirty="0" smtClean="0"/>
              <a:t>      A     100          300</a:t>
            </a:r>
          </a:p>
          <a:p>
            <a:r>
              <a:rPr lang="en-US" dirty="0"/>
              <a:t> </a:t>
            </a:r>
            <a:r>
              <a:rPr lang="en-US" dirty="0" smtClean="0"/>
              <a:t>      B     0              0.5</a:t>
            </a:r>
          </a:p>
          <a:p>
            <a:r>
              <a:rPr lang="en-US" dirty="0"/>
              <a:t> </a:t>
            </a:r>
            <a:r>
              <a:rPr lang="en-US" dirty="0" smtClean="0"/>
              <a:t>      C     200          50</a:t>
            </a:r>
          </a:p>
          <a:p>
            <a:r>
              <a:rPr lang="en-US" dirty="0"/>
              <a:t> </a:t>
            </a:r>
            <a:r>
              <a:rPr lang="en-US" dirty="0" smtClean="0"/>
              <a:t>      D    30             20</a:t>
            </a:r>
          </a:p>
          <a:p>
            <a:r>
              <a:rPr lang="en-US" dirty="0"/>
              <a:t> </a:t>
            </a:r>
            <a:r>
              <a:rPr lang="en-US" dirty="0" smtClean="0"/>
              <a:t>      E    5000          0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3771899"/>
            <a:ext cx="533400" cy="15696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721892" y="3771899"/>
            <a:ext cx="533400" cy="15696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02749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2584</TotalTime>
  <Words>127</Words>
  <Application>Microsoft Macintosh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Blank Presentation</vt:lpstr>
      <vt:lpstr>Lecture 13 review</vt:lpstr>
      <vt:lpstr>Lecture 13 review</vt:lpstr>
    </vt:vector>
  </TitlesOfParts>
  <Company>FSU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Microsoft Office User</cp:lastModifiedBy>
  <cp:revision>99</cp:revision>
  <dcterms:created xsi:type="dcterms:W3CDTF">2000-01-06T18:57:06Z</dcterms:created>
  <dcterms:modified xsi:type="dcterms:W3CDTF">2017-10-31T21:45:19Z</dcterms:modified>
</cp:coreProperties>
</file>