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2" autoAdjust="0"/>
    <p:restoredTop sz="90943"/>
  </p:normalViewPr>
  <p:slideViewPr>
    <p:cSldViewPr>
      <p:cViewPr varScale="1">
        <p:scale>
          <a:sx n="140" d="100"/>
          <a:sy n="140" d="100"/>
        </p:scale>
        <p:origin x="-200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</a:t>
            </a:r>
            <a:r>
              <a:rPr lang="en-US" smtClean="0"/>
              <a:t>11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 a few network layer issues</a:t>
            </a:r>
            <a:endParaRPr lang="en-US" dirty="0" smtClean="0"/>
          </a:p>
          <a:p>
            <a:r>
              <a:rPr lang="en-US" dirty="0" smtClean="0"/>
              <a:t>What is the control plane and data plane in a router?</a:t>
            </a:r>
            <a:endParaRPr lang="en-US" dirty="0" smtClean="0"/>
          </a:p>
          <a:p>
            <a:r>
              <a:rPr lang="en-US" dirty="0" smtClean="0"/>
              <a:t>IP address format</a:t>
            </a:r>
            <a:endParaRPr lang="en-US" dirty="0" smtClean="0"/>
          </a:p>
          <a:p>
            <a:r>
              <a:rPr lang="en-US" dirty="0" smtClean="0"/>
              <a:t>How does classless addressing work?</a:t>
            </a:r>
            <a:endParaRPr lang="en-US" dirty="0"/>
          </a:p>
          <a:p>
            <a:r>
              <a:rPr lang="en-US" dirty="0" smtClean="0"/>
              <a:t>What is ARP? And how does it work?</a:t>
            </a:r>
          </a:p>
          <a:p>
            <a:r>
              <a:rPr lang="en-US" dirty="0" smtClean="0"/>
              <a:t>How does the d</a:t>
            </a:r>
            <a:r>
              <a:rPr lang="en-US" dirty="0" smtClean="0"/>
              <a:t>atagram service model work?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2567</TotalTime>
  <Words>49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11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96</cp:revision>
  <dcterms:created xsi:type="dcterms:W3CDTF">2000-01-06T18:57:06Z</dcterms:created>
  <dcterms:modified xsi:type="dcterms:W3CDTF">2017-10-25T04:17:17Z</dcterms:modified>
</cp:coreProperties>
</file>