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2" autoAdjust="0"/>
    <p:restoredTop sz="90943"/>
  </p:normalViewPr>
  <p:slideViewPr>
    <p:cSldViewPr>
      <p:cViewPr varScale="1">
        <p:scale>
          <a:sx n="148" d="100"/>
          <a:sy n="148" d="100"/>
        </p:scale>
        <p:origin x="200" y="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10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are the three main extensions that CSMA/CA has over CSMA?</a:t>
            </a:r>
          </a:p>
          <a:p>
            <a:r>
              <a:rPr lang="en-US" dirty="0" smtClean="0"/>
              <a:t>How does </a:t>
            </a:r>
            <a:r>
              <a:rPr lang="en-US" dirty="0" err="1" smtClean="0"/>
              <a:t>WiFi</a:t>
            </a:r>
            <a:r>
              <a:rPr lang="en-US" dirty="0" smtClean="0"/>
              <a:t> support </a:t>
            </a:r>
            <a:r>
              <a:rPr lang="en-US" dirty="0" err="1" smtClean="0"/>
              <a:t>QoS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rate adaption issue</a:t>
            </a:r>
          </a:p>
          <a:p>
            <a:r>
              <a:rPr lang="en-US" dirty="0" smtClean="0"/>
              <a:t>Explain </a:t>
            </a:r>
            <a:r>
              <a:rPr lang="en-US" smtClean="0"/>
              <a:t>differences </a:t>
            </a:r>
            <a:r>
              <a:rPr lang="en-US" smtClean="0"/>
              <a:t>among</a:t>
            </a:r>
            <a:r>
              <a:rPr lang="en-US" smtClean="0"/>
              <a:t> </a:t>
            </a:r>
            <a:r>
              <a:rPr lang="en-US" dirty="0" smtClean="0"/>
              <a:t>hub, switch, and router</a:t>
            </a:r>
            <a:endParaRPr lang="en-US" dirty="0"/>
          </a:p>
          <a:p>
            <a:r>
              <a:rPr lang="en-US" dirty="0" smtClean="0"/>
              <a:t>Is there a difference between a hub and a switch performing flooding?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2562</TotalTime>
  <Words>48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Blank Presentation</vt:lpstr>
      <vt:lpstr>Lecture 10 review</vt:lpstr>
    </vt:vector>
  </TitlesOfParts>
  <Company>FSU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Microsoft Office User</cp:lastModifiedBy>
  <cp:revision>95</cp:revision>
  <dcterms:created xsi:type="dcterms:W3CDTF">2000-01-06T18:57:06Z</dcterms:created>
  <dcterms:modified xsi:type="dcterms:W3CDTF">2017-10-11T12:57:18Z</dcterms:modified>
</cp:coreProperties>
</file>