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0" r:id="rId1"/>
  </p:sldMasterIdLst>
  <p:notesMasterIdLst>
    <p:notesMasterId r:id="rId46"/>
  </p:notesMasterIdLst>
  <p:handoutMasterIdLst>
    <p:handoutMasterId r:id="rId47"/>
  </p:handoutMasterIdLst>
  <p:sldIdLst>
    <p:sldId id="256" r:id="rId2"/>
    <p:sldId id="257" r:id="rId3"/>
    <p:sldId id="258" r:id="rId4"/>
    <p:sldId id="260" r:id="rId5"/>
    <p:sldId id="261" r:id="rId6"/>
    <p:sldId id="312" r:id="rId7"/>
    <p:sldId id="275" r:id="rId8"/>
    <p:sldId id="262" r:id="rId9"/>
    <p:sldId id="263" r:id="rId10"/>
    <p:sldId id="264" r:id="rId11"/>
    <p:sldId id="265" r:id="rId12"/>
    <p:sldId id="266" r:id="rId13"/>
    <p:sldId id="280" r:id="rId14"/>
    <p:sldId id="281" r:id="rId15"/>
    <p:sldId id="267" r:id="rId16"/>
    <p:sldId id="283" r:id="rId17"/>
    <p:sldId id="284" r:id="rId18"/>
    <p:sldId id="285" r:id="rId19"/>
    <p:sldId id="286" r:id="rId20"/>
    <p:sldId id="287" r:id="rId21"/>
    <p:sldId id="288" r:id="rId22"/>
    <p:sldId id="313" r:id="rId23"/>
    <p:sldId id="289" r:id="rId24"/>
    <p:sldId id="290" r:id="rId25"/>
    <p:sldId id="291" r:id="rId26"/>
    <p:sldId id="292" r:id="rId27"/>
    <p:sldId id="294" r:id="rId28"/>
    <p:sldId id="295" r:id="rId29"/>
    <p:sldId id="296" r:id="rId30"/>
    <p:sldId id="297" r:id="rId31"/>
    <p:sldId id="298" r:id="rId32"/>
    <p:sldId id="299" r:id="rId33"/>
    <p:sldId id="300" r:id="rId34"/>
    <p:sldId id="301" r:id="rId35"/>
    <p:sldId id="302" r:id="rId36"/>
    <p:sldId id="303" r:id="rId37"/>
    <p:sldId id="304" r:id="rId38"/>
    <p:sldId id="305" r:id="rId39"/>
    <p:sldId id="306" r:id="rId40"/>
    <p:sldId id="307" r:id="rId41"/>
    <p:sldId id="308" r:id="rId42"/>
    <p:sldId id="309" r:id="rId43"/>
    <p:sldId id="310" r:id="rId44"/>
    <p:sldId id="311" r:id="rId45"/>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88" autoAdjust="0"/>
    <p:restoredTop sz="69039" autoAdjust="0"/>
  </p:normalViewPr>
  <p:slideViewPr>
    <p:cSldViewPr>
      <p:cViewPr varScale="1">
        <p:scale>
          <a:sx n="130" d="100"/>
          <a:sy n="130" d="100"/>
        </p:scale>
        <p:origin x="1104" y="192"/>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handoutMaster" Target="handoutMasters/handoutMaster1.xml"/><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_rels/viewProps.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slide" Target="slides/slide1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6686" tIns="48343" rIns="96686" bIns="48343" numCol="1" anchor="t" anchorCtr="0" compatLnSpc="1">
            <a:prstTxWarp prst="textNoShape">
              <a:avLst/>
            </a:prstTxWarp>
          </a:bodyPr>
          <a:lstStyle>
            <a:lvl1pPr defTabSz="966788">
              <a:defRPr sz="1200"/>
            </a:lvl1pPr>
          </a:lstStyle>
          <a:p>
            <a:pPr>
              <a:defRPr/>
            </a:pPr>
            <a:endParaRPr lang="en-US"/>
          </a:p>
        </p:txBody>
      </p:sp>
      <p:sp>
        <p:nvSpPr>
          <p:cNvPr id="38915" name="Rectangle 3"/>
          <p:cNvSpPr>
            <a:spLocks noGrp="1" noChangeArrowheads="1"/>
          </p:cNvSpPr>
          <p:nvPr>
            <p:ph type="dt" sz="quarter" idx="1"/>
          </p:nvPr>
        </p:nvSpPr>
        <p:spPr bwMode="auto">
          <a:xfrm>
            <a:off x="4146550" y="0"/>
            <a:ext cx="3168650" cy="479425"/>
          </a:xfrm>
          <a:prstGeom prst="rect">
            <a:avLst/>
          </a:prstGeom>
          <a:noFill/>
          <a:ln w="9525">
            <a:noFill/>
            <a:miter lim="800000"/>
            <a:headEnd/>
            <a:tailEnd/>
          </a:ln>
          <a:effectLst/>
        </p:spPr>
        <p:txBody>
          <a:bodyPr vert="horz" wrap="square" lIns="96686" tIns="48343" rIns="96686" bIns="48343" numCol="1" anchor="t" anchorCtr="0" compatLnSpc="1">
            <a:prstTxWarp prst="textNoShape">
              <a:avLst/>
            </a:prstTxWarp>
          </a:bodyPr>
          <a:lstStyle>
            <a:lvl1pPr algn="r" defTabSz="966788">
              <a:defRPr sz="1200"/>
            </a:lvl1pPr>
          </a:lstStyle>
          <a:p>
            <a:pPr>
              <a:defRPr/>
            </a:pPr>
            <a:endParaRPr lang="en-US"/>
          </a:p>
        </p:txBody>
      </p:sp>
      <p:sp>
        <p:nvSpPr>
          <p:cNvPr id="38916" name="Rectangle 4"/>
          <p:cNvSpPr>
            <a:spLocks noGrp="1" noChangeArrowheads="1"/>
          </p:cNvSpPr>
          <p:nvPr>
            <p:ph type="ftr" sz="quarter" idx="2"/>
          </p:nvPr>
        </p:nvSpPr>
        <p:spPr bwMode="auto">
          <a:xfrm>
            <a:off x="0" y="9121775"/>
            <a:ext cx="3168650" cy="479425"/>
          </a:xfrm>
          <a:prstGeom prst="rect">
            <a:avLst/>
          </a:prstGeom>
          <a:noFill/>
          <a:ln w="9525">
            <a:noFill/>
            <a:miter lim="800000"/>
            <a:headEnd/>
            <a:tailEnd/>
          </a:ln>
          <a:effectLst/>
        </p:spPr>
        <p:txBody>
          <a:bodyPr vert="horz" wrap="square" lIns="96686" tIns="48343" rIns="96686" bIns="48343" numCol="1" anchor="b" anchorCtr="0" compatLnSpc="1">
            <a:prstTxWarp prst="textNoShape">
              <a:avLst/>
            </a:prstTxWarp>
          </a:bodyPr>
          <a:lstStyle>
            <a:lvl1pPr defTabSz="966788">
              <a:defRPr sz="1200"/>
            </a:lvl1pPr>
          </a:lstStyle>
          <a:p>
            <a:pPr>
              <a:defRPr/>
            </a:pPr>
            <a:endParaRPr lang="en-US"/>
          </a:p>
        </p:txBody>
      </p:sp>
      <p:sp>
        <p:nvSpPr>
          <p:cNvPr id="38917" name="Rectangle 5"/>
          <p:cNvSpPr>
            <a:spLocks noGrp="1" noChangeArrowheads="1"/>
          </p:cNvSpPr>
          <p:nvPr>
            <p:ph type="sldNum" sz="quarter" idx="3"/>
          </p:nvPr>
        </p:nvSpPr>
        <p:spPr bwMode="auto">
          <a:xfrm>
            <a:off x="4146550" y="9121775"/>
            <a:ext cx="3168650" cy="479425"/>
          </a:xfrm>
          <a:prstGeom prst="rect">
            <a:avLst/>
          </a:prstGeom>
          <a:noFill/>
          <a:ln w="9525">
            <a:noFill/>
            <a:miter lim="800000"/>
            <a:headEnd/>
            <a:tailEnd/>
          </a:ln>
          <a:effectLst/>
        </p:spPr>
        <p:txBody>
          <a:bodyPr vert="horz" wrap="square" lIns="96686" tIns="48343" rIns="96686" bIns="48343" numCol="1" anchor="b" anchorCtr="0" compatLnSpc="1">
            <a:prstTxWarp prst="textNoShape">
              <a:avLst/>
            </a:prstTxWarp>
          </a:bodyPr>
          <a:lstStyle>
            <a:lvl1pPr algn="r" defTabSz="966788">
              <a:defRPr sz="1200"/>
            </a:lvl1pPr>
          </a:lstStyle>
          <a:p>
            <a:pPr>
              <a:defRPr/>
            </a:pPr>
            <a:fld id="{3DB575FB-01C7-4D89-91CD-B2ABF421833C}" type="slidenum">
              <a:rPr lang="en-US"/>
              <a:pPr>
                <a:defRPr/>
              </a:pPr>
              <a:t>‹#›</a:t>
            </a:fld>
            <a:endParaRPr lang="en-US"/>
          </a:p>
        </p:txBody>
      </p:sp>
    </p:spTree>
    <p:extLst>
      <p:ext uri="{BB962C8B-B14F-4D97-AF65-F5344CB8AC3E}">
        <p14:creationId xmlns:p14="http://schemas.microsoft.com/office/powerpoint/2010/main" val="4073143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6686" tIns="48343" rIns="96686" bIns="48343" numCol="1" anchor="t" anchorCtr="0" compatLnSpc="1">
            <a:prstTxWarp prst="textNoShape">
              <a:avLst/>
            </a:prstTxWarp>
          </a:bodyPr>
          <a:lstStyle>
            <a:lvl1pPr defTabSz="966788">
              <a:defRPr sz="1200"/>
            </a:lvl1pPr>
          </a:lstStyle>
          <a:p>
            <a:pPr>
              <a:defRPr/>
            </a:pPr>
            <a:endParaRPr lang="en-US"/>
          </a:p>
        </p:txBody>
      </p:sp>
      <p:sp>
        <p:nvSpPr>
          <p:cNvPr id="26627" name="Rectangle 3"/>
          <p:cNvSpPr>
            <a:spLocks noGrp="1" noChangeArrowheads="1"/>
          </p:cNvSpPr>
          <p:nvPr>
            <p:ph type="dt" idx="1"/>
          </p:nvPr>
        </p:nvSpPr>
        <p:spPr bwMode="auto">
          <a:xfrm>
            <a:off x="4146550" y="0"/>
            <a:ext cx="3168650" cy="479425"/>
          </a:xfrm>
          <a:prstGeom prst="rect">
            <a:avLst/>
          </a:prstGeom>
          <a:noFill/>
          <a:ln w="9525">
            <a:noFill/>
            <a:miter lim="800000"/>
            <a:headEnd/>
            <a:tailEnd/>
          </a:ln>
          <a:effectLst/>
        </p:spPr>
        <p:txBody>
          <a:bodyPr vert="horz" wrap="square" lIns="96686" tIns="48343" rIns="96686" bIns="48343" numCol="1" anchor="t" anchorCtr="0" compatLnSpc="1">
            <a:prstTxWarp prst="textNoShape">
              <a:avLst/>
            </a:prstTxWarp>
          </a:bodyPr>
          <a:lstStyle>
            <a:lvl1pPr algn="r" defTabSz="966788">
              <a:defRPr sz="1200"/>
            </a:lvl1pPr>
          </a:lstStyle>
          <a:p>
            <a:pPr>
              <a:defRPr/>
            </a:pPr>
            <a:endParaRPr lang="en-US"/>
          </a:p>
        </p:txBody>
      </p:sp>
      <p:sp>
        <p:nvSpPr>
          <p:cNvPr id="46084"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6686" tIns="48343" rIns="96686" bIns="4834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9121775"/>
            <a:ext cx="3168650" cy="479425"/>
          </a:xfrm>
          <a:prstGeom prst="rect">
            <a:avLst/>
          </a:prstGeom>
          <a:noFill/>
          <a:ln w="9525">
            <a:noFill/>
            <a:miter lim="800000"/>
            <a:headEnd/>
            <a:tailEnd/>
          </a:ln>
          <a:effectLst/>
        </p:spPr>
        <p:txBody>
          <a:bodyPr vert="horz" wrap="square" lIns="96686" tIns="48343" rIns="96686" bIns="48343" numCol="1" anchor="b" anchorCtr="0" compatLnSpc="1">
            <a:prstTxWarp prst="textNoShape">
              <a:avLst/>
            </a:prstTxWarp>
          </a:bodyPr>
          <a:lstStyle>
            <a:lvl1pPr defTabSz="966788">
              <a:defRPr sz="1200"/>
            </a:lvl1pPr>
          </a:lstStyle>
          <a:p>
            <a:pPr>
              <a:defRPr/>
            </a:pPr>
            <a:endParaRPr lang="en-US"/>
          </a:p>
        </p:txBody>
      </p:sp>
      <p:sp>
        <p:nvSpPr>
          <p:cNvPr id="26631" name="Rectangle 7"/>
          <p:cNvSpPr>
            <a:spLocks noGrp="1" noChangeArrowheads="1"/>
          </p:cNvSpPr>
          <p:nvPr>
            <p:ph type="sldNum" sz="quarter" idx="5"/>
          </p:nvPr>
        </p:nvSpPr>
        <p:spPr bwMode="auto">
          <a:xfrm>
            <a:off x="4146550" y="9121775"/>
            <a:ext cx="3168650" cy="479425"/>
          </a:xfrm>
          <a:prstGeom prst="rect">
            <a:avLst/>
          </a:prstGeom>
          <a:noFill/>
          <a:ln w="9525">
            <a:noFill/>
            <a:miter lim="800000"/>
            <a:headEnd/>
            <a:tailEnd/>
          </a:ln>
          <a:effectLst/>
        </p:spPr>
        <p:txBody>
          <a:bodyPr vert="horz" wrap="square" lIns="96686" tIns="48343" rIns="96686" bIns="48343" numCol="1" anchor="b" anchorCtr="0" compatLnSpc="1">
            <a:prstTxWarp prst="textNoShape">
              <a:avLst/>
            </a:prstTxWarp>
          </a:bodyPr>
          <a:lstStyle>
            <a:lvl1pPr algn="r" defTabSz="966788">
              <a:defRPr sz="1200"/>
            </a:lvl1pPr>
          </a:lstStyle>
          <a:p>
            <a:pPr>
              <a:defRPr/>
            </a:pPr>
            <a:fld id="{BB0C2C8A-B084-4A8C-B030-023707B111E7}" type="slidenum">
              <a:rPr lang="en-US"/>
              <a:pPr>
                <a:defRPr/>
              </a:pPr>
              <a:t>‹#›</a:t>
            </a:fld>
            <a:endParaRPr lang="en-US"/>
          </a:p>
        </p:txBody>
      </p:sp>
    </p:spTree>
    <p:extLst>
      <p:ext uri="{BB962C8B-B14F-4D97-AF65-F5344CB8AC3E}">
        <p14:creationId xmlns:p14="http://schemas.microsoft.com/office/powerpoint/2010/main" val="4074866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BB449E4D-6C60-4751-B9A2-E209FCC8F286}" type="slidenum">
              <a:rPr lang="en-US" altLang="en-US" sz="1200" smtClean="0"/>
              <a:pPr eaLnBrk="1" hangingPunct="1"/>
              <a:t>1</a:t>
            </a:fld>
            <a:endParaRPr lang="en-US" altLang="en-US" sz="120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311762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FCE54367-E05A-40AD-BC60-3FDE2A73885A}" type="slidenum">
              <a:rPr lang="en-US" altLang="en-US" sz="1200" smtClean="0"/>
              <a:pPr eaLnBrk="1" hangingPunct="1"/>
              <a:t>11</a:t>
            </a:fld>
            <a:endParaRPr lang="en-US" altLang="en-US" sz="1200"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038664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B2E07025-E293-4888-B9B1-470F1F23F8F8}" type="slidenum">
              <a:rPr lang="en-US" altLang="en-US" sz="1200" smtClean="0"/>
              <a:pPr eaLnBrk="1" hangingPunct="1"/>
              <a:t>12</a:t>
            </a:fld>
            <a:endParaRPr lang="en-US" altLang="en-US" sz="120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295664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637CE260-A895-4991-A710-1DBB6994A145}" type="slidenum">
              <a:rPr lang="en-US" altLang="en-US" sz="1200" smtClean="0"/>
              <a:pPr eaLnBrk="1" hangingPunct="1"/>
              <a:t>13</a:t>
            </a:fld>
            <a:endParaRPr lang="en-US" altLang="en-US" sz="1200" smtClean="0"/>
          </a:p>
        </p:txBody>
      </p:sp>
      <p:sp>
        <p:nvSpPr>
          <p:cNvPr id="58371" name="Rectangle 2"/>
          <p:cNvSpPr>
            <a:spLocks noGrp="1" noRot="1" noChangeAspect="1" noChangeArrowheads="1" noTextEdit="1"/>
          </p:cNvSpPr>
          <p:nvPr>
            <p:ph type="sldImg"/>
          </p:nvPr>
        </p:nvSpPr>
        <p:spPr>
          <a:xfrm>
            <a:off x="1257300" y="720725"/>
            <a:ext cx="4800600" cy="3600450"/>
          </a:xfrm>
          <a:ln/>
        </p:spPr>
      </p:sp>
      <p:sp>
        <p:nvSpPr>
          <p:cNvPr id="58372" name="Rectangle 3"/>
          <p:cNvSpPr>
            <a:spLocks noGrp="1" noChangeArrowheads="1"/>
          </p:cNvSpPr>
          <p:nvPr>
            <p:ph type="body" idx="1"/>
          </p:nvPr>
        </p:nvSpPr>
        <p:spPr>
          <a:xfrm>
            <a:off x="976313" y="4560888"/>
            <a:ext cx="536257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848035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6511FA8E-1D46-47BB-AAE9-91E100FD917E}" type="slidenum">
              <a:rPr lang="en-US" altLang="en-US" sz="1200" smtClean="0"/>
              <a:pPr eaLnBrk="1" hangingPunct="1"/>
              <a:t>14</a:t>
            </a:fld>
            <a:endParaRPr lang="en-US" altLang="en-US" sz="1200" smtClean="0"/>
          </a:p>
        </p:txBody>
      </p:sp>
      <p:sp>
        <p:nvSpPr>
          <p:cNvPr id="59395" name="Rectangle 2"/>
          <p:cNvSpPr>
            <a:spLocks noGrp="1" noRot="1" noChangeAspect="1" noChangeArrowheads="1" noTextEdit="1"/>
          </p:cNvSpPr>
          <p:nvPr>
            <p:ph type="sldImg"/>
          </p:nvPr>
        </p:nvSpPr>
        <p:spPr>
          <a:xfrm>
            <a:off x="1257300" y="720725"/>
            <a:ext cx="4800600" cy="3600450"/>
          </a:xfrm>
          <a:ln/>
        </p:spPr>
      </p:sp>
      <p:sp>
        <p:nvSpPr>
          <p:cNvPr id="59396" name="Rectangle 3"/>
          <p:cNvSpPr>
            <a:spLocks noGrp="1" noChangeArrowheads="1"/>
          </p:cNvSpPr>
          <p:nvPr>
            <p:ph type="body" idx="1"/>
          </p:nvPr>
        </p:nvSpPr>
        <p:spPr>
          <a:xfrm>
            <a:off x="976313" y="4560888"/>
            <a:ext cx="536257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591265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DB75CD70-359D-4C2F-98CB-DE0849E4D9D7}" type="slidenum">
              <a:rPr lang="en-US" altLang="en-US" sz="1200" smtClean="0"/>
              <a:pPr eaLnBrk="1" hangingPunct="1"/>
              <a:t>15</a:t>
            </a:fld>
            <a:endParaRPr lang="en-US" altLang="en-US" sz="1200"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805750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A510C077-0338-483C-B6E4-33A0197FB848}" type="slidenum">
              <a:rPr lang="en-US" altLang="en-US" sz="1200" smtClean="0"/>
              <a:pPr eaLnBrk="1" hangingPunct="1"/>
              <a:t>16</a:t>
            </a:fld>
            <a:endParaRPr lang="en-US" altLang="en-US" sz="1200" smtClean="0"/>
          </a:p>
        </p:txBody>
      </p:sp>
      <p:sp>
        <p:nvSpPr>
          <p:cNvPr id="61443" name="Rectangle 1026"/>
          <p:cNvSpPr>
            <a:spLocks noGrp="1" noRot="1" noChangeAspect="1" noChangeArrowheads="1" noTextEdit="1"/>
          </p:cNvSpPr>
          <p:nvPr>
            <p:ph type="sldImg"/>
          </p:nvPr>
        </p:nvSpPr>
        <p:spPr>
          <a:solidFill>
            <a:srgbClr val="FFFFFF"/>
          </a:solidFill>
          <a:ln/>
        </p:spPr>
      </p:sp>
      <p:sp>
        <p:nvSpPr>
          <p:cNvPr id="61444" name="Rectangle 1027"/>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dirty="0"/>
          </a:p>
        </p:txBody>
      </p:sp>
    </p:spTree>
    <p:extLst>
      <p:ext uri="{BB962C8B-B14F-4D97-AF65-F5344CB8AC3E}">
        <p14:creationId xmlns:p14="http://schemas.microsoft.com/office/powerpoint/2010/main" val="16326217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A4442CAF-E440-443F-8FFE-DE817CFE9A61}" type="slidenum">
              <a:rPr lang="en-US" altLang="en-US" sz="1200" smtClean="0"/>
              <a:pPr eaLnBrk="1" hangingPunct="1"/>
              <a:t>17</a:t>
            </a:fld>
            <a:endParaRPr lang="en-US" altLang="en-US" sz="1200"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843538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69DF4B94-4813-47E1-ABEC-39BD4CB776F9}" type="slidenum">
              <a:rPr lang="en-US" altLang="en-US" sz="1200" smtClean="0"/>
              <a:pPr eaLnBrk="1" hangingPunct="1"/>
              <a:t>18</a:t>
            </a:fld>
            <a:endParaRPr lang="en-US" altLang="en-US" sz="1200" smtClean="0"/>
          </a:p>
        </p:txBody>
      </p:sp>
      <p:sp>
        <p:nvSpPr>
          <p:cNvPr id="63491" name="Rectangle 2"/>
          <p:cNvSpPr>
            <a:spLocks noGrp="1" noRot="1" noChangeAspect="1" noChangeArrowheads="1" noTextEdit="1"/>
          </p:cNvSpPr>
          <p:nvPr>
            <p:ph type="sldImg"/>
          </p:nvPr>
        </p:nvSpPr>
        <p:spPr>
          <a:solidFill>
            <a:srgbClr val="FFFFFF"/>
          </a:solidFill>
          <a:ln/>
        </p:spPr>
      </p:sp>
      <p:sp>
        <p:nvSpPr>
          <p:cNvPr id="63492"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a:p>
        </p:txBody>
      </p:sp>
    </p:spTree>
    <p:extLst>
      <p:ext uri="{BB962C8B-B14F-4D97-AF65-F5344CB8AC3E}">
        <p14:creationId xmlns:p14="http://schemas.microsoft.com/office/powerpoint/2010/main" val="9398195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0606CE41-C600-4EFA-BFD7-6CEE7292AF45}" type="slidenum">
              <a:rPr lang="en-US" altLang="en-US" sz="1200" smtClean="0"/>
              <a:pPr eaLnBrk="1" hangingPunct="1"/>
              <a:t>19</a:t>
            </a:fld>
            <a:endParaRPr lang="en-US" altLang="en-US" sz="1200" smtClean="0"/>
          </a:p>
        </p:txBody>
      </p:sp>
      <p:sp>
        <p:nvSpPr>
          <p:cNvPr id="64515" name="Rectangle 2"/>
          <p:cNvSpPr>
            <a:spLocks noGrp="1" noRot="1" noChangeAspect="1" noChangeArrowheads="1" noTextEdit="1"/>
          </p:cNvSpPr>
          <p:nvPr>
            <p:ph type="sldImg"/>
          </p:nvPr>
        </p:nvSpPr>
        <p:spPr>
          <a:solidFill>
            <a:srgbClr val="FFFFFF"/>
          </a:solidFill>
          <a:ln/>
        </p:spPr>
      </p:sp>
      <p:sp>
        <p:nvSpPr>
          <p:cNvPr id="64516"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a:p>
        </p:txBody>
      </p:sp>
    </p:spTree>
    <p:extLst>
      <p:ext uri="{BB962C8B-B14F-4D97-AF65-F5344CB8AC3E}">
        <p14:creationId xmlns:p14="http://schemas.microsoft.com/office/powerpoint/2010/main" val="20011005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737F5390-9754-401E-BC22-86D455DBC8EA}" type="slidenum">
              <a:rPr lang="en-US" altLang="en-US" sz="1200" smtClean="0"/>
              <a:pPr eaLnBrk="1" hangingPunct="1"/>
              <a:t>20</a:t>
            </a:fld>
            <a:endParaRPr lang="en-US" altLang="en-US" sz="1200" smtClean="0"/>
          </a:p>
        </p:txBody>
      </p:sp>
      <p:sp>
        <p:nvSpPr>
          <p:cNvPr id="65539" name="Rectangle 2"/>
          <p:cNvSpPr>
            <a:spLocks noGrp="1" noRot="1" noChangeAspect="1" noChangeArrowheads="1" noTextEdit="1"/>
          </p:cNvSpPr>
          <p:nvPr>
            <p:ph type="sldImg"/>
          </p:nvPr>
        </p:nvSpPr>
        <p:spPr>
          <a:solidFill>
            <a:srgbClr val="FFFFFF"/>
          </a:solidFill>
          <a:ln/>
        </p:spPr>
      </p:sp>
      <p:sp>
        <p:nvSpPr>
          <p:cNvPr id="65540"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dirty="0"/>
          </a:p>
        </p:txBody>
      </p:sp>
    </p:spTree>
    <p:extLst>
      <p:ext uri="{BB962C8B-B14F-4D97-AF65-F5344CB8AC3E}">
        <p14:creationId xmlns:p14="http://schemas.microsoft.com/office/powerpoint/2010/main" val="1998898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2DE18B30-ABA2-4E33-BC12-085BA50E7473}" type="slidenum">
              <a:rPr lang="en-US" altLang="en-US" sz="1200" smtClean="0"/>
              <a:pPr eaLnBrk="1" hangingPunct="1"/>
              <a:t>2</a:t>
            </a:fld>
            <a:endParaRPr lang="en-US" altLang="en-US" sz="120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533773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789634DD-590A-4E62-A07A-89EB1DF52796}" type="slidenum">
              <a:rPr lang="en-US" altLang="en-US" sz="1200" smtClean="0"/>
              <a:pPr eaLnBrk="1" hangingPunct="1"/>
              <a:t>21</a:t>
            </a:fld>
            <a:endParaRPr lang="en-US" altLang="en-US" sz="1200" smtClean="0"/>
          </a:p>
        </p:txBody>
      </p:sp>
      <p:sp>
        <p:nvSpPr>
          <p:cNvPr id="66563" name="Rectangle 1026"/>
          <p:cNvSpPr>
            <a:spLocks noGrp="1" noRot="1" noChangeAspect="1" noChangeArrowheads="1" noTextEdit="1"/>
          </p:cNvSpPr>
          <p:nvPr>
            <p:ph type="sldImg"/>
          </p:nvPr>
        </p:nvSpPr>
        <p:spPr>
          <a:solidFill>
            <a:srgbClr val="FFFFFF"/>
          </a:solidFill>
          <a:ln/>
        </p:spPr>
      </p:sp>
      <p:sp>
        <p:nvSpPr>
          <p:cNvPr id="66564" name="Rectangle 1027"/>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a:p>
        </p:txBody>
      </p:sp>
    </p:spTree>
    <p:extLst>
      <p:ext uri="{BB962C8B-B14F-4D97-AF65-F5344CB8AC3E}">
        <p14:creationId xmlns:p14="http://schemas.microsoft.com/office/powerpoint/2010/main" val="15482333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6DD2CE3A-735B-46D5-8F15-467FE66EC208}" type="slidenum">
              <a:rPr lang="en-US" altLang="en-US" sz="1200" smtClean="0"/>
              <a:pPr eaLnBrk="1" hangingPunct="1"/>
              <a:t>23</a:t>
            </a:fld>
            <a:endParaRPr lang="en-US" altLang="en-US" sz="1200" smtClean="0"/>
          </a:p>
        </p:txBody>
      </p:sp>
      <p:sp>
        <p:nvSpPr>
          <p:cNvPr id="67587" name="Rectangle 2"/>
          <p:cNvSpPr>
            <a:spLocks noGrp="1" noRot="1" noChangeAspect="1" noChangeArrowheads="1" noTextEdit="1"/>
          </p:cNvSpPr>
          <p:nvPr>
            <p:ph type="sldImg"/>
          </p:nvPr>
        </p:nvSpPr>
        <p:spPr>
          <a:solidFill>
            <a:srgbClr val="FFFFFF"/>
          </a:solidFill>
          <a:ln/>
        </p:spPr>
      </p:sp>
      <p:sp>
        <p:nvSpPr>
          <p:cNvPr id="67588"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a:p>
        </p:txBody>
      </p:sp>
    </p:spTree>
    <p:extLst>
      <p:ext uri="{BB962C8B-B14F-4D97-AF65-F5344CB8AC3E}">
        <p14:creationId xmlns:p14="http://schemas.microsoft.com/office/powerpoint/2010/main" val="6105154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1F8567E5-270F-42AA-91B8-889AF7F406FB}" type="slidenum">
              <a:rPr lang="en-US" altLang="en-US" sz="1200" smtClean="0"/>
              <a:pPr eaLnBrk="1" hangingPunct="1"/>
              <a:t>24</a:t>
            </a:fld>
            <a:endParaRPr lang="en-US" altLang="en-US" sz="120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5859903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0BE357F8-DB1C-4D8B-85BE-848BF1739072}" type="slidenum">
              <a:rPr lang="en-US" altLang="en-US" sz="1200" smtClean="0"/>
              <a:pPr eaLnBrk="1" hangingPunct="1"/>
              <a:t>25</a:t>
            </a:fld>
            <a:endParaRPr lang="en-US" altLang="en-US" sz="1200"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3743440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8E68D8B0-BDFF-4667-BBC9-5E18A13C02BB}" type="slidenum">
              <a:rPr lang="en-US" altLang="en-US" sz="1200" smtClean="0"/>
              <a:pPr eaLnBrk="1" hangingPunct="1"/>
              <a:t>27</a:t>
            </a:fld>
            <a:endParaRPr lang="en-US" altLang="en-US" sz="1200" smtClean="0"/>
          </a:p>
        </p:txBody>
      </p:sp>
      <p:sp>
        <p:nvSpPr>
          <p:cNvPr id="71683" name="Rectangle 1026"/>
          <p:cNvSpPr>
            <a:spLocks noGrp="1" noRot="1" noChangeAspect="1" noChangeArrowheads="1" noTextEdit="1"/>
          </p:cNvSpPr>
          <p:nvPr>
            <p:ph type="sldImg"/>
          </p:nvPr>
        </p:nvSpPr>
        <p:spPr>
          <a:solidFill>
            <a:srgbClr val="FFFFFF"/>
          </a:solidFill>
          <a:ln/>
        </p:spPr>
      </p:sp>
      <p:sp>
        <p:nvSpPr>
          <p:cNvPr id="71684" name="Rectangle 1027"/>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a:p>
        </p:txBody>
      </p:sp>
    </p:spTree>
    <p:extLst>
      <p:ext uri="{BB962C8B-B14F-4D97-AF65-F5344CB8AC3E}">
        <p14:creationId xmlns:p14="http://schemas.microsoft.com/office/powerpoint/2010/main" val="7523927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933BB828-EA6A-44DA-9BBD-3AD5DD73ACBB}" type="slidenum">
              <a:rPr lang="en-US" altLang="en-US" sz="1200" smtClean="0"/>
              <a:pPr eaLnBrk="1" hangingPunct="1"/>
              <a:t>28</a:t>
            </a:fld>
            <a:endParaRPr lang="en-US" altLang="en-US" sz="1200" smtClean="0"/>
          </a:p>
        </p:txBody>
      </p:sp>
      <p:sp>
        <p:nvSpPr>
          <p:cNvPr id="72707" name="Rectangle 2"/>
          <p:cNvSpPr>
            <a:spLocks noGrp="1" noRot="1" noChangeAspect="1" noChangeArrowheads="1" noTextEdit="1"/>
          </p:cNvSpPr>
          <p:nvPr>
            <p:ph type="sldImg"/>
          </p:nvPr>
        </p:nvSpPr>
        <p:spPr>
          <a:solidFill>
            <a:srgbClr val="FFFFFF"/>
          </a:solidFill>
          <a:ln/>
        </p:spPr>
      </p:sp>
      <p:sp>
        <p:nvSpPr>
          <p:cNvPr id="72708"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dirty="0"/>
          </a:p>
        </p:txBody>
      </p:sp>
    </p:spTree>
    <p:extLst>
      <p:ext uri="{BB962C8B-B14F-4D97-AF65-F5344CB8AC3E}">
        <p14:creationId xmlns:p14="http://schemas.microsoft.com/office/powerpoint/2010/main" val="14746123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F91CFDF3-900F-4D86-B9B2-99228B441FAC}" type="slidenum">
              <a:rPr lang="en-US" altLang="en-US" sz="1200" smtClean="0"/>
              <a:pPr eaLnBrk="1" hangingPunct="1"/>
              <a:t>29</a:t>
            </a:fld>
            <a:endParaRPr lang="en-US" altLang="en-US" sz="1200" smtClean="0"/>
          </a:p>
        </p:txBody>
      </p:sp>
      <p:sp>
        <p:nvSpPr>
          <p:cNvPr id="73731" name="Rectangle 2"/>
          <p:cNvSpPr>
            <a:spLocks noGrp="1" noRot="1" noChangeAspect="1" noChangeArrowheads="1" noTextEdit="1"/>
          </p:cNvSpPr>
          <p:nvPr>
            <p:ph type="sldImg"/>
          </p:nvPr>
        </p:nvSpPr>
        <p:spPr>
          <a:solidFill>
            <a:srgbClr val="FFFFFF"/>
          </a:solidFill>
          <a:ln/>
        </p:spPr>
      </p:sp>
      <p:sp>
        <p:nvSpPr>
          <p:cNvPr id="73732"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a:p>
        </p:txBody>
      </p:sp>
    </p:spTree>
    <p:extLst>
      <p:ext uri="{BB962C8B-B14F-4D97-AF65-F5344CB8AC3E}">
        <p14:creationId xmlns:p14="http://schemas.microsoft.com/office/powerpoint/2010/main" val="20539999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DBFD9DE6-B462-430E-8B14-9CB806BF0F96}" type="slidenum">
              <a:rPr lang="en-US" altLang="en-US" sz="1200" smtClean="0"/>
              <a:pPr eaLnBrk="1" hangingPunct="1"/>
              <a:t>30</a:t>
            </a:fld>
            <a:endParaRPr lang="en-US" altLang="en-US" sz="1200" smtClean="0"/>
          </a:p>
        </p:txBody>
      </p:sp>
      <p:sp>
        <p:nvSpPr>
          <p:cNvPr id="74755" name="Rectangle 2"/>
          <p:cNvSpPr>
            <a:spLocks noGrp="1" noRot="1" noChangeAspect="1" noChangeArrowheads="1" noTextEdit="1"/>
          </p:cNvSpPr>
          <p:nvPr>
            <p:ph type="sldImg"/>
          </p:nvPr>
        </p:nvSpPr>
        <p:spPr>
          <a:solidFill>
            <a:srgbClr val="FFFFFF"/>
          </a:solidFill>
          <a:ln/>
        </p:spPr>
      </p:sp>
      <p:sp>
        <p:nvSpPr>
          <p:cNvPr id="74756"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a:p>
        </p:txBody>
      </p:sp>
    </p:spTree>
    <p:extLst>
      <p:ext uri="{BB962C8B-B14F-4D97-AF65-F5344CB8AC3E}">
        <p14:creationId xmlns:p14="http://schemas.microsoft.com/office/powerpoint/2010/main" val="19842100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9DAFC5EF-E5C7-44E5-8B73-B02DDA89B3CF}" type="slidenum">
              <a:rPr lang="en-US" altLang="en-US" sz="1200" smtClean="0"/>
              <a:pPr eaLnBrk="1" hangingPunct="1"/>
              <a:t>31</a:t>
            </a:fld>
            <a:endParaRPr lang="en-US" altLang="en-US" sz="1200" smtClean="0"/>
          </a:p>
        </p:txBody>
      </p:sp>
      <p:sp>
        <p:nvSpPr>
          <p:cNvPr id="75779" name="Rectangle 2"/>
          <p:cNvSpPr>
            <a:spLocks noGrp="1" noRot="1" noChangeAspect="1" noChangeArrowheads="1" noTextEdit="1"/>
          </p:cNvSpPr>
          <p:nvPr>
            <p:ph type="sldImg"/>
          </p:nvPr>
        </p:nvSpPr>
        <p:spPr>
          <a:solidFill>
            <a:srgbClr val="FFFFFF"/>
          </a:solidFill>
          <a:ln/>
        </p:spPr>
      </p:sp>
      <p:sp>
        <p:nvSpPr>
          <p:cNvPr id="75780"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a:p>
        </p:txBody>
      </p:sp>
    </p:spTree>
    <p:extLst>
      <p:ext uri="{BB962C8B-B14F-4D97-AF65-F5344CB8AC3E}">
        <p14:creationId xmlns:p14="http://schemas.microsoft.com/office/powerpoint/2010/main" val="8556362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4A9C820B-3827-4CDA-B8B4-2B2ACD02D573}" type="slidenum">
              <a:rPr lang="en-US" altLang="en-US" sz="1200" smtClean="0"/>
              <a:pPr eaLnBrk="1" hangingPunct="1"/>
              <a:t>32</a:t>
            </a:fld>
            <a:endParaRPr lang="en-US" altLang="en-US" sz="1200"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56297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E4DC826D-F973-4286-A71A-39FB16406EA0}" type="slidenum">
              <a:rPr lang="en-US" altLang="en-US" sz="1200" smtClean="0"/>
              <a:pPr eaLnBrk="1" hangingPunct="1"/>
              <a:t>3</a:t>
            </a:fld>
            <a:endParaRPr lang="en-US" altLang="en-US" sz="1200"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8594844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3C67F3FE-31BF-476C-8D7F-4B97706D7618}" type="slidenum">
              <a:rPr lang="en-US" altLang="en-US" sz="1200" smtClean="0"/>
              <a:pPr eaLnBrk="1" hangingPunct="1"/>
              <a:t>36</a:t>
            </a:fld>
            <a:endParaRPr lang="en-US" altLang="en-US" sz="1200" smtClean="0"/>
          </a:p>
        </p:txBody>
      </p:sp>
      <p:sp>
        <p:nvSpPr>
          <p:cNvPr id="77827" name="Rectangle 2"/>
          <p:cNvSpPr>
            <a:spLocks noGrp="1" noRot="1" noChangeAspect="1" noChangeArrowheads="1" noTextEdit="1"/>
          </p:cNvSpPr>
          <p:nvPr>
            <p:ph type="sldImg"/>
          </p:nvPr>
        </p:nvSpPr>
        <p:spPr>
          <a:solidFill>
            <a:srgbClr val="FFFFFF"/>
          </a:solidFill>
          <a:ln/>
        </p:spPr>
      </p:sp>
      <p:sp>
        <p:nvSpPr>
          <p:cNvPr id="77828"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dirty="0"/>
          </a:p>
        </p:txBody>
      </p:sp>
    </p:spTree>
    <p:extLst>
      <p:ext uri="{BB962C8B-B14F-4D97-AF65-F5344CB8AC3E}">
        <p14:creationId xmlns:p14="http://schemas.microsoft.com/office/powerpoint/2010/main" val="10361407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262F4CB0-225D-40EA-B666-3B8CE46A87CD}" type="slidenum">
              <a:rPr lang="en-US" altLang="en-US" sz="1200" smtClean="0"/>
              <a:pPr eaLnBrk="1" hangingPunct="1"/>
              <a:t>37</a:t>
            </a:fld>
            <a:endParaRPr lang="en-US" altLang="en-US" sz="1200" smtClean="0"/>
          </a:p>
        </p:txBody>
      </p:sp>
      <p:sp>
        <p:nvSpPr>
          <p:cNvPr id="78851" name="Rectangle 2"/>
          <p:cNvSpPr>
            <a:spLocks noGrp="1" noRot="1" noChangeAspect="1" noChangeArrowheads="1" noTextEdit="1"/>
          </p:cNvSpPr>
          <p:nvPr>
            <p:ph type="sldImg"/>
          </p:nvPr>
        </p:nvSpPr>
        <p:spPr>
          <a:solidFill>
            <a:srgbClr val="FFFFFF"/>
          </a:solidFill>
          <a:ln/>
        </p:spPr>
      </p:sp>
      <p:sp>
        <p:nvSpPr>
          <p:cNvPr id="78852" name="Rectangle 3"/>
          <p:cNvSpPr>
            <a:spLocks noGrp="1" noChangeArrowheads="1"/>
          </p:cNvSpPr>
          <p:nvPr>
            <p:ph type="body" idx="1"/>
          </p:nvPr>
        </p:nvSpPr>
        <p:spPr>
          <a:solidFill>
            <a:srgbClr val="FFFFFF"/>
          </a:solidFill>
          <a:ln>
            <a:solidFill>
              <a:srgbClr val="000000"/>
            </a:solidFill>
          </a:ln>
        </p:spPr>
        <p:txBody>
          <a:bodyPr lIns="95079" tIns="47540" rIns="95079" bIns="47540"/>
          <a:lstStyle/>
          <a:p>
            <a:pPr eaLnBrk="1" hangingPunct="1"/>
            <a:endParaRPr lang="en-US" altLang="en-US"/>
          </a:p>
        </p:txBody>
      </p:sp>
    </p:spTree>
    <p:extLst>
      <p:ext uri="{BB962C8B-B14F-4D97-AF65-F5344CB8AC3E}">
        <p14:creationId xmlns:p14="http://schemas.microsoft.com/office/powerpoint/2010/main" val="4634805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9F47032A-945B-4B74-8B0E-AD8FEB97FE17}" type="slidenum">
              <a:rPr lang="en-US" altLang="en-US" sz="1200" smtClean="0"/>
              <a:pPr eaLnBrk="1" hangingPunct="1"/>
              <a:t>39</a:t>
            </a:fld>
            <a:endParaRPr lang="en-US" altLang="en-US" sz="1200" smtClean="0"/>
          </a:p>
        </p:txBody>
      </p:sp>
      <p:sp>
        <p:nvSpPr>
          <p:cNvPr id="79875" name="Rectangle 1026"/>
          <p:cNvSpPr>
            <a:spLocks noGrp="1" noRot="1" noChangeAspect="1" noChangeArrowheads="1" noTextEdit="1"/>
          </p:cNvSpPr>
          <p:nvPr>
            <p:ph type="sldImg"/>
          </p:nvPr>
        </p:nvSpPr>
        <p:spPr>
          <a:ln/>
        </p:spPr>
      </p:sp>
      <p:sp>
        <p:nvSpPr>
          <p:cNvPr id="7987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040651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DE987041-3953-4C03-A4C3-AAE2F627FBF5}" type="slidenum">
              <a:rPr lang="en-US" altLang="en-US" sz="1200" smtClean="0"/>
              <a:pPr eaLnBrk="1" hangingPunct="1"/>
              <a:t>4</a:t>
            </a:fld>
            <a:endParaRPr lang="en-US" altLang="en-US" sz="120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14544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E8BD96DE-BF03-45B8-B2F1-D8C5F98918DD}" type="slidenum">
              <a:rPr lang="en-US" altLang="en-US" sz="1200" smtClean="0"/>
              <a:pPr eaLnBrk="1" hangingPunct="1"/>
              <a:t>5</a:t>
            </a:fld>
            <a:endParaRPr lang="en-US" altLang="en-US" sz="1200"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08413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76D4FDDA-0B60-42E3-A32D-94EAF11C58BD}" type="slidenum">
              <a:rPr lang="en-US" altLang="en-US" sz="1200" smtClean="0"/>
              <a:pPr eaLnBrk="1" hangingPunct="1"/>
              <a:t>7</a:t>
            </a:fld>
            <a:endParaRPr lang="en-US" altLang="en-US" sz="1200" smtClean="0"/>
          </a:p>
        </p:txBody>
      </p:sp>
      <p:sp>
        <p:nvSpPr>
          <p:cNvPr id="52227" name="Rectangle 2"/>
          <p:cNvSpPr>
            <a:spLocks noGrp="1" noRot="1" noChangeAspect="1" noChangeArrowheads="1" noTextEdit="1"/>
          </p:cNvSpPr>
          <p:nvPr>
            <p:ph type="sldImg"/>
          </p:nvPr>
        </p:nvSpPr>
        <p:spPr>
          <a:xfrm>
            <a:off x="1257300" y="720725"/>
            <a:ext cx="4800600" cy="3600450"/>
          </a:xfrm>
          <a:ln/>
        </p:spPr>
      </p:sp>
      <p:sp>
        <p:nvSpPr>
          <p:cNvPr id="52228" name="Rectangle 3"/>
          <p:cNvSpPr>
            <a:spLocks noGrp="1" noChangeArrowheads="1"/>
          </p:cNvSpPr>
          <p:nvPr>
            <p:ph type="body" idx="1"/>
          </p:nvPr>
        </p:nvSpPr>
        <p:spPr>
          <a:xfrm>
            <a:off x="976313" y="4560888"/>
            <a:ext cx="536257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756898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821C6293-C448-40E6-AAFC-9BEB4D6F5ABC}" type="slidenum">
              <a:rPr lang="en-US" altLang="en-US" sz="1200" smtClean="0"/>
              <a:pPr eaLnBrk="1" hangingPunct="1"/>
              <a:t>8</a:t>
            </a:fld>
            <a:endParaRPr lang="en-US" altLang="en-US" sz="120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7345751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29CF2090-7A13-49E0-842D-9312CD816A14}" type="slidenum">
              <a:rPr lang="en-US" altLang="en-US" sz="1200" smtClean="0"/>
              <a:pPr eaLnBrk="1" hangingPunct="1"/>
              <a:t>9</a:t>
            </a:fld>
            <a:endParaRPr lang="en-US" altLang="en-US" sz="1200"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73594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charset="0"/>
              </a:defRPr>
            </a:lvl1pPr>
            <a:lvl2pPr marL="742950" indent="-285750" defTabSz="966788" eaLnBrk="0" hangingPunct="0">
              <a:defRPr sz="2400">
                <a:solidFill>
                  <a:schemeClr val="tx1"/>
                </a:solidFill>
                <a:latin typeface="Times New Roman" charset="0"/>
              </a:defRPr>
            </a:lvl2pPr>
            <a:lvl3pPr marL="1143000" indent="-228600" defTabSz="966788" eaLnBrk="0" hangingPunct="0">
              <a:defRPr sz="2400">
                <a:solidFill>
                  <a:schemeClr val="tx1"/>
                </a:solidFill>
                <a:latin typeface="Times New Roman" charset="0"/>
              </a:defRPr>
            </a:lvl3pPr>
            <a:lvl4pPr marL="1600200" indent="-228600" defTabSz="966788" eaLnBrk="0" hangingPunct="0">
              <a:defRPr sz="2400">
                <a:solidFill>
                  <a:schemeClr val="tx1"/>
                </a:solidFill>
                <a:latin typeface="Times New Roman" charset="0"/>
              </a:defRPr>
            </a:lvl4pPr>
            <a:lvl5pPr marL="2057400" indent="-228600" defTabSz="966788" eaLnBrk="0" hangingPunct="0">
              <a:defRPr sz="2400">
                <a:solidFill>
                  <a:schemeClr val="tx1"/>
                </a:solidFill>
                <a:latin typeface="Times New Roman" charset="0"/>
              </a:defRPr>
            </a:lvl5pPr>
            <a:lvl6pPr marL="2514600" indent="-228600" defTabSz="966788" eaLnBrk="0" fontAlgn="base" hangingPunct="0">
              <a:spcBef>
                <a:spcPct val="0"/>
              </a:spcBef>
              <a:spcAft>
                <a:spcPct val="0"/>
              </a:spcAft>
              <a:defRPr sz="2400">
                <a:solidFill>
                  <a:schemeClr val="tx1"/>
                </a:solidFill>
                <a:latin typeface="Times New Roman" charset="0"/>
              </a:defRPr>
            </a:lvl6pPr>
            <a:lvl7pPr marL="2971800" indent="-228600" defTabSz="966788" eaLnBrk="0" fontAlgn="base" hangingPunct="0">
              <a:spcBef>
                <a:spcPct val="0"/>
              </a:spcBef>
              <a:spcAft>
                <a:spcPct val="0"/>
              </a:spcAft>
              <a:defRPr sz="2400">
                <a:solidFill>
                  <a:schemeClr val="tx1"/>
                </a:solidFill>
                <a:latin typeface="Times New Roman" charset="0"/>
              </a:defRPr>
            </a:lvl7pPr>
            <a:lvl8pPr marL="3429000" indent="-228600" defTabSz="966788" eaLnBrk="0" fontAlgn="base" hangingPunct="0">
              <a:spcBef>
                <a:spcPct val="0"/>
              </a:spcBef>
              <a:spcAft>
                <a:spcPct val="0"/>
              </a:spcAft>
              <a:defRPr sz="2400">
                <a:solidFill>
                  <a:schemeClr val="tx1"/>
                </a:solidFill>
                <a:latin typeface="Times New Roman" charset="0"/>
              </a:defRPr>
            </a:lvl8pPr>
            <a:lvl9pPr marL="3886200" indent="-228600" defTabSz="966788" eaLnBrk="0" fontAlgn="base" hangingPunct="0">
              <a:spcBef>
                <a:spcPct val="0"/>
              </a:spcBef>
              <a:spcAft>
                <a:spcPct val="0"/>
              </a:spcAft>
              <a:defRPr sz="2400">
                <a:solidFill>
                  <a:schemeClr val="tx1"/>
                </a:solidFill>
                <a:latin typeface="Times New Roman" charset="0"/>
              </a:defRPr>
            </a:lvl9pPr>
          </a:lstStyle>
          <a:p>
            <a:pPr eaLnBrk="1" hangingPunct="1"/>
            <a:fld id="{6C8B01CD-CD2A-4AA5-9711-46D0ADD6CD36}" type="slidenum">
              <a:rPr lang="en-US" altLang="en-US" sz="1200" smtClean="0"/>
              <a:pPr eaLnBrk="1" hangingPunct="1"/>
              <a:t>10</a:t>
            </a:fld>
            <a:endParaRPr lang="en-US" altLang="en-US" sz="1200"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9798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4C6A88-79DA-408F-A0E8-794E20A0063C}" type="slidenum">
              <a:rPr lang="en-US"/>
              <a:pPr>
                <a:defRPr/>
              </a:pPr>
              <a:t>‹#›</a:t>
            </a:fld>
            <a:endParaRPr lang="en-US"/>
          </a:p>
        </p:txBody>
      </p:sp>
    </p:spTree>
    <p:extLst>
      <p:ext uri="{BB962C8B-B14F-4D97-AF65-F5344CB8AC3E}">
        <p14:creationId xmlns:p14="http://schemas.microsoft.com/office/powerpoint/2010/main" val="2906122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88CC7E-7088-4F31-9111-6A1FB815EB8C}" type="slidenum">
              <a:rPr lang="en-US"/>
              <a:pPr>
                <a:defRPr/>
              </a:pPr>
              <a:t>‹#›</a:t>
            </a:fld>
            <a:endParaRPr lang="en-US"/>
          </a:p>
        </p:txBody>
      </p:sp>
    </p:spTree>
    <p:extLst>
      <p:ext uri="{BB962C8B-B14F-4D97-AF65-F5344CB8AC3E}">
        <p14:creationId xmlns:p14="http://schemas.microsoft.com/office/powerpoint/2010/main" val="2588410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6769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0C7F79-215D-463C-8C0D-4F323DAB1353}" type="slidenum">
              <a:rPr lang="en-US"/>
              <a:pPr>
                <a:defRPr/>
              </a:pPr>
              <a:t>‹#›</a:t>
            </a:fld>
            <a:endParaRPr lang="en-US"/>
          </a:p>
        </p:txBody>
      </p:sp>
    </p:spTree>
    <p:extLst>
      <p:ext uri="{BB962C8B-B14F-4D97-AF65-F5344CB8AC3E}">
        <p14:creationId xmlns:p14="http://schemas.microsoft.com/office/powerpoint/2010/main" val="311808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371600"/>
            <a:ext cx="77724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85800" y="3810000"/>
            <a:ext cx="77724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B751726-BDC0-4AB8-B83A-9CCFA75D0D47}" type="slidenum">
              <a:rPr lang="en-US"/>
              <a:pPr>
                <a:defRPr/>
              </a:pPr>
              <a:t>‹#›</a:t>
            </a:fld>
            <a:endParaRPr lang="en-US"/>
          </a:p>
        </p:txBody>
      </p:sp>
    </p:spTree>
    <p:extLst>
      <p:ext uri="{BB962C8B-B14F-4D97-AF65-F5344CB8AC3E}">
        <p14:creationId xmlns:p14="http://schemas.microsoft.com/office/powerpoint/2010/main" val="2692915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20F8E-7816-4341-8227-D2D7BF4A6D62}" type="slidenum">
              <a:rPr lang="en-US"/>
              <a:pPr>
                <a:defRPr/>
              </a:pPr>
              <a:t>‹#›</a:t>
            </a:fld>
            <a:endParaRPr lang="en-US"/>
          </a:p>
        </p:txBody>
      </p:sp>
    </p:spTree>
    <p:extLst>
      <p:ext uri="{BB962C8B-B14F-4D97-AF65-F5344CB8AC3E}">
        <p14:creationId xmlns:p14="http://schemas.microsoft.com/office/powerpoint/2010/main" val="2377429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F273AA-6ADD-4893-8BDA-A632D5F61B23}" type="slidenum">
              <a:rPr lang="en-US"/>
              <a:pPr>
                <a:defRPr/>
              </a:pPr>
              <a:t>‹#›</a:t>
            </a:fld>
            <a:endParaRPr lang="en-US"/>
          </a:p>
        </p:txBody>
      </p:sp>
    </p:spTree>
    <p:extLst>
      <p:ext uri="{BB962C8B-B14F-4D97-AF65-F5344CB8AC3E}">
        <p14:creationId xmlns:p14="http://schemas.microsoft.com/office/powerpoint/2010/main" val="122523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9451A3-53F7-400A-9D5C-B738992B429A}" type="slidenum">
              <a:rPr lang="en-US"/>
              <a:pPr>
                <a:defRPr/>
              </a:pPr>
              <a:t>‹#›</a:t>
            </a:fld>
            <a:endParaRPr lang="en-US"/>
          </a:p>
        </p:txBody>
      </p:sp>
    </p:spTree>
    <p:extLst>
      <p:ext uri="{BB962C8B-B14F-4D97-AF65-F5344CB8AC3E}">
        <p14:creationId xmlns:p14="http://schemas.microsoft.com/office/powerpoint/2010/main" val="3992011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55478A-02E0-41C3-8F32-7D8526BE833F}" type="slidenum">
              <a:rPr lang="en-US"/>
              <a:pPr>
                <a:defRPr/>
              </a:pPr>
              <a:t>‹#›</a:t>
            </a:fld>
            <a:endParaRPr lang="en-US"/>
          </a:p>
        </p:txBody>
      </p:sp>
    </p:spTree>
    <p:extLst>
      <p:ext uri="{BB962C8B-B14F-4D97-AF65-F5344CB8AC3E}">
        <p14:creationId xmlns:p14="http://schemas.microsoft.com/office/powerpoint/2010/main" val="1670704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546E397-403A-4F0B-9A6F-1A7C9FD66B74}" type="slidenum">
              <a:rPr lang="en-US"/>
              <a:pPr>
                <a:defRPr/>
              </a:pPr>
              <a:t>‹#›</a:t>
            </a:fld>
            <a:endParaRPr lang="en-US"/>
          </a:p>
        </p:txBody>
      </p:sp>
    </p:spTree>
    <p:extLst>
      <p:ext uri="{BB962C8B-B14F-4D97-AF65-F5344CB8AC3E}">
        <p14:creationId xmlns:p14="http://schemas.microsoft.com/office/powerpoint/2010/main" val="2698965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B5041FA-1E3E-4E71-83BC-FD4CAF8C5615}" type="slidenum">
              <a:rPr lang="en-US"/>
              <a:pPr>
                <a:defRPr/>
              </a:pPr>
              <a:t>‹#›</a:t>
            </a:fld>
            <a:endParaRPr lang="en-US"/>
          </a:p>
        </p:txBody>
      </p:sp>
    </p:spTree>
    <p:extLst>
      <p:ext uri="{BB962C8B-B14F-4D97-AF65-F5344CB8AC3E}">
        <p14:creationId xmlns:p14="http://schemas.microsoft.com/office/powerpoint/2010/main" val="247570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5BF287-A19E-4B47-AA9C-B451A283367E}" type="slidenum">
              <a:rPr lang="en-US"/>
              <a:pPr>
                <a:defRPr/>
              </a:pPr>
              <a:t>‹#›</a:t>
            </a:fld>
            <a:endParaRPr lang="en-US"/>
          </a:p>
        </p:txBody>
      </p:sp>
    </p:spTree>
    <p:extLst>
      <p:ext uri="{BB962C8B-B14F-4D97-AF65-F5344CB8AC3E}">
        <p14:creationId xmlns:p14="http://schemas.microsoft.com/office/powerpoint/2010/main" val="1281690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0281E9-3741-42B8-99DF-0017C18BF18F}" type="slidenum">
              <a:rPr lang="en-US"/>
              <a:pPr>
                <a:defRPr/>
              </a:pPr>
              <a:t>‹#›</a:t>
            </a:fld>
            <a:endParaRPr lang="en-US"/>
          </a:p>
        </p:txBody>
      </p:sp>
    </p:spTree>
    <p:extLst>
      <p:ext uri="{BB962C8B-B14F-4D97-AF65-F5344CB8AC3E}">
        <p14:creationId xmlns:p14="http://schemas.microsoft.com/office/powerpoint/2010/main" val="9221962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685800" y="3810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9219" name="Rectangle 3"/>
          <p:cNvSpPr>
            <a:spLocks noGrp="1" noChangeArrowheads="1"/>
          </p:cNvSpPr>
          <p:nvPr>
            <p:ph type="body" idx="1"/>
          </p:nvPr>
        </p:nvSpPr>
        <p:spPr bwMode="auto">
          <a:xfrm>
            <a:off x="685800" y="13716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077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6077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60774"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A90E3F51-0CA4-4D33-A3D5-4E7E7CA2823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hdr="0" ftr="0" dt="0"/>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charset="0"/>
        </a:defRPr>
      </a:lvl2pPr>
      <a:lvl3pPr algn="ctr" rtl="0" eaLnBrk="0" fontAlgn="base" hangingPunct="0">
        <a:spcBef>
          <a:spcPct val="0"/>
        </a:spcBef>
        <a:spcAft>
          <a:spcPct val="0"/>
        </a:spcAft>
        <a:defRPr sz="3200">
          <a:solidFill>
            <a:schemeClr val="tx2"/>
          </a:solidFill>
          <a:latin typeface="Arial" charset="0"/>
        </a:defRPr>
      </a:lvl3pPr>
      <a:lvl4pPr algn="ctr" rtl="0" eaLnBrk="0" fontAlgn="base" hangingPunct="0">
        <a:spcBef>
          <a:spcPct val="0"/>
        </a:spcBef>
        <a:spcAft>
          <a:spcPct val="0"/>
        </a:spcAft>
        <a:defRPr sz="3200">
          <a:solidFill>
            <a:schemeClr val="tx2"/>
          </a:solidFill>
          <a:latin typeface="Arial" charset="0"/>
        </a:defRPr>
      </a:lvl4pPr>
      <a:lvl5pPr algn="ctr" rtl="0" eaLnBrk="0" fontAlgn="base" hangingPunct="0">
        <a:spcBef>
          <a:spcPct val="0"/>
        </a:spcBef>
        <a:spcAft>
          <a:spcPct val="0"/>
        </a:spcAft>
        <a:defRPr sz="3200">
          <a:solidFill>
            <a:schemeClr val="tx2"/>
          </a:solidFill>
          <a:latin typeface="Arial" charset="0"/>
        </a:defRPr>
      </a:lvl5pPr>
      <a:lvl6pPr marL="457200" algn="ctr" rtl="0" fontAlgn="base">
        <a:spcBef>
          <a:spcPct val="0"/>
        </a:spcBef>
        <a:spcAft>
          <a:spcPct val="0"/>
        </a:spcAft>
        <a:defRPr sz="3200">
          <a:solidFill>
            <a:schemeClr val="tx2"/>
          </a:solidFill>
          <a:latin typeface="Arial" charset="0"/>
        </a:defRPr>
      </a:lvl6pPr>
      <a:lvl7pPr marL="914400" algn="ctr" rtl="0" fontAlgn="base">
        <a:spcBef>
          <a:spcPct val="0"/>
        </a:spcBef>
        <a:spcAft>
          <a:spcPct val="0"/>
        </a:spcAft>
        <a:defRPr sz="3200">
          <a:solidFill>
            <a:schemeClr val="tx2"/>
          </a:solidFill>
          <a:latin typeface="Arial" charset="0"/>
        </a:defRPr>
      </a:lvl7pPr>
      <a:lvl8pPr marL="1371600" algn="ctr" rtl="0" fontAlgn="base">
        <a:spcBef>
          <a:spcPct val="0"/>
        </a:spcBef>
        <a:spcAft>
          <a:spcPct val="0"/>
        </a:spcAft>
        <a:defRPr sz="3200">
          <a:solidFill>
            <a:schemeClr val="tx2"/>
          </a:solidFill>
          <a:latin typeface="Arial" charset="0"/>
        </a:defRPr>
      </a:lvl8pPr>
      <a:lvl9pPr marL="1828800" algn="ctr" rtl="0" fontAlgn="base">
        <a:spcBef>
          <a:spcPct val="0"/>
        </a:spcBef>
        <a:spcAft>
          <a:spcPct val="0"/>
        </a:spcAft>
        <a:defRPr sz="3200">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rgbClr val="FF0000"/>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4" Type="http://schemas.openxmlformats.org/officeDocument/2006/relationships/oleObject" Target="../embeddings/oleObject1.bin"/><Relationship Id="rId5" Type="http://schemas.openxmlformats.org/officeDocument/2006/relationships/image" Target="../media/image3.wmf"/><Relationship Id="rId6" Type="http://schemas.openxmlformats.org/officeDocument/2006/relationships/oleObject" Target="../embeddings/oleObject2.bin"/><Relationship Id="rId7" Type="http://schemas.openxmlformats.org/officeDocument/2006/relationships/oleObject" Target="../embeddings/oleObject3.bin"/><Relationship Id="rId8" Type="http://schemas.openxmlformats.org/officeDocument/2006/relationships/oleObject" Target="../embeddings/oleObject4.bin"/><Relationship Id="rId9" Type="http://schemas.openxmlformats.org/officeDocument/2006/relationships/oleObject" Target="../embeddings/oleObject5.bin"/><Relationship Id="rId10" Type="http://schemas.openxmlformats.org/officeDocument/2006/relationships/oleObject" Target="../embeddings/oleObject6.bin"/><Relationship Id="rId11" Type="http://schemas.openxmlformats.org/officeDocument/2006/relationships/oleObject" Target="../embeddings/oleObject7.bin"/><Relationship Id="rId1" Type="http://schemas.openxmlformats.org/officeDocument/2006/relationships/vmlDrawing" Target="../drawings/vmlDrawing1.vml"/><Relationship Id="rId2"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4" Type="http://schemas.openxmlformats.org/officeDocument/2006/relationships/oleObject" Target="../embeddings/oleObject8.bin"/><Relationship Id="rId5" Type="http://schemas.openxmlformats.org/officeDocument/2006/relationships/image" Target="../media/image3.wmf"/><Relationship Id="rId6" Type="http://schemas.openxmlformats.org/officeDocument/2006/relationships/oleObject" Target="../embeddings/oleObject9.bin"/><Relationship Id="rId7" Type="http://schemas.openxmlformats.org/officeDocument/2006/relationships/oleObject" Target="../embeddings/oleObject10.bin"/><Relationship Id="rId8" Type="http://schemas.openxmlformats.org/officeDocument/2006/relationships/oleObject" Target="../embeddings/oleObject11.bin"/><Relationship Id="rId9" Type="http://schemas.openxmlformats.org/officeDocument/2006/relationships/oleObject" Target="../embeddings/oleObject12.bin"/><Relationship Id="rId10" Type="http://schemas.openxmlformats.org/officeDocument/2006/relationships/oleObject" Target="../embeddings/oleObject13.bin"/><Relationship Id="rId11" Type="http://schemas.openxmlformats.org/officeDocument/2006/relationships/oleObject" Target="../embeddings/oleObject14.bin"/><Relationship Id="rId1" Type="http://schemas.openxmlformats.org/officeDocument/2006/relationships/vmlDrawing" Target="../drawings/vmlDrawing2.vml"/><Relationship Id="rId2"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 Id="rId3"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4" Type="http://schemas.openxmlformats.org/officeDocument/2006/relationships/oleObject" Target="../embeddings/oleObject15.bin"/><Relationship Id="rId5" Type="http://schemas.openxmlformats.org/officeDocument/2006/relationships/image" Target="../media/image3.wmf"/><Relationship Id="rId6" Type="http://schemas.openxmlformats.org/officeDocument/2006/relationships/oleObject" Target="../embeddings/oleObject16.bin"/><Relationship Id="rId1" Type="http://schemas.openxmlformats.org/officeDocument/2006/relationships/vmlDrawing" Target="../drawings/vmlDrawing3.vml"/><Relationship Id="rId2"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5.xml"/><Relationship Id="rId4" Type="http://schemas.openxmlformats.org/officeDocument/2006/relationships/oleObject" Target="../embeddings/oleObject17.bin"/><Relationship Id="rId5" Type="http://schemas.openxmlformats.org/officeDocument/2006/relationships/image" Target="../media/image3.wmf"/><Relationship Id="rId6" Type="http://schemas.openxmlformats.org/officeDocument/2006/relationships/oleObject" Target="../embeddings/oleObject18.bin"/><Relationship Id="rId7" Type="http://schemas.openxmlformats.org/officeDocument/2006/relationships/oleObject" Target="../embeddings/oleObject19.bin"/><Relationship Id="rId8" Type="http://schemas.openxmlformats.org/officeDocument/2006/relationships/oleObject" Target="../embeddings/oleObject20.bin"/><Relationship Id="rId9" Type="http://schemas.openxmlformats.org/officeDocument/2006/relationships/oleObject" Target="../embeddings/oleObject21.bin"/><Relationship Id="rId10" Type="http://schemas.openxmlformats.org/officeDocument/2006/relationships/oleObject" Target="../embeddings/oleObject22.bin"/><Relationship Id="rId11" Type="http://schemas.openxmlformats.org/officeDocument/2006/relationships/oleObject" Target="../embeddings/oleObject23.bin"/><Relationship Id="rId1" Type="http://schemas.openxmlformats.org/officeDocument/2006/relationships/vmlDrawing" Target="../drawings/vmlDrawing4.vml"/><Relationship Id="rId2"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6.xml"/><Relationship Id="rId4" Type="http://schemas.openxmlformats.org/officeDocument/2006/relationships/oleObject" Target="../embeddings/oleObject24.bin"/><Relationship Id="rId5" Type="http://schemas.openxmlformats.org/officeDocument/2006/relationships/image" Target="../media/image3.wmf"/><Relationship Id="rId6" Type="http://schemas.openxmlformats.org/officeDocument/2006/relationships/oleObject" Target="../embeddings/oleObject25.bin"/><Relationship Id="rId7" Type="http://schemas.openxmlformats.org/officeDocument/2006/relationships/oleObject" Target="../embeddings/oleObject26.bin"/><Relationship Id="rId8" Type="http://schemas.openxmlformats.org/officeDocument/2006/relationships/oleObject" Target="../embeddings/oleObject27.bin"/><Relationship Id="rId9" Type="http://schemas.openxmlformats.org/officeDocument/2006/relationships/oleObject" Target="../embeddings/oleObject28.bin"/><Relationship Id="rId10" Type="http://schemas.openxmlformats.org/officeDocument/2006/relationships/oleObject" Target="../embeddings/oleObject29.bin"/><Relationship Id="rId11" Type="http://schemas.openxmlformats.org/officeDocument/2006/relationships/oleObject" Target="../embeddings/oleObject30.bin"/><Relationship Id="rId1" Type="http://schemas.openxmlformats.org/officeDocument/2006/relationships/vmlDrawing" Target="../drawings/vmlDrawing5.vml"/><Relationship Id="rId2"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7.xml"/><Relationship Id="rId4" Type="http://schemas.openxmlformats.org/officeDocument/2006/relationships/oleObject" Target="../embeddings/oleObject31.bin"/><Relationship Id="rId5" Type="http://schemas.openxmlformats.org/officeDocument/2006/relationships/image" Target="../media/image3.wmf"/><Relationship Id="rId6" Type="http://schemas.openxmlformats.org/officeDocument/2006/relationships/oleObject" Target="../embeddings/oleObject32.bin"/><Relationship Id="rId7" Type="http://schemas.openxmlformats.org/officeDocument/2006/relationships/oleObject" Target="../embeddings/oleObject33.bin"/><Relationship Id="rId8" Type="http://schemas.openxmlformats.org/officeDocument/2006/relationships/oleObject" Target="../embeddings/oleObject34.bin"/><Relationship Id="rId9" Type="http://schemas.openxmlformats.org/officeDocument/2006/relationships/oleObject" Target="../embeddings/oleObject35.bin"/><Relationship Id="rId10" Type="http://schemas.openxmlformats.org/officeDocument/2006/relationships/oleObject" Target="../embeddings/oleObject36.bin"/><Relationship Id="rId11" Type="http://schemas.openxmlformats.org/officeDocument/2006/relationships/oleObject" Target="../embeddings/oleObject37.bin"/><Relationship Id="rId1" Type="http://schemas.openxmlformats.org/officeDocument/2006/relationships/vmlDrawing" Target="../drawings/vmlDrawing6.vml"/><Relationship Id="rId2"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8.xml"/><Relationship Id="rId4" Type="http://schemas.openxmlformats.org/officeDocument/2006/relationships/oleObject" Target="../embeddings/oleObject38.bin"/><Relationship Id="rId5" Type="http://schemas.openxmlformats.org/officeDocument/2006/relationships/image" Target="../media/image3.wmf"/><Relationship Id="rId6" Type="http://schemas.openxmlformats.org/officeDocument/2006/relationships/oleObject" Target="../embeddings/oleObject39.bin"/><Relationship Id="rId7" Type="http://schemas.openxmlformats.org/officeDocument/2006/relationships/oleObject" Target="../embeddings/oleObject40.bin"/><Relationship Id="rId8" Type="http://schemas.openxmlformats.org/officeDocument/2006/relationships/oleObject" Target="../embeddings/oleObject41.bin"/><Relationship Id="rId9" Type="http://schemas.openxmlformats.org/officeDocument/2006/relationships/oleObject" Target="../embeddings/oleObject42.bin"/><Relationship Id="rId10" Type="http://schemas.openxmlformats.org/officeDocument/2006/relationships/oleObject" Target="../embeddings/oleObject43.bin"/><Relationship Id="rId11" Type="http://schemas.openxmlformats.org/officeDocument/2006/relationships/oleObject" Target="../embeddings/oleObject44.bin"/><Relationship Id="rId1" Type="http://schemas.openxmlformats.org/officeDocument/2006/relationships/vmlDrawing" Target="../drawings/vmlDrawing7.vml"/><Relationship Id="rId2"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45.bin"/><Relationship Id="rId4" Type="http://schemas.openxmlformats.org/officeDocument/2006/relationships/image" Target="../media/image3.wmf"/><Relationship Id="rId5" Type="http://schemas.openxmlformats.org/officeDocument/2006/relationships/oleObject" Target="../embeddings/oleObject46.bin"/><Relationship Id="rId1" Type="http://schemas.openxmlformats.org/officeDocument/2006/relationships/vmlDrawing" Target="../drawings/vmlDrawing8.vml"/><Relationship Id="rId2"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6.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2.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8.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357B209-DFA3-4188-8C5A-B29941D27E83}" type="slidenum">
              <a:rPr lang="en-US"/>
              <a:pPr>
                <a:defRPr/>
              </a:pPr>
              <a:t>1</a:t>
            </a:fld>
            <a:endParaRPr lang="en-US"/>
          </a:p>
        </p:txBody>
      </p:sp>
      <p:sp>
        <p:nvSpPr>
          <p:cNvPr id="10243" name="Rectangle 2"/>
          <p:cNvSpPr>
            <a:spLocks noGrp="1" noChangeArrowheads="1"/>
          </p:cNvSpPr>
          <p:nvPr>
            <p:ph type="title"/>
          </p:nvPr>
        </p:nvSpPr>
        <p:spPr/>
        <p:txBody>
          <a:bodyPr/>
          <a:lstStyle/>
          <a:p>
            <a:pPr eaLnBrk="1" hangingPunct="1"/>
            <a:r>
              <a:rPr lang="en-US" altLang="en-US" smtClean="0"/>
              <a:t>Chapter 5: Network Layer (Part I)</a:t>
            </a:r>
          </a:p>
        </p:txBody>
      </p:sp>
      <p:sp>
        <p:nvSpPr>
          <p:cNvPr id="10244" name="Rectangle 3"/>
          <p:cNvSpPr>
            <a:spLocks noGrp="1" noChangeArrowheads="1"/>
          </p:cNvSpPr>
          <p:nvPr>
            <p:ph type="body" idx="1"/>
          </p:nvPr>
        </p:nvSpPr>
        <p:spPr/>
        <p:txBody>
          <a:bodyPr/>
          <a:lstStyle/>
          <a:p>
            <a:pPr eaLnBrk="1" hangingPunct="1"/>
            <a:r>
              <a:rPr lang="en-US" altLang="en-US" sz="2000" smtClean="0"/>
              <a:t>Network Layer</a:t>
            </a:r>
          </a:p>
          <a:p>
            <a:pPr lvl="1" eaLnBrk="1" hangingPunct="1"/>
            <a:r>
              <a:rPr lang="en-US" altLang="en-US" sz="1800" smtClean="0"/>
              <a:t>Introduction</a:t>
            </a:r>
          </a:p>
          <a:p>
            <a:pPr lvl="1" eaLnBrk="1" hangingPunct="1"/>
            <a:r>
              <a:rPr lang="en-US" altLang="en-US" sz="1800" smtClean="0"/>
              <a:t>Addressing</a:t>
            </a:r>
          </a:p>
          <a:p>
            <a:pPr lvl="1" eaLnBrk="1" hangingPunct="1"/>
            <a:r>
              <a:rPr lang="en-US" altLang="en-US" sz="1800" smtClean="0"/>
              <a:t>Address resolution</a:t>
            </a:r>
          </a:p>
          <a:p>
            <a:pPr lvl="1" eaLnBrk="1" hangingPunct="1"/>
            <a:r>
              <a:rPr lang="en-US" altLang="en-US" sz="1800" smtClean="0"/>
              <a:t>Network service models</a:t>
            </a:r>
          </a:p>
          <a:p>
            <a:pPr eaLnBrk="1" hangingPunct="1"/>
            <a:endParaRPr lang="en-US" altLang="en-US" sz="2000" smtClean="0"/>
          </a:p>
          <a:p>
            <a:pPr eaLnBrk="1" hangingPunct="1"/>
            <a:endParaRPr lang="en-US" altLang="en-US" sz="2000" smtClean="0"/>
          </a:p>
          <a:p>
            <a:pPr eaLnBrk="1" hangingPunct="1"/>
            <a:endParaRPr lang="en-US" altLang="en-US" sz="2000" smtClean="0"/>
          </a:p>
          <a:p>
            <a:pPr eaLnBrk="1" hangingPunct="1"/>
            <a:endParaRPr lang="en-US" altLang="en-US" sz="2000" smtClean="0"/>
          </a:p>
          <a:p>
            <a:pPr eaLnBrk="1" hangingPunct="1"/>
            <a:endParaRPr lang="en-US" altLang="en-US" sz="2000" smtClean="0"/>
          </a:p>
          <a:p>
            <a:pPr eaLnBrk="1" hangingPunct="1"/>
            <a:endParaRPr lang="en-US" altLang="en-US" sz="2000" smtClean="0"/>
          </a:p>
          <a:p>
            <a:pPr eaLnBrk="1" hangingPunct="1"/>
            <a:r>
              <a:rPr lang="en-US" altLang="en-US" sz="2000" smtClean="0"/>
              <a:t>Readings</a:t>
            </a:r>
          </a:p>
          <a:p>
            <a:pPr lvl="1" eaLnBrk="1" hangingPunct="1"/>
            <a:r>
              <a:rPr lang="en-US" altLang="en-US" sz="1800" smtClean="0"/>
              <a:t>Sections 5.1, 5.5, 5.6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Slide Number Placeholder 6"/>
          <p:cNvSpPr>
            <a:spLocks noGrp="1"/>
          </p:cNvSpPr>
          <p:nvPr>
            <p:ph type="sldNum" sz="quarter" idx="12"/>
          </p:nvPr>
        </p:nvSpPr>
        <p:spPr/>
        <p:txBody>
          <a:bodyPr/>
          <a:lstStyle/>
          <a:p>
            <a:pPr>
              <a:defRPr/>
            </a:pPr>
            <a:fld id="{31BFCCBE-9835-4849-AF1D-53906E148C86}" type="slidenum">
              <a:rPr lang="en-US"/>
              <a:pPr>
                <a:defRPr/>
              </a:pPr>
              <a:t>10</a:t>
            </a:fld>
            <a:endParaRPr lang="en-US"/>
          </a:p>
        </p:txBody>
      </p:sp>
      <p:sp>
        <p:nvSpPr>
          <p:cNvPr id="18435" name="Rectangle 2"/>
          <p:cNvSpPr>
            <a:spLocks noGrp="1" noChangeArrowheads="1"/>
          </p:cNvSpPr>
          <p:nvPr>
            <p:ph type="title"/>
          </p:nvPr>
        </p:nvSpPr>
        <p:spPr>
          <a:xfrm>
            <a:off x="685800" y="381000"/>
            <a:ext cx="7772400" cy="1143000"/>
          </a:xfrm>
        </p:spPr>
        <p:txBody>
          <a:bodyPr/>
          <a:lstStyle/>
          <a:p>
            <a:pPr eaLnBrk="1" hangingPunct="1"/>
            <a:r>
              <a:rPr lang="en-US" altLang="en-US" smtClean="0"/>
              <a:t>IP “Classful” Addressing Scheme</a:t>
            </a:r>
          </a:p>
        </p:txBody>
      </p:sp>
      <p:sp>
        <p:nvSpPr>
          <p:cNvPr id="18436" name="Rectangle 3"/>
          <p:cNvSpPr>
            <a:spLocks noGrp="1" noChangeArrowheads="1"/>
          </p:cNvSpPr>
          <p:nvPr>
            <p:ph type="body" sz="half" idx="1"/>
          </p:nvPr>
        </p:nvSpPr>
        <p:spPr>
          <a:xfrm>
            <a:off x="685800" y="1524000"/>
            <a:ext cx="7467600" cy="838200"/>
          </a:xfrm>
        </p:spPr>
        <p:txBody>
          <a:bodyPr/>
          <a:lstStyle/>
          <a:p>
            <a:pPr eaLnBrk="1" hangingPunct="1"/>
            <a:r>
              <a:rPr lang="en-US" altLang="en-US" sz="2000" smtClean="0"/>
              <a:t>Three unicast address classes: A, B, and C</a:t>
            </a:r>
          </a:p>
          <a:p>
            <a:pPr eaLnBrk="1" hangingPunct="1"/>
            <a:r>
              <a:rPr lang="en-US" altLang="en-US" sz="2000" smtClean="0"/>
              <a:t>One multicast: class D</a:t>
            </a:r>
          </a:p>
        </p:txBody>
      </p:sp>
      <p:grpSp>
        <p:nvGrpSpPr>
          <p:cNvPr id="18437" name="Group 6"/>
          <p:cNvGrpSpPr>
            <a:grpSpLocks/>
          </p:cNvGrpSpPr>
          <p:nvPr/>
        </p:nvGrpSpPr>
        <p:grpSpPr bwMode="auto">
          <a:xfrm>
            <a:off x="534988" y="2362200"/>
            <a:ext cx="7999412" cy="3670300"/>
            <a:chOff x="605" y="1613"/>
            <a:chExt cx="4475" cy="2075"/>
          </a:xfrm>
        </p:grpSpPr>
        <p:sp>
          <p:nvSpPr>
            <p:cNvPr id="18438" name="Rectangle 7"/>
            <p:cNvSpPr>
              <a:spLocks noChangeArrowheads="1"/>
            </p:cNvSpPr>
            <p:nvPr/>
          </p:nvSpPr>
          <p:spPr bwMode="auto">
            <a:xfrm>
              <a:off x="1047" y="3063"/>
              <a:ext cx="2886" cy="210"/>
            </a:xfrm>
            <a:prstGeom prst="rect">
              <a:avLst/>
            </a:prstGeom>
            <a:solidFill>
              <a:schemeClr val="accent2"/>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8439" name="Rectangle 8"/>
            <p:cNvSpPr>
              <a:spLocks noChangeArrowheads="1"/>
            </p:cNvSpPr>
            <p:nvPr/>
          </p:nvSpPr>
          <p:spPr bwMode="auto">
            <a:xfrm>
              <a:off x="1035" y="2661"/>
              <a:ext cx="2886" cy="210"/>
            </a:xfrm>
            <a:prstGeom prst="rect">
              <a:avLst/>
            </a:prstGeom>
            <a:solidFill>
              <a:schemeClr val="accent2"/>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8440" name="Rectangle 9"/>
            <p:cNvSpPr>
              <a:spLocks noChangeArrowheads="1"/>
            </p:cNvSpPr>
            <p:nvPr/>
          </p:nvSpPr>
          <p:spPr bwMode="auto">
            <a:xfrm>
              <a:off x="1035" y="2277"/>
              <a:ext cx="2886" cy="210"/>
            </a:xfrm>
            <a:prstGeom prst="rect">
              <a:avLst/>
            </a:prstGeom>
            <a:solidFill>
              <a:schemeClr val="accent2"/>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8441" name="Rectangle 10"/>
            <p:cNvSpPr>
              <a:spLocks noChangeArrowheads="1"/>
            </p:cNvSpPr>
            <p:nvPr/>
          </p:nvSpPr>
          <p:spPr bwMode="auto">
            <a:xfrm>
              <a:off x="1041" y="1899"/>
              <a:ext cx="2886" cy="210"/>
            </a:xfrm>
            <a:prstGeom prst="rect">
              <a:avLst/>
            </a:prstGeom>
            <a:solidFill>
              <a:schemeClr val="accent2"/>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8442" name="Rectangle 11"/>
            <p:cNvSpPr>
              <a:spLocks noChangeArrowheads="1"/>
            </p:cNvSpPr>
            <p:nvPr/>
          </p:nvSpPr>
          <p:spPr bwMode="auto">
            <a:xfrm>
              <a:off x="1011" y="1935"/>
              <a:ext cx="2886" cy="210"/>
            </a:xfrm>
            <a:prstGeom prst="rect">
              <a:avLst/>
            </a:prstGeom>
            <a:solidFill>
              <a:schemeClr val="bg1"/>
            </a:solidFill>
            <a:ln w="1905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8443" name="Text Box 12"/>
            <p:cNvSpPr txBox="1">
              <a:spLocks noChangeArrowheads="1"/>
            </p:cNvSpPr>
            <p:nvPr/>
          </p:nvSpPr>
          <p:spPr bwMode="auto">
            <a:xfrm>
              <a:off x="1001" y="1931"/>
              <a:ext cx="181"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0</a:t>
              </a:r>
            </a:p>
          </p:txBody>
        </p:sp>
        <p:sp>
          <p:nvSpPr>
            <p:cNvPr id="18444" name="Text Box 13"/>
            <p:cNvSpPr txBox="1">
              <a:spLocks noChangeArrowheads="1"/>
            </p:cNvSpPr>
            <p:nvPr/>
          </p:nvSpPr>
          <p:spPr bwMode="auto">
            <a:xfrm>
              <a:off x="1103" y="1913"/>
              <a:ext cx="586"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network</a:t>
              </a:r>
            </a:p>
          </p:txBody>
        </p:sp>
        <p:sp>
          <p:nvSpPr>
            <p:cNvPr id="18445" name="Text Box 14"/>
            <p:cNvSpPr txBox="1">
              <a:spLocks noChangeArrowheads="1"/>
            </p:cNvSpPr>
            <p:nvPr/>
          </p:nvSpPr>
          <p:spPr bwMode="auto">
            <a:xfrm>
              <a:off x="2567" y="1931"/>
              <a:ext cx="367"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host</a:t>
              </a:r>
            </a:p>
          </p:txBody>
        </p:sp>
        <p:sp>
          <p:nvSpPr>
            <p:cNvPr id="18446" name="Line 15"/>
            <p:cNvSpPr>
              <a:spLocks noChangeShapeType="1"/>
            </p:cNvSpPr>
            <p:nvPr/>
          </p:nvSpPr>
          <p:spPr bwMode="auto">
            <a:xfrm>
              <a:off x="1737" y="1935"/>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8447" name="Group 16"/>
            <p:cNvGrpSpPr>
              <a:grpSpLocks/>
            </p:cNvGrpSpPr>
            <p:nvPr/>
          </p:nvGrpSpPr>
          <p:grpSpPr bwMode="auto">
            <a:xfrm>
              <a:off x="2427" y="1935"/>
              <a:ext cx="60" cy="216"/>
              <a:chOff x="1842" y="924"/>
              <a:chExt cx="60" cy="216"/>
            </a:xfrm>
          </p:grpSpPr>
          <p:sp>
            <p:nvSpPr>
              <p:cNvPr id="18500" name="Line 17"/>
              <p:cNvSpPr>
                <a:spLocks noChangeShapeType="1"/>
              </p:cNvSpPr>
              <p:nvPr/>
            </p:nvSpPr>
            <p:spPr bwMode="auto">
              <a:xfrm>
                <a:off x="1872" y="924"/>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501" name="Rectangle 18"/>
              <p:cNvSpPr>
                <a:spLocks noChangeArrowheads="1"/>
              </p:cNvSpPr>
              <p:nvPr/>
            </p:nvSpPr>
            <p:spPr bwMode="auto">
              <a:xfrm>
                <a:off x="1842" y="966"/>
                <a:ext cx="60" cy="1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grpSp>
          <p:nvGrpSpPr>
            <p:cNvPr id="18448" name="Group 19"/>
            <p:cNvGrpSpPr>
              <a:grpSpLocks/>
            </p:cNvGrpSpPr>
            <p:nvPr/>
          </p:nvGrpSpPr>
          <p:grpSpPr bwMode="auto">
            <a:xfrm>
              <a:off x="3111" y="1935"/>
              <a:ext cx="60" cy="216"/>
              <a:chOff x="1842" y="924"/>
              <a:chExt cx="60" cy="216"/>
            </a:xfrm>
          </p:grpSpPr>
          <p:sp>
            <p:nvSpPr>
              <p:cNvPr id="18498" name="Line 20"/>
              <p:cNvSpPr>
                <a:spLocks noChangeShapeType="1"/>
              </p:cNvSpPr>
              <p:nvPr/>
            </p:nvSpPr>
            <p:spPr bwMode="auto">
              <a:xfrm>
                <a:off x="1872" y="924"/>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99" name="Rectangle 21"/>
              <p:cNvSpPr>
                <a:spLocks noChangeArrowheads="1"/>
              </p:cNvSpPr>
              <p:nvPr/>
            </p:nvSpPr>
            <p:spPr bwMode="auto">
              <a:xfrm>
                <a:off x="1842" y="966"/>
                <a:ext cx="60" cy="1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grpSp>
          <p:nvGrpSpPr>
            <p:cNvPr id="18449" name="Group 22"/>
            <p:cNvGrpSpPr>
              <a:grpSpLocks/>
            </p:cNvGrpSpPr>
            <p:nvPr/>
          </p:nvGrpSpPr>
          <p:grpSpPr bwMode="auto">
            <a:xfrm>
              <a:off x="1007" y="2285"/>
              <a:ext cx="2896" cy="238"/>
              <a:chOff x="344" y="2666"/>
              <a:chExt cx="2896" cy="238"/>
            </a:xfrm>
          </p:grpSpPr>
          <p:sp>
            <p:nvSpPr>
              <p:cNvPr id="18487" name="Rectangle 23"/>
              <p:cNvSpPr>
                <a:spLocks noChangeArrowheads="1"/>
              </p:cNvSpPr>
              <p:nvPr/>
            </p:nvSpPr>
            <p:spPr bwMode="auto">
              <a:xfrm>
                <a:off x="354" y="2688"/>
                <a:ext cx="2886" cy="210"/>
              </a:xfrm>
              <a:prstGeom prst="rect">
                <a:avLst/>
              </a:prstGeom>
              <a:solidFill>
                <a:schemeClr val="bg1"/>
              </a:solidFill>
              <a:ln w="1905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8488" name="Text Box 24"/>
              <p:cNvSpPr txBox="1">
                <a:spLocks noChangeArrowheads="1"/>
              </p:cNvSpPr>
              <p:nvPr/>
            </p:nvSpPr>
            <p:spPr bwMode="auto">
              <a:xfrm>
                <a:off x="344" y="2684"/>
                <a:ext cx="239"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10</a:t>
                </a:r>
              </a:p>
            </p:txBody>
          </p:sp>
          <p:sp>
            <p:nvSpPr>
              <p:cNvPr id="18489" name="Line 25"/>
              <p:cNvSpPr>
                <a:spLocks noChangeShapeType="1"/>
              </p:cNvSpPr>
              <p:nvPr/>
            </p:nvSpPr>
            <p:spPr bwMode="auto">
              <a:xfrm>
                <a:off x="1800" y="2688"/>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8490" name="Group 26"/>
              <p:cNvGrpSpPr>
                <a:grpSpLocks/>
              </p:cNvGrpSpPr>
              <p:nvPr/>
            </p:nvGrpSpPr>
            <p:grpSpPr bwMode="auto">
              <a:xfrm>
                <a:off x="1050" y="2688"/>
                <a:ext cx="60" cy="216"/>
                <a:chOff x="1842" y="924"/>
                <a:chExt cx="60" cy="216"/>
              </a:xfrm>
            </p:grpSpPr>
            <p:sp>
              <p:nvSpPr>
                <p:cNvPr id="18496" name="Line 27"/>
                <p:cNvSpPr>
                  <a:spLocks noChangeShapeType="1"/>
                </p:cNvSpPr>
                <p:nvPr/>
              </p:nvSpPr>
              <p:spPr bwMode="auto">
                <a:xfrm>
                  <a:off x="1872" y="924"/>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97" name="Rectangle 28"/>
                <p:cNvSpPr>
                  <a:spLocks noChangeArrowheads="1"/>
                </p:cNvSpPr>
                <p:nvPr/>
              </p:nvSpPr>
              <p:spPr bwMode="auto">
                <a:xfrm>
                  <a:off x="1842" y="966"/>
                  <a:ext cx="60" cy="1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grpSp>
            <p:nvGrpSpPr>
              <p:cNvPr id="18491" name="Group 29"/>
              <p:cNvGrpSpPr>
                <a:grpSpLocks/>
              </p:cNvGrpSpPr>
              <p:nvPr/>
            </p:nvGrpSpPr>
            <p:grpSpPr bwMode="auto">
              <a:xfrm>
                <a:off x="2454" y="2688"/>
                <a:ext cx="60" cy="216"/>
                <a:chOff x="1842" y="924"/>
                <a:chExt cx="60" cy="216"/>
              </a:xfrm>
            </p:grpSpPr>
            <p:sp>
              <p:nvSpPr>
                <p:cNvPr id="18494" name="Line 30"/>
                <p:cNvSpPr>
                  <a:spLocks noChangeShapeType="1"/>
                </p:cNvSpPr>
                <p:nvPr/>
              </p:nvSpPr>
              <p:spPr bwMode="auto">
                <a:xfrm>
                  <a:off x="1872" y="924"/>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95" name="Rectangle 31"/>
                <p:cNvSpPr>
                  <a:spLocks noChangeArrowheads="1"/>
                </p:cNvSpPr>
                <p:nvPr/>
              </p:nvSpPr>
              <p:spPr bwMode="auto">
                <a:xfrm>
                  <a:off x="1842" y="966"/>
                  <a:ext cx="60" cy="1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sp>
            <p:nvSpPr>
              <p:cNvPr id="18492" name="Text Box 32"/>
              <p:cNvSpPr txBox="1">
                <a:spLocks noChangeArrowheads="1"/>
              </p:cNvSpPr>
              <p:nvPr/>
            </p:nvSpPr>
            <p:spPr bwMode="auto">
              <a:xfrm>
                <a:off x="908" y="2666"/>
                <a:ext cx="586"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network</a:t>
                </a:r>
              </a:p>
            </p:txBody>
          </p:sp>
          <p:sp>
            <p:nvSpPr>
              <p:cNvPr id="18493" name="Text Box 33"/>
              <p:cNvSpPr txBox="1">
                <a:spLocks noChangeArrowheads="1"/>
              </p:cNvSpPr>
              <p:nvPr/>
            </p:nvSpPr>
            <p:spPr bwMode="auto">
              <a:xfrm>
                <a:off x="2264" y="2684"/>
                <a:ext cx="367"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host</a:t>
                </a:r>
              </a:p>
            </p:txBody>
          </p:sp>
        </p:grpSp>
        <p:grpSp>
          <p:nvGrpSpPr>
            <p:cNvPr id="18450" name="Group 34"/>
            <p:cNvGrpSpPr>
              <a:grpSpLocks/>
            </p:cNvGrpSpPr>
            <p:nvPr/>
          </p:nvGrpSpPr>
          <p:grpSpPr bwMode="auto">
            <a:xfrm>
              <a:off x="1001" y="2679"/>
              <a:ext cx="2896" cy="228"/>
              <a:chOff x="506" y="2538"/>
              <a:chExt cx="2896" cy="228"/>
            </a:xfrm>
          </p:grpSpPr>
          <p:sp>
            <p:nvSpPr>
              <p:cNvPr id="18476" name="Rectangle 35"/>
              <p:cNvSpPr>
                <a:spLocks noChangeArrowheads="1"/>
              </p:cNvSpPr>
              <p:nvPr/>
            </p:nvSpPr>
            <p:spPr bwMode="auto">
              <a:xfrm>
                <a:off x="516" y="2550"/>
                <a:ext cx="2886" cy="210"/>
              </a:xfrm>
              <a:prstGeom prst="rect">
                <a:avLst/>
              </a:prstGeom>
              <a:solidFill>
                <a:schemeClr val="bg1"/>
              </a:solidFill>
              <a:ln w="1905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8477" name="Text Box 36"/>
              <p:cNvSpPr txBox="1">
                <a:spLocks noChangeArrowheads="1"/>
              </p:cNvSpPr>
              <p:nvPr/>
            </p:nvSpPr>
            <p:spPr bwMode="auto">
              <a:xfrm>
                <a:off x="506" y="2546"/>
                <a:ext cx="29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110</a:t>
                </a:r>
              </a:p>
            </p:txBody>
          </p:sp>
          <p:sp>
            <p:nvSpPr>
              <p:cNvPr id="18478" name="Line 37"/>
              <p:cNvSpPr>
                <a:spLocks noChangeShapeType="1"/>
              </p:cNvSpPr>
              <p:nvPr/>
            </p:nvSpPr>
            <p:spPr bwMode="auto">
              <a:xfrm>
                <a:off x="2640" y="2550"/>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8479" name="Group 38"/>
              <p:cNvGrpSpPr>
                <a:grpSpLocks/>
              </p:cNvGrpSpPr>
              <p:nvPr/>
            </p:nvGrpSpPr>
            <p:grpSpPr bwMode="auto">
              <a:xfrm>
                <a:off x="1212" y="2550"/>
                <a:ext cx="60" cy="216"/>
                <a:chOff x="1842" y="924"/>
                <a:chExt cx="60" cy="216"/>
              </a:xfrm>
            </p:grpSpPr>
            <p:sp>
              <p:nvSpPr>
                <p:cNvPr id="18485" name="Line 39"/>
                <p:cNvSpPr>
                  <a:spLocks noChangeShapeType="1"/>
                </p:cNvSpPr>
                <p:nvPr/>
              </p:nvSpPr>
              <p:spPr bwMode="auto">
                <a:xfrm>
                  <a:off x="1872" y="924"/>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86" name="Rectangle 40"/>
                <p:cNvSpPr>
                  <a:spLocks noChangeArrowheads="1"/>
                </p:cNvSpPr>
                <p:nvPr/>
              </p:nvSpPr>
              <p:spPr bwMode="auto">
                <a:xfrm>
                  <a:off x="1842" y="966"/>
                  <a:ext cx="60" cy="1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grpSp>
            <p:nvGrpSpPr>
              <p:cNvPr id="18480" name="Group 41"/>
              <p:cNvGrpSpPr>
                <a:grpSpLocks/>
              </p:cNvGrpSpPr>
              <p:nvPr/>
            </p:nvGrpSpPr>
            <p:grpSpPr bwMode="auto">
              <a:xfrm>
                <a:off x="1932" y="2538"/>
                <a:ext cx="60" cy="216"/>
                <a:chOff x="1842" y="924"/>
                <a:chExt cx="60" cy="216"/>
              </a:xfrm>
            </p:grpSpPr>
            <p:sp>
              <p:nvSpPr>
                <p:cNvPr id="18483" name="Line 42"/>
                <p:cNvSpPr>
                  <a:spLocks noChangeShapeType="1"/>
                </p:cNvSpPr>
                <p:nvPr/>
              </p:nvSpPr>
              <p:spPr bwMode="auto">
                <a:xfrm>
                  <a:off x="1872" y="924"/>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84" name="Rectangle 43"/>
                <p:cNvSpPr>
                  <a:spLocks noChangeArrowheads="1"/>
                </p:cNvSpPr>
                <p:nvPr/>
              </p:nvSpPr>
              <p:spPr bwMode="auto">
                <a:xfrm>
                  <a:off x="1842" y="966"/>
                  <a:ext cx="60" cy="1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sp>
            <p:nvSpPr>
              <p:cNvPr id="18481" name="Text Box 44"/>
              <p:cNvSpPr txBox="1">
                <a:spLocks noChangeArrowheads="1"/>
              </p:cNvSpPr>
              <p:nvPr/>
            </p:nvSpPr>
            <p:spPr bwMode="auto">
              <a:xfrm>
                <a:off x="1262" y="2540"/>
                <a:ext cx="586"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network</a:t>
                </a:r>
              </a:p>
            </p:txBody>
          </p:sp>
          <p:sp>
            <p:nvSpPr>
              <p:cNvPr id="18482" name="Text Box 45"/>
              <p:cNvSpPr txBox="1">
                <a:spLocks noChangeArrowheads="1"/>
              </p:cNvSpPr>
              <p:nvPr/>
            </p:nvSpPr>
            <p:spPr bwMode="auto">
              <a:xfrm>
                <a:off x="2810" y="2540"/>
                <a:ext cx="367"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host</a:t>
                </a:r>
              </a:p>
            </p:txBody>
          </p:sp>
        </p:grpSp>
        <p:grpSp>
          <p:nvGrpSpPr>
            <p:cNvPr id="18451" name="Group 46"/>
            <p:cNvGrpSpPr>
              <a:grpSpLocks/>
            </p:cNvGrpSpPr>
            <p:nvPr/>
          </p:nvGrpSpPr>
          <p:grpSpPr bwMode="auto">
            <a:xfrm>
              <a:off x="1001" y="3077"/>
              <a:ext cx="2896" cy="238"/>
              <a:chOff x="464" y="2372"/>
              <a:chExt cx="2896" cy="238"/>
            </a:xfrm>
          </p:grpSpPr>
          <p:sp>
            <p:nvSpPr>
              <p:cNvPr id="18464" name="Rectangle 47"/>
              <p:cNvSpPr>
                <a:spLocks noChangeArrowheads="1"/>
              </p:cNvSpPr>
              <p:nvPr/>
            </p:nvSpPr>
            <p:spPr bwMode="auto">
              <a:xfrm>
                <a:off x="474" y="2394"/>
                <a:ext cx="2886" cy="210"/>
              </a:xfrm>
              <a:prstGeom prst="rect">
                <a:avLst/>
              </a:prstGeom>
              <a:solidFill>
                <a:schemeClr val="bg1"/>
              </a:solidFill>
              <a:ln w="1905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8465" name="Text Box 48"/>
              <p:cNvSpPr txBox="1">
                <a:spLocks noChangeArrowheads="1"/>
              </p:cNvSpPr>
              <p:nvPr/>
            </p:nvSpPr>
            <p:spPr bwMode="auto">
              <a:xfrm>
                <a:off x="464" y="2390"/>
                <a:ext cx="354"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1110</a:t>
                </a:r>
              </a:p>
            </p:txBody>
          </p:sp>
          <p:grpSp>
            <p:nvGrpSpPr>
              <p:cNvPr id="18466" name="Group 49"/>
              <p:cNvGrpSpPr>
                <a:grpSpLocks/>
              </p:cNvGrpSpPr>
              <p:nvPr/>
            </p:nvGrpSpPr>
            <p:grpSpPr bwMode="auto">
              <a:xfrm>
                <a:off x="1170" y="2394"/>
                <a:ext cx="60" cy="216"/>
                <a:chOff x="1842" y="924"/>
                <a:chExt cx="60" cy="216"/>
              </a:xfrm>
            </p:grpSpPr>
            <p:sp>
              <p:nvSpPr>
                <p:cNvPr id="18474" name="Line 50"/>
                <p:cNvSpPr>
                  <a:spLocks noChangeShapeType="1"/>
                </p:cNvSpPr>
                <p:nvPr/>
              </p:nvSpPr>
              <p:spPr bwMode="auto">
                <a:xfrm>
                  <a:off x="1872" y="924"/>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75" name="Rectangle 51"/>
                <p:cNvSpPr>
                  <a:spLocks noChangeArrowheads="1"/>
                </p:cNvSpPr>
                <p:nvPr/>
              </p:nvSpPr>
              <p:spPr bwMode="auto">
                <a:xfrm>
                  <a:off x="1842" y="966"/>
                  <a:ext cx="60" cy="1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grpSp>
            <p:nvGrpSpPr>
              <p:cNvPr id="18467" name="Group 52"/>
              <p:cNvGrpSpPr>
                <a:grpSpLocks/>
              </p:cNvGrpSpPr>
              <p:nvPr/>
            </p:nvGrpSpPr>
            <p:grpSpPr bwMode="auto">
              <a:xfrm>
                <a:off x="1890" y="2394"/>
                <a:ext cx="60" cy="216"/>
                <a:chOff x="1842" y="924"/>
                <a:chExt cx="60" cy="216"/>
              </a:xfrm>
            </p:grpSpPr>
            <p:sp>
              <p:nvSpPr>
                <p:cNvPr id="18472" name="Line 53"/>
                <p:cNvSpPr>
                  <a:spLocks noChangeShapeType="1"/>
                </p:cNvSpPr>
                <p:nvPr/>
              </p:nvSpPr>
              <p:spPr bwMode="auto">
                <a:xfrm>
                  <a:off x="1872" y="924"/>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73" name="Rectangle 54"/>
                <p:cNvSpPr>
                  <a:spLocks noChangeArrowheads="1"/>
                </p:cNvSpPr>
                <p:nvPr/>
              </p:nvSpPr>
              <p:spPr bwMode="auto">
                <a:xfrm>
                  <a:off x="1842" y="966"/>
                  <a:ext cx="60" cy="1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grpSp>
            <p:nvGrpSpPr>
              <p:cNvPr id="18468" name="Group 55"/>
              <p:cNvGrpSpPr>
                <a:grpSpLocks/>
              </p:cNvGrpSpPr>
              <p:nvPr/>
            </p:nvGrpSpPr>
            <p:grpSpPr bwMode="auto">
              <a:xfrm>
                <a:off x="2562" y="2394"/>
                <a:ext cx="60" cy="216"/>
                <a:chOff x="1842" y="924"/>
                <a:chExt cx="60" cy="216"/>
              </a:xfrm>
            </p:grpSpPr>
            <p:sp>
              <p:nvSpPr>
                <p:cNvPr id="18470" name="Line 56"/>
                <p:cNvSpPr>
                  <a:spLocks noChangeShapeType="1"/>
                </p:cNvSpPr>
                <p:nvPr/>
              </p:nvSpPr>
              <p:spPr bwMode="auto">
                <a:xfrm>
                  <a:off x="1872" y="924"/>
                  <a:ext cx="0" cy="2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71" name="Rectangle 57"/>
                <p:cNvSpPr>
                  <a:spLocks noChangeArrowheads="1"/>
                </p:cNvSpPr>
                <p:nvPr/>
              </p:nvSpPr>
              <p:spPr bwMode="auto">
                <a:xfrm>
                  <a:off x="1842" y="966"/>
                  <a:ext cx="60" cy="1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sp>
            <p:nvSpPr>
              <p:cNvPr id="18469" name="Text Box 58"/>
              <p:cNvSpPr txBox="1">
                <a:spLocks noChangeArrowheads="1"/>
              </p:cNvSpPr>
              <p:nvPr/>
            </p:nvSpPr>
            <p:spPr bwMode="auto">
              <a:xfrm>
                <a:off x="1346" y="2372"/>
                <a:ext cx="1164"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latin typeface="Comic Sans MS" pitchFamily="66" charset="0"/>
                  </a:rPr>
                  <a:t>multicast address</a:t>
                </a:r>
              </a:p>
            </p:txBody>
          </p:sp>
        </p:grpSp>
        <p:sp>
          <p:nvSpPr>
            <p:cNvPr id="18452" name="Text Box 59"/>
            <p:cNvSpPr txBox="1">
              <a:spLocks noChangeArrowheads="1"/>
            </p:cNvSpPr>
            <p:nvPr/>
          </p:nvSpPr>
          <p:spPr bwMode="auto">
            <a:xfrm>
              <a:off x="695" y="1898"/>
              <a:ext cx="207"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Comic Sans MS" pitchFamily="66" charset="0"/>
                </a:rPr>
                <a:t>A</a:t>
              </a:r>
              <a:endParaRPr lang="en-US" altLang="en-US" sz="1800">
                <a:latin typeface="Comic Sans MS" pitchFamily="66" charset="0"/>
              </a:endParaRPr>
            </a:p>
          </p:txBody>
        </p:sp>
        <p:sp>
          <p:nvSpPr>
            <p:cNvPr id="18453" name="Text Box 60"/>
            <p:cNvSpPr txBox="1">
              <a:spLocks noChangeArrowheads="1"/>
            </p:cNvSpPr>
            <p:nvPr/>
          </p:nvSpPr>
          <p:spPr bwMode="auto">
            <a:xfrm>
              <a:off x="707" y="2270"/>
              <a:ext cx="193"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Comic Sans MS" pitchFamily="66" charset="0"/>
                </a:rPr>
                <a:t>B</a:t>
              </a:r>
              <a:endParaRPr lang="en-US" altLang="en-US" sz="1800">
                <a:latin typeface="Comic Sans MS" pitchFamily="66" charset="0"/>
              </a:endParaRPr>
            </a:p>
          </p:txBody>
        </p:sp>
        <p:sp>
          <p:nvSpPr>
            <p:cNvPr id="18454" name="Text Box 61"/>
            <p:cNvSpPr txBox="1">
              <a:spLocks noChangeArrowheads="1"/>
            </p:cNvSpPr>
            <p:nvPr/>
          </p:nvSpPr>
          <p:spPr bwMode="auto">
            <a:xfrm>
              <a:off x="719" y="2660"/>
              <a:ext cx="188"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Comic Sans MS" pitchFamily="66" charset="0"/>
                </a:rPr>
                <a:t>C</a:t>
              </a:r>
              <a:endParaRPr lang="en-US" altLang="en-US" sz="1800">
                <a:latin typeface="Comic Sans MS" pitchFamily="66" charset="0"/>
              </a:endParaRPr>
            </a:p>
          </p:txBody>
        </p:sp>
        <p:sp>
          <p:nvSpPr>
            <p:cNvPr id="18455" name="Text Box 62"/>
            <p:cNvSpPr txBox="1">
              <a:spLocks noChangeArrowheads="1"/>
            </p:cNvSpPr>
            <p:nvPr/>
          </p:nvSpPr>
          <p:spPr bwMode="auto">
            <a:xfrm>
              <a:off x="713" y="3074"/>
              <a:ext cx="205"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Comic Sans MS" pitchFamily="66" charset="0"/>
                </a:rPr>
                <a:t>D</a:t>
              </a:r>
              <a:endParaRPr lang="en-US" altLang="en-US" sz="1800">
                <a:latin typeface="Comic Sans MS" pitchFamily="66" charset="0"/>
              </a:endParaRPr>
            </a:p>
          </p:txBody>
        </p:sp>
        <p:sp>
          <p:nvSpPr>
            <p:cNvPr id="18456" name="Text Box 63"/>
            <p:cNvSpPr txBox="1">
              <a:spLocks noChangeArrowheads="1"/>
            </p:cNvSpPr>
            <p:nvPr/>
          </p:nvSpPr>
          <p:spPr bwMode="auto">
            <a:xfrm>
              <a:off x="605" y="1613"/>
              <a:ext cx="42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Comic Sans MS" pitchFamily="66" charset="0"/>
                </a:rPr>
                <a:t>class</a:t>
              </a:r>
              <a:endParaRPr lang="en-US" altLang="en-US" sz="1800">
                <a:latin typeface="Comic Sans MS" pitchFamily="66" charset="0"/>
              </a:endParaRPr>
            </a:p>
          </p:txBody>
        </p:sp>
        <p:sp>
          <p:nvSpPr>
            <p:cNvPr id="18457" name="Text Box 64"/>
            <p:cNvSpPr txBox="1">
              <a:spLocks noChangeArrowheads="1"/>
            </p:cNvSpPr>
            <p:nvPr/>
          </p:nvSpPr>
          <p:spPr bwMode="auto">
            <a:xfrm>
              <a:off x="4049" y="1862"/>
              <a:ext cx="1002"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Comic Sans MS" pitchFamily="66" charset="0"/>
                </a:rPr>
                <a:t>1.0.0.0 to</a:t>
              </a:r>
            </a:p>
            <a:p>
              <a:r>
                <a:rPr lang="en-US" altLang="en-US" sz="1600">
                  <a:latin typeface="Comic Sans MS" pitchFamily="66" charset="0"/>
                </a:rPr>
                <a:t>127.255.255.255</a:t>
              </a:r>
              <a:endParaRPr lang="en-US" altLang="en-US" sz="1800">
                <a:latin typeface="Comic Sans MS" pitchFamily="66" charset="0"/>
              </a:endParaRPr>
            </a:p>
          </p:txBody>
        </p:sp>
        <p:sp>
          <p:nvSpPr>
            <p:cNvPr id="18458" name="Text Box 65"/>
            <p:cNvSpPr txBox="1">
              <a:spLocks noChangeArrowheads="1"/>
            </p:cNvSpPr>
            <p:nvPr/>
          </p:nvSpPr>
          <p:spPr bwMode="auto">
            <a:xfrm>
              <a:off x="4049" y="2240"/>
              <a:ext cx="984"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Comic Sans MS" pitchFamily="66" charset="0"/>
                </a:rPr>
                <a:t>128.0.0.0 to</a:t>
              </a:r>
            </a:p>
            <a:p>
              <a:r>
                <a:rPr lang="en-US" altLang="en-US" sz="1600">
                  <a:latin typeface="Comic Sans MS" pitchFamily="66" charset="0"/>
                </a:rPr>
                <a:t>191.255.255.255</a:t>
              </a:r>
              <a:endParaRPr lang="en-US" altLang="en-US" sz="1800">
                <a:latin typeface="Comic Sans MS" pitchFamily="66" charset="0"/>
              </a:endParaRPr>
            </a:p>
          </p:txBody>
        </p:sp>
        <p:sp>
          <p:nvSpPr>
            <p:cNvPr id="18459" name="Text Box 66"/>
            <p:cNvSpPr txBox="1">
              <a:spLocks noChangeArrowheads="1"/>
            </p:cNvSpPr>
            <p:nvPr/>
          </p:nvSpPr>
          <p:spPr bwMode="auto">
            <a:xfrm>
              <a:off x="4043" y="2618"/>
              <a:ext cx="1019"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Comic Sans MS" pitchFamily="66" charset="0"/>
                </a:rPr>
                <a:t>192.0.0.0 to</a:t>
              </a:r>
            </a:p>
            <a:p>
              <a:r>
                <a:rPr lang="en-US" altLang="en-US" sz="1600">
                  <a:latin typeface="Comic Sans MS" pitchFamily="66" charset="0"/>
                </a:rPr>
                <a:t>223.255.255.255</a:t>
              </a:r>
              <a:endParaRPr lang="en-US" altLang="en-US" sz="1800">
                <a:latin typeface="Comic Sans MS" pitchFamily="66" charset="0"/>
              </a:endParaRPr>
            </a:p>
          </p:txBody>
        </p:sp>
        <p:sp>
          <p:nvSpPr>
            <p:cNvPr id="18460" name="Text Box 67"/>
            <p:cNvSpPr txBox="1">
              <a:spLocks noChangeArrowheads="1"/>
            </p:cNvSpPr>
            <p:nvPr/>
          </p:nvSpPr>
          <p:spPr bwMode="auto">
            <a:xfrm>
              <a:off x="4061" y="3020"/>
              <a:ext cx="1019"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Comic Sans MS" pitchFamily="66" charset="0"/>
                </a:rPr>
                <a:t>224.0.0.0 to</a:t>
              </a:r>
            </a:p>
            <a:p>
              <a:r>
                <a:rPr lang="en-US" altLang="en-US" sz="1600">
                  <a:latin typeface="Comic Sans MS" pitchFamily="66" charset="0"/>
                </a:rPr>
                <a:t>239.255.255.255</a:t>
              </a:r>
              <a:endParaRPr lang="en-US" altLang="en-US" sz="1800">
                <a:latin typeface="Comic Sans MS" pitchFamily="66" charset="0"/>
              </a:endParaRPr>
            </a:p>
          </p:txBody>
        </p:sp>
        <p:sp>
          <p:nvSpPr>
            <p:cNvPr id="18461" name="Text Box 68"/>
            <p:cNvSpPr txBox="1">
              <a:spLocks noChangeArrowheads="1"/>
            </p:cNvSpPr>
            <p:nvPr/>
          </p:nvSpPr>
          <p:spPr bwMode="auto">
            <a:xfrm>
              <a:off x="2117" y="3464"/>
              <a:ext cx="58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Comic Sans MS" pitchFamily="66" charset="0"/>
                </a:rPr>
                <a:t>32 bits</a:t>
              </a:r>
              <a:endParaRPr lang="en-US" altLang="en-US" sz="1800">
                <a:latin typeface="Comic Sans MS" pitchFamily="66" charset="0"/>
              </a:endParaRPr>
            </a:p>
          </p:txBody>
        </p:sp>
        <p:sp>
          <p:nvSpPr>
            <p:cNvPr id="18462" name="Line 69"/>
            <p:cNvSpPr>
              <a:spLocks noChangeShapeType="1"/>
            </p:cNvSpPr>
            <p:nvPr/>
          </p:nvSpPr>
          <p:spPr bwMode="auto">
            <a:xfrm>
              <a:off x="2781" y="3585"/>
              <a:ext cx="1098"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8463" name="Line 70"/>
            <p:cNvSpPr>
              <a:spLocks noChangeShapeType="1"/>
            </p:cNvSpPr>
            <p:nvPr/>
          </p:nvSpPr>
          <p:spPr bwMode="auto">
            <a:xfrm flipH="1">
              <a:off x="999" y="3579"/>
              <a:ext cx="1098"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BCD8BF0-B4D3-4664-AD94-F80E7EB5EE58}" type="slidenum">
              <a:rPr lang="en-US"/>
              <a:pPr>
                <a:defRPr/>
              </a:pPr>
              <a:t>11</a:t>
            </a:fld>
            <a:endParaRPr lang="en-US"/>
          </a:p>
        </p:txBody>
      </p:sp>
      <p:sp>
        <p:nvSpPr>
          <p:cNvPr id="19459" name="Rectangle 2"/>
          <p:cNvSpPr>
            <a:spLocks noGrp="1" noChangeArrowheads="1"/>
          </p:cNvSpPr>
          <p:nvPr>
            <p:ph type="title"/>
          </p:nvPr>
        </p:nvSpPr>
        <p:spPr/>
        <p:txBody>
          <a:bodyPr/>
          <a:lstStyle/>
          <a:p>
            <a:pPr eaLnBrk="1" hangingPunct="1"/>
            <a:r>
              <a:rPr lang="en-US" altLang="en-US" smtClean="0"/>
              <a:t>Classless Inter-Domain Routing</a:t>
            </a:r>
          </a:p>
        </p:txBody>
      </p:sp>
      <p:sp>
        <p:nvSpPr>
          <p:cNvPr id="13315" name="Rectangle 3"/>
          <p:cNvSpPr>
            <a:spLocks noGrp="1" noChangeArrowheads="1"/>
          </p:cNvSpPr>
          <p:nvPr>
            <p:ph type="body" idx="1"/>
          </p:nvPr>
        </p:nvSpPr>
        <p:spPr/>
        <p:txBody>
          <a:bodyPr/>
          <a:lstStyle/>
          <a:p>
            <a:pPr eaLnBrk="1" hangingPunct="1"/>
            <a:r>
              <a:rPr lang="en-US" altLang="en-US" smtClean="0"/>
              <a:t>Classful addressing scheme wasteful</a:t>
            </a:r>
          </a:p>
          <a:p>
            <a:pPr lvl="1" eaLnBrk="1" hangingPunct="1"/>
            <a:r>
              <a:rPr lang="en-US" altLang="en-US" smtClean="0"/>
              <a:t>IP address space exhaustion</a:t>
            </a:r>
          </a:p>
          <a:p>
            <a:pPr lvl="1" eaLnBrk="1" hangingPunct="1"/>
            <a:r>
              <a:rPr lang="en-US" altLang="en-US" smtClean="0"/>
              <a:t>Class B net allocated enough for 65K hosts</a:t>
            </a:r>
          </a:p>
          <a:p>
            <a:pPr lvl="2" eaLnBrk="1" hangingPunct="1"/>
            <a:r>
              <a:rPr lang="en-US" altLang="en-US" smtClean="0"/>
              <a:t>Even if only 2K hosts in that network</a:t>
            </a:r>
          </a:p>
          <a:p>
            <a:pPr eaLnBrk="1" hangingPunct="1"/>
            <a:r>
              <a:rPr lang="en-US" altLang="en-US" smtClean="0"/>
              <a:t>Solution: CIDR</a:t>
            </a:r>
          </a:p>
          <a:p>
            <a:pPr lvl="1" eaLnBrk="1" hangingPunct="1"/>
            <a:r>
              <a:rPr lang="en-US" altLang="en-US" smtClean="0"/>
              <a:t>Eliminate class distinction</a:t>
            </a:r>
          </a:p>
          <a:p>
            <a:pPr lvl="2" eaLnBrk="1" hangingPunct="1"/>
            <a:r>
              <a:rPr lang="en-US" altLang="en-US" smtClean="0"/>
              <a:t>No A,B,C</a:t>
            </a:r>
          </a:p>
          <a:p>
            <a:pPr lvl="1" eaLnBrk="1" hangingPunct="1"/>
            <a:r>
              <a:rPr lang="en-US" altLang="en-US" smtClean="0"/>
              <a:t>Keep multicast class 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3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33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133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3315">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331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1331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1331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5"/>
          <p:cNvSpPr>
            <a:spLocks noGrp="1"/>
          </p:cNvSpPr>
          <p:nvPr>
            <p:ph type="sldNum" sz="quarter" idx="12"/>
          </p:nvPr>
        </p:nvSpPr>
        <p:spPr/>
        <p:txBody>
          <a:bodyPr/>
          <a:lstStyle/>
          <a:p>
            <a:pPr>
              <a:defRPr/>
            </a:pPr>
            <a:fld id="{8A937370-533E-420E-BF39-FCAA6E5C8D99}" type="slidenum">
              <a:rPr lang="en-US"/>
              <a:pPr>
                <a:defRPr/>
              </a:pPr>
              <a:t>12</a:t>
            </a:fld>
            <a:endParaRPr lang="en-US"/>
          </a:p>
        </p:txBody>
      </p:sp>
      <p:sp>
        <p:nvSpPr>
          <p:cNvPr id="20483" name="Rectangle 2"/>
          <p:cNvSpPr>
            <a:spLocks noGrp="1" noChangeArrowheads="1"/>
          </p:cNvSpPr>
          <p:nvPr>
            <p:ph type="title"/>
          </p:nvPr>
        </p:nvSpPr>
        <p:spPr/>
        <p:txBody>
          <a:bodyPr/>
          <a:lstStyle/>
          <a:p>
            <a:pPr eaLnBrk="1" hangingPunct="1"/>
            <a:r>
              <a:rPr lang="en-US" altLang="en-US" smtClean="0"/>
              <a:t>Classless Addressing</a:t>
            </a:r>
          </a:p>
        </p:txBody>
      </p:sp>
      <p:sp>
        <p:nvSpPr>
          <p:cNvPr id="20484" name="Rectangle 3"/>
          <p:cNvSpPr>
            <a:spLocks noGrp="1" noChangeArrowheads="1"/>
          </p:cNvSpPr>
          <p:nvPr>
            <p:ph type="body" idx="1"/>
          </p:nvPr>
        </p:nvSpPr>
        <p:spPr>
          <a:xfrm>
            <a:off x="685800" y="1371600"/>
            <a:ext cx="7772400" cy="2974975"/>
          </a:xfrm>
        </p:spPr>
        <p:txBody>
          <a:bodyPr/>
          <a:lstStyle/>
          <a:p>
            <a:pPr eaLnBrk="1" hangingPunct="1"/>
            <a:r>
              <a:rPr lang="en-US" altLang="en-US" smtClean="0"/>
              <a:t>Addresses allocated in contiguous blocks</a:t>
            </a:r>
          </a:p>
          <a:p>
            <a:pPr lvl="1" eaLnBrk="1" hangingPunct="1"/>
            <a:r>
              <a:rPr lang="en-US" altLang="en-US" smtClean="0"/>
              <a:t>Number of addresses assigned always power of 2</a:t>
            </a:r>
          </a:p>
          <a:p>
            <a:pPr eaLnBrk="1" hangingPunct="1"/>
            <a:r>
              <a:rPr lang="en-US" altLang="en-US" smtClean="0"/>
              <a:t>Network portion of address is of </a:t>
            </a:r>
            <a:r>
              <a:rPr lang="en-US" altLang="en-US" smtClean="0">
                <a:solidFill>
                  <a:schemeClr val="accent2"/>
                </a:solidFill>
              </a:rPr>
              <a:t>arbitrary length</a:t>
            </a:r>
          </a:p>
          <a:p>
            <a:pPr eaLnBrk="1" hangingPunct="1"/>
            <a:r>
              <a:rPr lang="en-US" altLang="en-US" smtClean="0"/>
              <a:t>Address format: </a:t>
            </a:r>
            <a:r>
              <a:rPr lang="en-US" altLang="en-US" smtClean="0">
                <a:solidFill>
                  <a:schemeClr val="accent2"/>
                </a:solidFill>
              </a:rPr>
              <a:t>a.b.c.d/x</a:t>
            </a:r>
          </a:p>
          <a:p>
            <a:pPr lvl="1" eaLnBrk="1" hangingPunct="1"/>
            <a:r>
              <a:rPr lang="en-US" altLang="en-US" smtClean="0"/>
              <a:t>x is number of bits in network portion of address</a:t>
            </a:r>
          </a:p>
        </p:txBody>
      </p:sp>
      <p:grpSp>
        <p:nvGrpSpPr>
          <p:cNvPr id="20485" name="Group 4"/>
          <p:cNvGrpSpPr>
            <a:grpSpLocks/>
          </p:cNvGrpSpPr>
          <p:nvPr/>
        </p:nvGrpSpPr>
        <p:grpSpPr bwMode="auto">
          <a:xfrm>
            <a:off x="1066800" y="4114800"/>
            <a:ext cx="6124575" cy="1625600"/>
            <a:chOff x="1339" y="899"/>
            <a:chExt cx="3858" cy="1024"/>
          </a:xfrm>
        </p:grpSpPr>
        <p:sp>
          <p:nvSpPr>
            <p:cNvPr id="20486" name="Text Box 5"/>
            <p:cNvSpPr txBox="1">
              <a:spLocks noChangeArrowheads="1"/>
            </p:cNvSpPr>
            <p:nvPr/>
          </p:nvSpPr>
          <p:spPr bwMode="auto">
            <a:xfrm>
              <a:off x="1339" y="1262"/>
              <a:ext cx="385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a:solidFill>
                    <a:schemeClr val="accent2"/>
                  </a:solidFill>
                  <a:latin typeface="Arial" charset="0"/>
                </a:rPr>
                <a:t>11001000  00010111</a:t>
              </a:r>
              <a:r>
                <a:rPr lang="en-US" altLang="en-US">
                  <a:latin typeface="Arial" charset="0"/>
                </a:rPr>
                <a:t>  </a:t>
              </a:r>
              <a:r>
                <a:rPr lang="en-US" altLang="en-US">
                  <a:solidFill>
                    <a:schemeClr val="accent2"/>
                  </a:solidFill>
                  <a:latin typeface="Arial" charset="0"/>
                </a:rPr>
                <a:t>0001000</a:t>
              </a:r>
              <a:r>
                <a:rPr lang="en-US" altLang="en-US">
                  <a:latin typeface="Arial" charset="0"/>
                </a:rPr>
                <a:t>0  00000000</a:t>
              </a:r>
              <a:endParaRPr lang="en-US" altLang="en-US"/>
            </a:p>
          </p:txBody>
        </p:sp>
        <p:sp>
          <p:nvSpPr>
            <p:cNvPr id="20487" name="Text Box 6"/>
            <p:cNvSpPr txBox="1">
              <a:spLocks noChangeArrowheads="1"/>
            </p:cNvSpPr>
            <p:nvPr/>
          </p:nvSpPr>
          <p:spPr bwMode="auto">
            <a:xfrm>
              <a:off x="2329" y="922"/>
              <a:ext cx="660"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chemeClr val="accent2"/>
                  </a:solidFill>
                  <a:latin typeface="Comic Sans MS" pitchFamily="66" charset="0"/>
                </a:rPr>
                <a:t>network</a:t>
              </a:r>
            </a:p>
            <a:p>
              <a:pPr algn="ctr"/>
              <a:r>
                <a:rPr lang="en-US" altLang="en-US" sz="1800">
                  <a:solidFill>
                    <a:schemeClr val="accent2"/>
                  </a:solidFill>
                  <a:latin typeface="Comic Sans MS" pitchFamily="66" charset="0"/>
                </a:rPr>
                <a:t>part</a:t>
              </a:r>
              <a:endParaRPr lang="en-US" altLang="en-US" sz="1800">
                <a:latin typeface="Comic Sans MS" pitchFamily="66" charset="0"/>
              </a:endParaRPr>
            </a:p>
          </p:txBody>
        </p:sp>
        <p:sp>
          <p:nvSpPr>
            <p:cNvPr id="20488" name="Text Box 7"/>
            <p:cNvSpPr txBox="1">
              <a:spLocks noChangeArrowheads="1"/>
            </p:cNvSpPr>
            <p:nvPr/>
          </p:nvSpPr>
          <p:spPr bwMode="auto">
            <a:xfrm>
              <a:off x="4468" y="899"/>
              <a:ext cx="413"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latin typeface="Comic Sans MS" pitchFamily="66" charset="0"/>
                </a:rPr>
                <a:t>host</a:t>
              </a:r>
            </a:p>
            <a:p>
              <a:pPr algn="ctr"/>
              <a:r>
                <a:rPr lang="en-US" altLang="en-US" sz="1800">
                  <a:latin typeface="Comic Sans MS" pitchFamily="66" charset="0"/>
                </a:rPr>
                <a:t>part</a:t>
              </a:r>
            </a:p>
          </p:txBody>
        </p:sp>
        <p:sp>
          <p:nvSpPr>
            <p:cNvPr id="20489" name="Line 8"/>
            <p:cNvSpPr>
              <a:spLocks noChangeShapeType="1"/>
            </p:cNvSpPr>
            <p:nvPr/>
          </p:nvSpPr>
          <p:spPr bwMode="auto">
            <a:xfrm>
              <a:off x="3020" y="1121"/>
              <a:ext cx="1021" cy="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0490" name="Line 9"/>
            <p:cNvSpPr>
              <a:spLocks noChangeShapeType="1"/>
            </p:cNvSpPr>
            <p:nvPr/>
          </p:nvSpPr>
          <p:spPr bwMode="auto">
            <a:xfrm flipH="1">
              <a:off x="1408" y="1118"/>
              <a:ext cx="924" cy="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0491" name="Line 10"/>
            <p:cNvSpPr>
              <a:spLocks noChangeShapeType="1"/>
            </p:cNvSpPr>
            <p:nvPr/>
          </p:nvSpPr>
          <p:spPr bwMode="auto">
            <a:xfrm flipH="1" flipV="1">
              <a:off x="4055" y="1123"/>
              <a:ext cx="436" cy="7"/>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0492" name="Line 11"/>
            <p:cNvSpPr>
              <a:spLocks noChangeShapeType="1"/>
            </p:cNvSpPr>
            <p:nvPr/>
          </p:nvSpPr>
          <p:spPr bwMode="auto">
            <a:xfrm flipV="1">
              <a:off x="4778" y="1121"/>
              <a:ext cx="37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0493" name="Text Box 12"/>
            <p:cNvSpPr txBox="1">
              <a:spLocks noChangeArrowheads="1"/>
            </p:cNvSpPr>
            <p:nvPr/>
          </p:nvSpPr>
          <p:spPr bwMode="auto">
            <a:xfrm>
              <a:off x="2559" y="1635"/>
              <a:ext cx="149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a:latin typeface="Comic Sans MS" pitchFamily="66" charset="0"/>
                </a:rPr>
                <a:t>200.23.16.0/23</a:t>
              </a:r>
              <a:endParaRPr lang="en-US" altLang="en-US" sz="1800">
                <a:latin typeface="Comic Sans MS" pitchFamily="66" charset="0"/>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4"/>
          <p:cNvSpPr>
            <a:spLocks noGrp="1"/>
          </p:cNvSpPr>
          <p:nvPr>
            <p:ph type="sldNum" sz="quarter" idx="12"/>
          </p:nvPr>
        </p:nvSpPr>
        <p:spPr/>
        <p:txBody>
          <a:bodyPr/>
          <a:lstStyle/>
          <a:p>
            <a:pPr>
              <a:defRPr/>
            </a:pPr>
            <a:fld id="{02E44DC8-CA3A-46FF-8FB7-7108AE3FA382}" type="slidenum">
              <a:rPr lang="en-US"/>
              <a:pPr>
                <a:defRPr/>
              </a:pPr>
              <a:t>13</a:t>
            </a:fld>
            <a:endParaRPr lang="en-US"/>
          </a:p>
        </p:txBody>
      </p:sp>
      <p:sp>
        <p:nvSpPr>
          <p:cNvPr id="1034" name="Rectangle 2"/>
          <p:cNvSpPr>
            <a:spLocks noGrp="1" noChangeArrowheads="1"/>
          </p:cNvSpPr>
          <p:nvPr>
            <p:ph type="title"/>
          </p:nvPr>
        </p:nvSpPr>
        <p:spPr/>
        <p:txBody>
          <a:bodyPr/>
          <a:lstStyle/>
          <a:p>
            <a:pPr eaLnBrk="1" hangingPunct="1"/>
            <a:r>
              <a:rPr lang="en-US" altLang="en-US" smtClean="0"/>
              <a:t>IP Addressing</a:t>
            </a:r>
          </a:p>
        </p:txBody>
      </p:sp>
      <p:grpSp>
        <p:nvGrpSpPr>
          <p:cNvPr id="1035" name="Group 3"/>
          <p:cNvGrpSpPr>
            <a:grpSpLocks/>
          </p:cNvGrpSpPr>
          <p:nvPr/>
        </p:nvGrpSpPr>
        <p:grpSpPr bwMode="auto">
          <a:xfrm>
            <a:off x="228600" y="1143000"/>
            <a:ext cx="5257800" cy="4386263"/>
            <a:chOff x="2758" y="731"/>
            <a:chExt cx="2786" cy="2331"/>
          </a:xfrm>
        </p:grpSpPr>
        <p:sp>
          <p:nvSpPr>
            <p:cNvPr id="1037" name="Freeform 4"/>
            <p:cNvSpPr>
              <a:spLocks/>
            </p:cNvSpPr>
            <p:nvPr/>
          </p:nvSpPr>
          <p:spPr bwMode="auto">
            <a:xfrm>
              <a:off x="2758" y="731"/>
              <a:ext cx="1223" cy="1291"/>
            </a:xfrm>
            <a:custGeom>
              <a:avLst/>
              <a:gdLst>
                <a:gd name="T0" fmla="*/ 1201 w 1223"/>
                <a:gd name="T1" fmla="*/ 756 h 1291"/>
                <a:gd name="T2" fmla="*/ 702 w 1223"/>
                <a:gd name="T3" fmla="*/ 670 h 1291"/>
                <a:gd name="T4" fmla="*/ 608 w 1223"/>
                <a:gd name="T5" fmla="*/ 103 h 1291"/>
                <a:gd name="T6" fmla="*/ 335 w 1223"/>
                <a:gd name="T7" fmla="*/ 52 h 1291"/>
                <a:gd name="T8" fmla="*/ 65 w 1223"/>
                <a:gd name="T9" fmla="*/ 82 h 1291"/>
                <a:gd name="T10" fmla="*/ 41 w 1223"/>
                <a:gd name="T11" fmla="*/ 544 h 1291"/>
                <a:gd name="T12" fmla="*/ 38 w 1223"/>
                <a:gd name="T13" fmla="*/ 751 h 1291"/>
                <a:gd name="T14" fmla="*/ 23 w 1223"/>
                <a:gd name="T15" fmla="*/ 940 h 1291"/>
                <a:gd name="T16" fmla="*/ 17 w 1223"/>
                <a:gd name="T17" fmla="*/ 1114 h 1291"/>
                <a:gd name="T18" fmla="*/ 128 w 1223"/>
                <a:gd name="T19" fmla="*/ 1219 h 1291"/>
                <a:gd name="T20" fmla="*/ 602 w 1223"/>
                <a:gd name="T21" fmla="*/ 1243 h 1291"/>
                <a:gd name="T22" fmla="*/ 686 w 1223"/>
                <a:gd name="T23" fmla="*/ 930 h 1291"/>
                <a:gd name="T24" fmla="*/ 1177 w 1223"/>
                <a:gd name="T25" fmla="*/ 916 h 1291"/>
                <a:gd name="T26" fmla="*/ 1201 w 1223"/>
                <a:gd name="T27" fmla="*/ 756 h 12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23"/>
                <a:gd name="T43" fmla="*/ 0 h 1291"/>
                <a:gd name="T44" fmla="*/ 1223 w 1223"/>
                <a:gd name="T45" fmla="*/ 1291 h 12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23" h="1291">
                  <a:moveTo>
                    <a:pt x="1201" y="756"/>
                  </a:moveTo>
                  <a:cubicBezTo>
                    <a:pt x="1180" y="640"/>
                    <a:pt x="798" y="744"/>
                    <a:pt x="702" y="670"/>
                  </a:cubicBezTo>
                  <a:cubicBezTo>
                    <a:pt x="603" y="561"/>
                    <a:pt x="669" y="206"/>
                    <a:pt x="608" y="103"/>
                  </a:cubicBezTo>
                  <a:cubicBezTo>
                    <a:pt x="547" y="0"/>
                    <a:pt x="425" y="55"/>
                    <a:pt x="335" y="52"/>
                  </a:cubicBezTo>
                  <a:cubicBezTo>
                    <a:pt x="245" y="49"/>
                    <a:pt x="114" y="0"/>
                    <a:pt x="65" y="82"/>
                  </a:cubicBezTo>
                  <a:cubicBezTo>
                    <a:pt x="16" y="164"/>
                    <a:pt x="45" y="433"/>
                    <a:pt x="41" y="544"/>
                  </a:cubicBezTo>
                  <a:cubicBezTo>
                    <a:pt x="37" y="655"/>
                    <a:pt x="41" y="685"/>
                    <a:pt x="38" y="751"/>
                  </a:cubicBezTo>
                  <a:cubicBezTo>
                    <a:pt x="35" y="817"/>
                    <a:pt x="26" y="880"/>
                    <a:pt x="23" y="940"/>
                  </a:cubicBezTo>
                  <a:cubicBezTo>
                    <a:pt x="20" y="1000"/>
                    <a:pt x="0" y="1068"/>
                    <a:pt x="17" y="1114"/>
                  </a:cubicBezTo>
                  <a:cubicBezTo>
                    <a:pt x="34" y="1160"/>
                    <a:pt x="31" y="1198"/>
                    <a:pt x="128" y="1219"/>
                  </a:cubicBezTo>
                  <a:cubicBezTo>
                    <a:pt x="225" y="1240"/>
                    <a:pt x="509" y="1291"/>
                    <a:pt x="602" y="1243"/>
                  </a:cubicBezTo>
                  <a:cubicBezTo>
                    <a:pt x="695" y="1195"/>
                    <a:pt x="590" y="984"/>
                    <a:pt x="686" y="930"/>
                  </a:cubicBezTo>
                  <a:cubicBezTo>
                    <a:pt x="782" y="876"/>
                    <a:pt x="1091" y="945"/>
                    <a:pt x="1177" y="916"/>
                  </a:cubicBezTo>
                  <a:cubicBezTo>
                    <a:pt x="1208" y="864"/>
                    <a:pt x="1223" y="871"/>
                    <a:pt x="1201" y="756"/>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038" name="Freeform 5"/>
            <p:cNvSpPr>
              <a:spLocks/>
            </p:cNvSpPr>
            <p:nvPr/>
          </p:nvSpPr>
          <p:spPr bwMode="auto">
            <a:xfrm>
              <a:off x="4343" y="912"/>
              <a:ext cx="1201" cy="1234"/>
            </a:xfrm>
            <a:custGeom>
              <a:avLst/>
              <a:gdLst>
                <a:gd name="T0" fmla="*/ 25 w 1201"/>
                <a:gd name="T1" fmla="*/ 709 h 1234"/>
                <a:gd name="T2" fmla="*/ 526 w 1201"/>
                <a:gd name="T3" fmla="*/ 780 h 1234"/>
                <a:gd name="T4" fmla="*/ 613 w 1201"/>
                <a:gd name="T5" fmla="*/ 1134 h 1234"/>
                <a:gd name="T6" fmla="*/ 946 w 1201"/>
                <a:gd name="T7" fmla="*/ 1230 h 1234"/>
                <a:gd name="T8" fmla="*/ 1171 w 1201"/>
                <a:gd name="T9" fmla="*/ 1107 h 1234"/>
                <a:gd name="T10" fmla="*/ 1126 w 1201"/>
                <a:gd name="T11" fmla="*/ 894 h 1234"/>
                <a:gd name="T12" fmla="*/ 1114 w 1201"/>
                <a:gd name="T13" fmla="*/ 693 h 1234"/>
                <a:gd name="T14" fmla="*/ 1099 w 1201"/>
                <a:gd name="T15" fmla="*/ 423 h 1234"/>
                <a:gd name="T16" fmla="*/ 1141 w 1201"/>
                <a:gd name="T17" fmla="*/ 216 h 1234"/>
                <a:gd name="T18" fmla="*/ 1102 w 1201"/>
                <a:gd name="T19" fmla="*/ 33 h 1234"/>
                <a:gd name="T20" fmla="*/ 646 w 1201"/>
                <a:gd name="T21" fmla="*/ 81 h 1234"/>
                <a:gd name="T22" fmla="*/ 535 w 1201"/>
                <a:gd name="T23" fmla="*/ 519 h 1234"/>
                <a:gd name="T24" fmla="*/ 44 w 1201"/>
                <a:gd name="T25" fmla="*/ 548 h 1234"/>
                <a:gd name="T26" fmla="*/ 25 w 1201"/>
                <a:gd name="T27" fmla="*/ 709 h 12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01"/>
                <a:gd name="T43" fmla="*/ 0 h 1234"/>
                <a:gd name="T44" fmla="*/ 1201 w 1201"/>
                <a:gd name="T45" fmla="*/ 1234 h 12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01" h="1234">
                  <a:moveTo>
                    <a:pt x="25" y="709"/>
                  </a:moveTo>
                  <a:cubicBezTo>
                    <a:pt x="49" y="824"/>
                    <a:pt x="428" y="709"/>
                    <a:pt x="526" y="780"/>
                  </a:cubicBezTo>
                  <a:cubicBezTo>
                    <a:pt x="624" y="851"/>
                    <a:pt x="543" y="1059"/>
                    <a:pt x="613" y="1134"/>
                  </a:cubicBezTo>
                  <a:cubicBezTo>
                    <a:pt x="683" y="1209"/>
                    <a:pt x="853" y="1234"/>
                    <a:pt x="946" y="1230"/>
                  </a:cubicBezTo>
                  <a:cubicBezTo>
                    <a:pt x="1039" y="1226"/>
                    <a:pt x="1141" y="1163"/>
                    <a:pt x="1171" y="1107"/>
                  </a:cubicBezTo>
                  <a:cubicBezTo>
                    <a:pt x="1201" y="1051"/>
                    <a:pt x="1135" y="963"/>
                    <a:pt x="1126" y="894"/>
                  </a:cubicBezTo>
                  <a:cubicBezTo>
                    <a:pt x="1117" y="825"/>
                    <a:pt x="1119" y="772"/>
                    <a:pt x="1114" y="693"/>
                  </a:cubicBezTo>
                  <a:cubicBezTo>
                    <a:pt x="1109" y="614"/>
                    <a:pt x="1095" y="502"/>
                    <a:pt x="1099" y="423"/>
                  </a:cubicBezTo>
                  <a:cubicBezTo>
                    <a:pt x="1103" y="344"/>
                    <a:pt x="1141" y="281"/>
                    <a:pt x="1141" y="216"/>
                  </a:cubicBezTo>
                  <a:cubicBezTo>
                    <a:pt x="1141" y="151"/>
                    <a:pt x="1185" y="56"/>
                    <a:pt x="1102" y="33"/>
                  </a:cubicBezTo>
                  <a:cubicBezTo>
                    <a:pt x="1019" y="10"/>
                    <a:pt x="740" y="0"/>
                    <a:pt x="646" y="81"/>
                  </a:cubicBezTo>
                  <a:cubicBezTo>
                    <a:pt x="552" y="162"/>
                    <a:pt x="635" y="441"/>
                    <a:pt x="535" y="519"/>
                  </a:cubicBezTo>
                  <a:cubicBezTo>
                    <a:pt x="435" y="597"/>
                    <a:pt x="129" y="516"/>
                    <a:pt x="44" y="548"/>
                  </a:cubicBezTo>
                  <a:cubicBezTo>
                    <a:pt x="15" y="601"/>
                    <a:pt x="0" y="594"/>
                    <a:pt x="25" y="709"/>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039" name="Freeform 6"/>
            <p:cNvSpPr>
              <a:spLocks/>
            </p:cNvSpPr>
            <p:nvPr/>
          </p:nvSpPr>
          <p:spPr bwMode="auto">
            <a:xfrm>
              <a:off x="3514" y="1815"/>
              <a:ext cx="1286" cy="1247"/>
            </a:xfrm>
            <a:custGeom>
              <a:avLst/>
              <a:gdLst>
                <a:gd name="T0" fmla="*/ 587 w 1286"/>
                <a:gd name="T1" fmla="*/ 30 h 1247"/>
                <a:gd name="T2" fmla="*/ 509 w 1286"/>
                <a:gd name="T3" fmla="*/ 618 h 1247"/>
                <a:gd name="T4" fmla="*/ 77 w 1286"/>
                <a:gd name="T5" fmla="*/ 909 h 1247"/>
                <a:gd name="T6" fmla="*/ 47 w 1286"/>
                <a:gd name="T7" fmla="*/ 1095 h 1247"/>
                <a:gd name="T8" fmla="*/ 140 w 1286"/>
                <a:gd name="T9" fmla="*/ 1224 h 1247"/>
                <a:gd name="T10" fmla="*/ 461 w 1286"/>
                <a:gd name="T11" fmla="*/ 1209 h 1247"/>
                <a:gd name="T12" fmla="*/ 692 w 1286"/>
                <a:gd name="T13" fmla="*/ 1209 h 1247"/>
                <a:gd name="T14" fmla="*/ 1190 w 1286"/>
                <a:gd name="T15" fmla="*/ 1227 h 1247"/>
                <a:gd name="T16" fmla="*/ 1271 w 1286"/>
                <a:gd name="T17" fmla="*/ 1089 h 1247"/>
                <a:gd name="T18" fmla="*/ 1139 w 1286"/>
                <a:gd name="T19" fmla="*/ 741 h 1247"/>
                <a:gd name="T20" fmla="*/ 800 w 1286"/>
                <a:gd name="T21" fmla="*/ 627 h 1247"/>
                <a:gd name="T22" fmla="*/ 749 w 1286"/>
                <a:gd name="T23" fmla="*/ 42 h 1247"/>
                <a:gd name="T24" fmla="*/ 587 w 1286"/>
                <a:gd name="T25" fmla="*/ 30 h 12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86"/>
                <a:gd name="T40" fmla="*/ 0 h 1247"/>
                <a:gd name="T41" fmla="*/ 1286 w 1286"/>
                <a:gd name="T42" fmla="*/ 1247 h 12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86" h="1247">
                  <a:moveTo>
                    <a:pt x="587" y="30"/>
                  </a:moveTo>
                  <a:cubicBezTo>
                    <a:pt x="473" y="60"/>
                    <a:pt x="601" y="475"/>
                    <a:pt x="509" y="618"/>
                  </a:cubicBezTo>
                  <a:cubicBezTo>
                    <a:pt x="424" y="765"/>
                    <a:pt x="154" y="830"/>
                    <a:pt x="77" y="909"/>
                  </a:cubicBezTo>
                  <a:cubicBezTo>
                    <a:pt x="0" y="988"/>
                    <a:pt x="37" y="1043"/>
                    <a:pt x="47" y="1095"/>
                  </a:cubicBezTo>
                  <a:cubicBezTo>
                    <a:pt x="57" y="1147"/>
                    <a:pt x="71" y="1205"/>
                    <a:pt x="140" y="1224"/>
                  </a:cubicBezTo>
                  <a:cubicBezTo>
                    <a:pt x="209" y="1243"/>
                    <a:pt x="369" y="1212"/>
                    <a:pt x="461" y="1209"/>
                  </a:cubicBezTo>
                  <a:cubicBezTo>
                    <a:pt x="553" y="1206"/>
                    <a:pt x="571" y="1206"/>
                    <a:pt x="692" y="1209"/>
                  </a:cubicBezTo>
                  <a:cubicBezTo>
                    <a:pt x="813" y="1212"/>
                    <a:pt x="1094" y="1247"/>
                    <a:pt x="1190" y="1227"/>
                  </a:cubicBezTo>
                  <a:cubicBezTo>
                    <a:pt x="1286" y="1207"/>
                    <a:pt x="1279" y="1170"/>
                    <a:pt x="1271" y="1089"/>
                  </a:cubicBezTo>
                  <a:cubicBezTo>
                    <a:pt x="1263" y="1008"/>
                    <a:pt x="1217" y="818"/>
                    <a:pt x="1139" y="741"/>
                  </a:cubicBezTo>
                  <a:cubicBezTo>
                    <a:pt x="1061" y="664"/>
                    <a:pt x="865" y="743"/>
                    <a:pt x="800" y="627"/>
                  </a:cubicBezTo>
                  <a:cubicBezTo>
                    <a:pt x="735" y="511"/>
                    <a:pt x="785" y="142"/>
                    <a:pt x="749" y="42"/>
                  </a:cubicBezTo>
                  <a:cubicBezTo>
                    <a:pt x="695" y="15"/>
                    <a:pt x="701" y="0"/>
                    <a:pt x="587" y="30"/>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aphicFrame>
          <p:nvGraphicFramePr>
            <p:cNvPr id="1026" name="Object 7"/>
            <p:cNvGraphicFramePr>
              <a:graphicFrameLocks noChangeAspect="1"/>
            </p:cNvGraphicFramePr>
            <p:nvPr/>
          </p:nvGraphicFramePr>
          <p:xfrm>
            <a:off x="2807" y="797"/>
            <a:ext cx="368" cy="292"/>
          </p:xfrm>
          <a:graphic>
            <a:graphicData uri="http://schemas.openxmlformats.org/presentationml/2006/ole">
              <mc:AlternateContent xmlns:mc="http://schemas.openxmlformats.org/markup-compatibility/2006">
                <mc:Choice xmlns:v="urn:schemas-microsoft-com:vml" Requires="v">
                  <p:oleObj spid="_x0000_s1120" name="Clip" r:id="rId4" imgW="1307263" imgH="1084139" progId="">
                    <p:embed/>
                  </p:oleObj>
                </mc:Choice>
                <mc:Fallback>
                  <p:oleObj name="Clip" r:id="rId4" imgW="1307263" imgH="1084139" progId="">
                    <p:embed/>
                    <p:pic>
                      <p:nvPicPr>
                        <p:cNvPr id="0" name="Picture 7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7" y="797"/>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40" name="Line 8"/>
            <p:cNvSpPr>
              <a:spLocks noChangeShapeType="1"/>
            </p:cNvSpPr>
            <p:nvPr/>
          </p:nvSpPr>
          <p:spPr bwMode="auto">
            <a:xfrm>
              <a:off x="3160" y="1032"/>
              <a:ext cx="175"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1" name="Line 9"/>
            <p:cNvSpPr>
              <a:spLocks noChangeShapeType="1"/>
            </p:cNvSpPr>
            <p:nvPr/>
          </p:nvSpPr>
          <p:spPr bwMode="auto">
            <a:xfrm flipH="1">
              <a:off x="3343" y="1023"/>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2" name="Line 10"/>
            <p:cNvSpPr>
              <a:spLocks noChangeShapeType="1"/>
            </p:cNvSpPr>
            <p:nvPr/>
          </p:nvSpPr>
          <p:spPr bwMode="auto">
            <a:xfrm flipV="1">
              <a:off x="3160" y="1438"/>
              <a:ext cx="175" cy="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3" name="Line 11"/>
            <p:cNvSpPr>
              <a:spLocks noChangeShapeType="1"/>
            </p:cNvSpPr>
            <p:nvPr/>
          </p:nvSpPr>
          <p:spPr bwMode="auto">
            <a:xfrm>
              <a:off x="3166" y="1833"/>
              <a:ext cx="172"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1027" name="Object 12"/>
            <p:cNvGraphicFramePr>
              <a:graphicFrameLocks noChangeAspect="1"/>
            </p:cNvGraphicFramePr>
            <p:nvPr/>
          </p:nvGraphicFramePr>
          <p:xfrm>
            <a:off x="2807" y="1217"/>
            <a:ext cx="368" cy="292"/>
          </p:xfrm>
          <a:graphic>
            <a:graphicData uri="http://schemas.openxmlformats.org/presentationml/2006/ole">
              <mc:AlternateContent xmlns:mc="http://schemas.openxmlformats.org/markup-compatibility/2006">
                <mc:Choice xmlns:v="urn:schemas-microsoft-com:vml" Requires="v">
                  <p:oleObj spid="_x0000_s1121" name="Clip" r:id="rId6" imgW="1307263" imgH="1084139" progId="">
                    <p:embed/>
                  </p:oleObj>
                </mc:Choice>
                <mc:Fallback>
                  <p:oleObj name="Clip" r:id="rId6" imgW="1307263" imgH="1084139" progId="">
                    <p:embed/>
                    <p:pic>
                      <p:nvPicPr>
                        <p:cNvPr id="0" name="Picture 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7" y="1217"/>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13"/>
            <p:cNvGraphicFramePr>
              <a:graphicFrameLocks noChangeAspect="1"/>
            </p:cNvGraphicFramePr>
            <p:nvPr/>
          </p:nvGraphicFramePr>
          <p:xfrm>
            <a:off x="2807" y="1601"/>
            <a:ext cx="368" cy="292"/>
          </p:xfrm>
          <a:graphic>
            <a:graphicData uri="http://schemas.openxmlformats.org/presentationml/2006/ole">
              <mc:AlternateContent xmlns:mc="http://schemas.openxmlformats.org/markup-compatibility/2006">
                <mc:Choice xmlns:v="urn:schemas-microsoft-com:vml" Requires="v">
                  <p:oleObj spid="_x0000_s1122" name="Clip" r:id="rId7" imgW="1307263" imgH="1084139" progId="">
                    <p:embed/>
                  </p:oleObj>
                </mc:Choice>
                <mc:Fallback>
                  <p:oleObj name="Clip" r:id="rId7" imgW="1307263" imgH="1084139" progId="">
                    <p:embed/>
                    <p:pic>
                      <p:nvPicPr>
                        <p:cNvPr id="0" name="Picture 7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7" y="1601"/>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44" name="Line 14"/>
            <p:cNvSpPr>
              <a:spLocks noChangeShapeType="1"/>
            </p:cNvSpPr>
            <p:nvPr/>
          </p:nvSpPr>
          <p:spPr bwMode="auto">
            <a:xfrm>
              <a:off x="3343" y="1563"/>
              <a:ext cx="652"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045" name="Group 15"/>
            <p:cNvGrpSpPr>
              <a:grpSpLocks/>
            </p:cNvGrpSpPr>
            <p:nvPr/>
          </p:nvGrpSpPr>
          <p:grpSpPr bwMode="auto">
            <a:xfrm>
              <a:off x="3937" y="1541"/>
              <a:ext cx="448" cy="240"/>
              <a:chOff x="3600" y="219"/>
              <a:chExt cx="360" cy="175"/>
            </a:xfrm>
          </p:grpSpPr>
          <p:sp>
            <p:nvSpPr>
              <p:cNvPr id="1071" name="Oval 1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072" name="Line 17"/>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18"/>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Rectangle 19"/>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1075" name="Oval 2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1076" name="Group 21"/>
              <p:cNvGrpSpPr>
                <a:grpSpLocks/>
              </p:cNvGrpSpPr>
              <p:nvPr/>
            </p:nvGrpSpPr>
            <p:grpSpPr bwMode="auto">
              <a:xfrm>
                <a:off x="3686" y="244"/>
                <a:ext cx="177" cy="66"/>
                <a:chOff x="2848" y="848"/>
                <a:chExt cx="140" cy="98"/>
              </a:xfrm>
            </p:grpSpPr>
            <p:sp>
              <p:nvSpPr>
                <p:cNvPr id="1081" name="Line 2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2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2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077" name="Group 25"/>
              <p:cNvGrpSpPr>
                <a:grpSpLocks/>
              </p:cNvGrpSpPr>
              <p:nvPr/>
            </p:nvGrpSpPr>
            <p:grpSpPr bwMode="auto">
              <a:xfrm flipV="1">
                <a:off x="3686" y="243"/>
                <a:ext cx="177" cy="66"/>
                <a:chOff x="2848" y="848"/>
                <a:chExt cx="140" cy="98"/>
              </a:xfrm>
            </p:grpSpPr>
            <p:sp>
              <p:nvSpPr>
                <p:cNvPr id="1078" name="Line 2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2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2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046" name="Text Box 29"/>
            <p:cNvSpPr txBox="1">
              <a:spLocks noChangeArrowheads="1"/>
            </p:cNvSpPr>
            <p:nvPr/>
          </p:nvSpPr>
          <p:spPr bwMode="auto">
            <a:xfrm>
              <a:off x="3134" y="827"/>
              <a:ext cx="50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223.1.1.1</a:t>
              </a:r>
              <a:endParaRPr lang="en-US" altLang="en-US" sz="1800"/>
            </a:p>
          </p:txBody>
        </p:sp>
        <p:sp>
          <p:nvSpPr>
            <p:cNvPr id="1047" name="Rectangle 30"/>
            <p:cNvSpPr>
              <a:spLocks noChangeArrowheads="1"/>
            </p:cNvSpPr>
            <p:nvPr/>
          </p:nvSpPr>
          <p:spPr bwMode="auto">
            <a:xfrm>
              <a:off x="3189" y="1281"/>
              <a:ext cx="195"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048" name="Text Box 31"/>
            <p:cNvSpPr txBox="1">
              <a:spLocks noChangeArrowheads="1"/>
            </p:cNvSpPr>
            <p:nvPr/>
          </p:nvSpPr>
          <p:spPr bwMode="auto">
            <a:xfrm>
              <a:off x="3143" y="1223"/>
              <a:ext cx="502"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223.1.1.2</a:t>
              </a:r>
              <a:endParaRPr lang="en-US" altLang="en-US" sz="1800"/>
            </a:p>
          </p:txBody>
        </p:sp>
        <p:sp>
          <p:nvSpPr>
            <p:cNvPr id="1049" name="Text Box 32"/>
            <p:cNvSpPr txBox="1">
              <a:spLocks noChangeArrowheads="1"/>
            </p:cNvSpPr>
            <p:nvPr/>
          </p:nvSpPr>
          <p:spPr bwMode="auto">
            <a:xfrm>
              <a:off x="3062" y="1823"/>
              <a:ext cx="50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223.1.1.3</a:t>
              </a:r>
              <a:endParaRPr lang="en-US" altLang="en-US" sz="1800"/>
            </a:p>
          </p:txBody>
        </p:sp>
        <p:sp>
          <p:nvSpPr>
            <p:cNvPr id="1050" name="Text Box 33"/>
            <p:cNvSpPr txBox="1">
              <a:spLocks noChangeArrowheads="1"/>
            </p:cNvSpPr>
            <p:nvPr/>
          </p:nvSpPr>
          <p:spPr bwMode="auto">
            <a:xfrm>
              <a:off x="3560" y="1400"/>
              <a:ext cx="50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dirty="0"/>
                <a:t>223.1.1.4</a:t>
              </a:r>
              <a:endParaRPr lang="en-US" altLang="en-US" sz="1800" dirty="0"/>
            </a:p>
          </p:txBody>
        </p:sp>
        <p:sp>
          <p:nvSpPr>
            <p:cNvPr id="1051" name="Line 34"/>
            <p:cNvSpPr>
              <a:spLocks noChangeShapeType="1"/>
            </p:cNvSpPr>
            <p:nvPr/>
          </p:nvSpPr>
          <p:spPr bwMode="auto">
            <a:xfrm>
              <a:off x="4318" y="1569"/>
              <a:ext cx="640"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Text Box 35"/>
            <p:cNvSpPr txBox="1">
              <a:spLocks noChangeArrowheads="1"/>
            </p:cNvSpPr>
            <p:nvPr/>
          </p:nvSpPr>
          <p:spPr bwMode="auto">
            <a:xfrm>
              <a:off x="4238" y="1394"/>
              <a:ext cx="50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223.1.2.9</a:t>
              </a:r>
              <a:endParaRPr lang="en-US" altLang="en-US" sz="1800"/>
            </a:p>
          </p:txBody>
        </p:sp>
        <p:sp>
          <p:nvSpPr>
            <p:cNvPr id="1053" name="Line 36"/>
            <p:cNvSpPr>
              <a:spLocks noChangeShapeType="1"/>
            </p:cNvSpPr>
            <p:nvPr/>
          </p:nvSpPr>
          <p:spPr bwMode="auto">
            <a:xfrm flipH="1">
              <a:off x="4963" y="1131"/>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1029" name="Object 37"/>
            <p:cNvGraphicFramePr>
              <a:graphicFrameLocks noChangeAspect="1"/>
            </p:cNvGraphicFramePr>
            <p:nvPr/>
          </p:nvGraphicFramePr>
          <p:xfrm>
            <a:off x="5075" y="947"/>
            <a:ext cx="368" cy="292"/>
          </p:xfrm>
          <a:graphic>
            <a:graphicData uri="http://schemas.openxmlformats.org/presentationml/2006/ole">
              <mc:AlternateContent xmlns:mc="http://schemas.openxmlformats.org/markup-compatibility/2006">
                <mc:Choice xmlns:v="urn:schemas-microsoft-com:vml" Requires="v">
                  <p:oleObj spid="_x0000_s1123" name="Clip" r:id="rId8" imgW="1307263" imgH="1084139" progId="">
                    <p:embed/>
                  </p:oleObj>
                </mc:Choice>
                <mc:Fallback>
                  <p:oleObj name="Clip" r:id="rId8" imgW="1307263" imgH="1084139" progId="">
                    <p:embed/>
                    <p:pic>
                      <p:nvPicPr>
                        <p:cNvPr id="0" name="Picture 7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75" y="947"/>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54" name="Line 38"/>
            <p:cNvSpPr>
              <a:spLocks noChangeShapeType="1"/>
            </p:cNvSpPr>
            <p:nvPr/>
          </p:nvSpPr>
          <p:spPr bwMode="auto">
            <a:xfrm>
              <a:off x="4963" y="1134"/>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1030" name="Object 39"/>
            <p:cNvGraphicFramePr>
              <a:graphicFrameLocks noChangeAspect="1"/>
            </p:cNvGraphicFramePr>
            <p:nvPr/>
          </p:nvGraphicFramePr>
          <p:xfrm>
            <a:off x="5078" y="1817"/>
            <a:ext cx="368" cy="292"/>
          </p:xfrm>
          <a:graphic>
            <a:graphicData uri="http://schemas.openxmlformats.org/presentationml/2006/ole">
              <mc:AlternateContent xmlns:mc="http://schemas.openxmlformats.org/markup-compatibility/2006">
                <mc:Choice xmlns:v="urn:schemas-microsoft-com:vml" Requires="v">
                  <p:oleObj spid="_x0000_s1124" name="Clip" r:id="rId9" imgW="1307263" imgH="1084139" progId="">
                    <p:embed/>
                  </p:oleObj>
                </mc:Choice>
                <mc:Fallback>
                  <p:oleObj name="Clip" r:id="rId9" imgW="1307263" imgH="1084139" progId="">
                    <p:embed/>
                    <p:pic>
                      <p:nvPicPr>
                        <p:cNvPr id="0" name="Picture 7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78" y="1817"/>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55" name="Line 40"/>
            <p:cNvSpPr>
              <a:spLocks noChangeShapeType="1"/>
            </p:cNvSpPr>
            <p:nvPr/>
          </p:nvSpPr>
          <p:spPr bwMode="auto">
            <a:xfrm>
              <a:off x="4963" y="1935"/>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Rectangle 41"/>
            <p:cNvSpPr>
              <a:spLocks noChangeArrowheads="1"/>
            </p:cNvSpPr>
            <p:nvPr/>
          </p:nvSpPr>
          <p:spPr bwMode="auto">
            <a:xfrm>
              <a:off x="4929" y="1776"/>
              <a:ext cx="108"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057" name="Text Box 42"/>
            <p:cNvSpPr txBox="1">
              <a:spLocks noChangeArrowheads="1"/>
            </p:cNvSpPr>
            <p:nvPr/>
          </p:nvSpPr>
          <p:spPr bwMode="auto">
            <a:xfrm>
              <a:off x="4544" y="1721"/>
              <a:ext cx="501"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dirty="0"/>
                <a:t>223.1.2.2</a:t>
              </a:r>
              <a:endParaRPr lang="en-US" altLang="en-US" sz="1800" dirty="0"/>
            </a:p>
          </p:txBody>
        </p:sp>
        <p:sp>
          <p:nvSpPr>
            <p:cNvPr id="1058" name="Rectangle 43"/>
            <p:cNvSpPr>
              <a:spLocks noChangeArrowheads="1"/>
            </p:cNvSpPr>
            <p:nvPr/>
          </p:nvSpPr>
          <p:spPr bwMode="auto">
            <a:xfrm>
              <a:off x="4938" y="1164"/>
              <a:ext cx="156"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059" name="Text Box 44"/>
            <p:cNvSpPr txBox="1">
              <a:spLocks noChangeArrowheads="1"/>
            </p:cNvSpPr>
            <p:nvPr/>
          </p:nvSpPr>
          <p:spPr bwMode="auto">
            <a:xfrm>
              <a:off x="4448" y="1103"/>
              <a:ext cx="50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223.1.2.1</a:t>
              </a:r>
              <a:endParaRPr lang="en-US" altLang="en-US" sz="1800"/>
            </a:p>
          </p:txBody>
        </p:sp>
        <p:sp>
          <p:nvSpPr>
            <p:cNvPr id="1060" name="Line 45"/>
            <p:cNvSpPr>
              <a:spLocks noChangeShapeType="1"/>
            </p:cNvSpPr>
            <p:nvPr/>
          </p:nvSpPr>
          <p:spPr bwMode="auto">
            <a:xfrm flipH="1">
              <a:off x="4168" y="1782"/>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46"/>
            <p:cNvSpPr>
              <a:spLocks noChangeShapeType="1"/>
            </p:cNvSpPr>
            <p:nvPr/>
          </p:nvSpPr>
          <p:spPr bwMode="auto">
            <a:xfrm flipH="1">
              <a:off x="3784" y="2589"/>
              <a:ext cx="747"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47"/>
            <p:cNvSpPr>
              <a:spLocks noChangeShapeType="1"/>
            </p:cNvSpPr>
            <p:nvPr/>
          </p:nvSpPr>
          <p:spPr bwMode="auto">
            <a:xfrm flipH="1" flipV="1">
              <a:off x="3782" y="2584"/>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3" name="Line 48"/>
            <p:cNvSpPr>
              <a:spLocks noChangeShapeType="1"/>
            </p:cNvSpPr>
            <p:nvPr/>
          </p:nvSpPr>
          <p:spPr bwMode="auto">
            <a:xfrm flipH="1" flipV="1">
              <a:off x="4523" y="2587"/>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1031" name="Object 49"/>
            <p:cNvGraphicFramePr>
              <a:graphicFrameLocks noChangeAspect="1"/>
            </p:cNvGraphicFramePr>
            <p:nvPr/>
          </p:nvGraphicFramePr>
          <p:xfrm>
            <a:off x="4388" y="2687"/>
            <a:ext cx="368" cy="292"/>
          </p:xfrm>
          <a:graphic>
            <a:graphicData uri="http://schemas.openxmlformats.org/presentationml/2006/ole">
              <mc:AlternateContent xmlns:mc="http://schemas.openxmlformats.org/markup-compatibility/2006">
                <mc:Choice xmlns:v="urn:schemas-microsoft-com:vml" Requires="v">
                  <p:oleObj spid="_x0000_s1125" name="Clip" r:id="rId10" imgW="1307263" imgH="1084139" progId="">
                    <p:embed/>
                  </p:oleObj>
                </mc:Choice>
                <mc:Fallback>
                  <p:oleObj name="Clip" r:id="rId10" imgW="1307263" imgH="1084139" progId="">
                    <p:embed/>
                    <p:pic>
                      <p:nvPicPr>
                        <p:cNvPr id="0" name="Picture 7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8" y="2687"/>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2" name="Object 50"/>
            <p:cNvGraphicFramePr>
              <a:graphicFrameLocks noChangeAspect="1"/>
            </p:cNvGraphicFramePr>
            <p:nvPr/>
          </p:nvGraphicFramePr>
          <p:xfrm>
            <a:off x="3596" y="2696"/>
            <a:ext cx="368" cy="292"/>
          </p:xfrm>
          <a:graphic>
            <a:graphicData uri="http://schemas.openxmlformats.org/presentationml/2006/ole">
              <mc:AlternateContent xmlns:mc="http://schemas.openxmlformats.org/markup-compatibility/2006">
                <mc:Choice xmlns:v="urn:schemas-microsoft-com:vml" Requires="v">
                  <p:oleObj spid="_x0000_s1126" name="Clip" r:id="rId11" imgW="1307263" imgH="1084139" progId="">
                    <p:embed/>
                  </p:oleObj>
                </mc:Choice>
                <mc:Fallback>
                  <p:oleObj name="Clip" r:id="rId11" imgW="1307263" imgH="1084139" progId="">
                    <p:embed/>
                    <p:pic>
                      <p:nvPicPr>
                        <p:cNvPr id="0" name="Picture 8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96" y="2696"/>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64" name="Text Box 51"/>
            <p:cNvSpPr txBox="1">
              <a:spLocks noChangeArrowheads="1"/>
            </p:cNvSpPr>
            <p:nvPr/>
          </p:nvSpPr>
          <p:spPr bwMode="auto">
            <a:xfrm>
              <a:off x="4526" y="2492"/>
              <a:ext cx="502"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223.1.3.2</a:t>
              </a:r>
              <a:endParaRPr lang="en-US" altLang="en-US" sz="1800"/>
            </a:p>
          </p:txBody>
        </p:sp>
        <p:sp>
          <p:nvSpPr>
            <p:cNvPr id="1065" name="Rectangle 52"/>
            <p:cNvSpPr>
              <a:spLocks noChangeArrowheads="1"/>
            </p:cNvSpPr>
            <p:nvPr/>
          </p:nvSpPr>
          <p:spPr bwMode="auto">
            <a:xfrm>
              <a:off x="3054" y="2412"/>
              <a:ext cx="534" cy="11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066" name="Text Box 53"/>
            <p:cNvSpPr txBox="1">
              <a:spLocks noChangeArrowheads="1"/>
            </p:cNvSpPr>
            <p:nvPr/>
          </p:nvSpPr>
          <p:spPr bwMode="auto">
            <a:xfrm>
              <a:off x="3155" y="2516"/>
              <a:ext cx="501"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223.1.3.1</a:t>
              </a:r>
              <a:endParaRPr lang="en-US" altLang="en-US" sz="1800"/>
            </a:p>
          </p:txBody>
        </p:sp>
        <p:sp>
          <p:nvSpPr>
            <p:cNvPr id="1067" name="Rectangle 54"/>
            <p:cNvSpPr>
              <a:spLocks noChangeArrowheads="1"/>
            </p:cNvSpPr>
            <p:nvPr/>
          </p:nvSpPr>
          <p:spPr bwMode="auto">
            <a:xfrm>
              <a:off x="4128" y="1866"/>
              <a:ext cx="81"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068" name="Text Box 55"/>
            <p:cNvSpPr txBox="1">
              <a:spLocks noChangeArrowheads="1"/>
            </p:cNvSpPr>
            <p:nvPr/>
          </p:nvSpPr>
          <p:spPr bwMode="auto">
            <a:xfrm>
              <a:off x="3788" y="1817"/>
              <a:ext cx="555"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223.1.3.27</a:t>
              </a:r>
              <a:endParaRPr lang="en-US" altLang="en-US" sz="1800"/>
            </a:p>
          </p:txBody>
        </p:sp>
        <p:sp>
          <p:nvSpPr>
            <p:cNvPr id="1069" name="Text Box 56"/>
            <p:cNvSpPr txBox="1">
              <a:spLocks noChangeArrowheads="1"/>
            </p:cNvSpPr>
            <p:nvPr/>
          </p:nvSpPr>
          <p:spPr bwMode="auto">
            <a:xfrm>
              <a:off x="4310" y="2162"/>
              <a:ext cx="347" cy="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800">
                  <a:solidFill>
                    <a:srgbClr val="FF0000"/>
                  </a:solidFill>
                </a:rPr>
                <a:t>LAN</a:t>
              </a:r>
              <a:endParaRPr lang="en-US" altLang="en-US" sz="1800"/>
            </a:p>
          </p:txBody>
        </p:sp>
        <p:sp>
          <p:nvSpPr>
            <p:cNvPr id="1070" name="Line 57"/>
            <p:cNvSpPr>
              <a:spLocks noChangeShapeType="1"/>
            </p:cNvSpPr>
            <p:nvPr/>
          </p:nvSpPr>
          <p:spPr bwMode="auto">
            <a:xfrm flipH="1">
              <a:off x="4224" y="2328"/>
              <a:ext cx="108" cy="192"/>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
        <p:nvSpPr>
          <p:cNvPr id="1036" name="Text Box 58"/>
          <p:cNvSpPr txBox="1">
            <a:spLocks noChangeArrowheads="1"/>
          </p:cNvSpPr>
          <p:nvPr/>
        </p:nvSpPr>
        <p:spPr bwMode="auto">
          <a:xfrm>
            <a:off x="4800600" y="4267200"/>
            <a:ext cx="4194175"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dirty="0">
                <a:latin typeface="Comic Sans MS" pitchFamily="66" charset="0"/>
              </a:rPr>
              <a:t>first 24 bits are network </a:t>
            </a:r>
            <a:r>
              <a:rPr lang="en-US" altLang="en-US" sz="2000" dirty="0" smtClean="0">
                <a:latin typeface="Comic Sans MS" pitchFamily="66" charset="0"/>
              </a:rPr>
              <a:t>address</a:t>
            </a:r>
          </a:p>
          <a:p>
            <a:r>
              <a:rPr lang="en-US" altLang="en-US" sz="2000" dirty="0" smtClean="0">
                <a:latin typeface="Comic Sans MS" pitchFamily="66" charset="0"/>
              </a:rPr>
              <a:t>Three networks (subnets) in this example: 223.1.1.0/24, 223.1.2.0/24, 223.1.3.0/24.</a:t>
            </a:r>
          </a:p>
          <a:p>
            <a:r>
              <a:rPr lang="en-US" altLang="en-US" sz="2000" dirty="0" smtClean="0">
                <a:latin typeface="Comic Sans MS" pitchFamily="66" charset="0"/>
              </a:rPr>
              <a:t>A network is a finest </a:t>
            </a:r>
            <a:r>
              <a:rPr lang="en-US" altLang="en-US" sz="2000" dirty="0" err="1" smtClean="0">
                <a:latin typeface="Comic Sans MS" pitchFamily="66" charset="0"/>
              </a:rPr>
              <a:t>granuarity</a:t>
            </a:r>
            <a:r>
              <a:rPr lang="en-US" altLang="en-US" sz="2000" dirty="0" smtClean="0">
                <a:latin typeface="Comic Sans MS" pitchFamily="66" charset="0"/>
              </a:rPr>
              <a:t> unit in the Internet that can be routed toward.</a:t>
            </a:r>
            <a:endParaRPr lang="en-US" altLang="en-US" sz="2000" dirty="0">
              <a:latin typeface="Comic Sans MS" pitchFamily="66"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Slide Number Placeholder 6"/>
          <p:cNvSpPr>
            <a:spLocks noGrp="1"/>
          </p:cNvSpPr>
          <p:nvPr>
            <p:ph type="sldNum" sz="quarter" idx="12"/>
          </p:nvPr>
        </p:nvSpPr>
        <p:spPr/>
        <p:txBody>
          <a:bodyPr/>
          <a:lstStyle/>
          <a:p>
            <a:pPr>
              <a:defRPr/>
            </a:pPr>
            <a:fld id="{D4233689-A26F-434F-A366-53EB63B45DEF}" type="slidenum">
              <a:rPr lang="en-US"/>
              <a:pPr>
                <a:defRPr/>
              </a:pPr>
              <a:t>14</a:t>
            </a:fld>
            <a:endParaRPr lang="en-US"/>
          </a:p>
        </p:txBody>
      </p:sp>
      <p:sp>
        <p:nvSpPr>
          <p:cNvPr id="2058" name="Rectangle 1026"/>
          <p:cNvSpPr>
            <a:spLocks noGrp="1" noChangeArrowheads="1"/>
          </p:cNvSpPr>
          <p:nvPr>
            <p:ph type="title"/>
          </p:nvPr>
        </p:nvSpPr>
        <p:spPr/>
        <p:txBody>
          <a:bodyPr/>
          <a:lstStyle/>
          <a:p>
            <a:pPr eaLnBrk="1" hangingPunct="1"/>
            <a:r>
              <a:rPr lang="en-US" altLang="en-US" smtClean="0"/>
              <a:t>IP Addressing</a:t>
            </a:r>
          </a:p>
        </p:txBody>
      </p:sp>
      <p:grpSp>
        <p:nvGrpSpPr>
          <p:cNvPr id="2059" name="Group 1027"/>
          <p:cNvGrpSpPr>
            <a:grpSpLocks/>
          </p:cNvGrpSpPr>
          <p:nvPr/>
        </p:nvGrpSpPr>
        <p:grpSpPr bwMode="auto">
          <a:xfrm>
            <a:off x="2438400" y="1371600"/>
            <a:ext cx="6092825" cy="4321175"/>
            <a:chOff x="1838" y="491"/>
            <a:chExt cx="3671" cy="3335"/>
          </a:xfrm>
        </p:grpSpPr>
        <p:grpSp>
          <p:nvGrpSpPr>
            <p:cNvPr id="2061" name="Group 1028"/>
            <p:cNvGrpSpPr>
              <a:grpSpLocks/>
            </p:cNvGrpSpPr>
            <p:nvPr/>
          </p:nvGrpSpPr>
          <p:grpSpPr bwMode="auto">
            <a:xfrm>
              <a:off x="3746" y="2705"/>
              <a:ext cx="1763" cy="1121"/>
              <a:chOff x="1748" y="2615"/>
              <a:chExt cx="1763" cy="1121"/>
            </a:xfrm>
          </p:grpSpPr>
          <p:sp>
            <p:nvSpPr>
              <p:cNvPr id="2124" name="Freeform 1029"/>
              <p:cNvSpPr>
                <a:spLocks/>
              </p:cNvSpPr>
              <p:nvPr/>
            </p:nvSpPr>
            <p:spPr bwMode="auto">
              <a:xfrm>
                <a:off x="2192" y="2797"/>
                <a:ext cx="970" cy="939"/>
              </a:xfrm>
              <a:custGeom>
                <a:avLst/>
                <a:gdLst>
                  <a:gd name="T0" fmla="*/ 451 w 970"/>
                  <a:gd name="T1" fmla="*/ 41 h 939"/>
                  <a:gd name="T2" fmla="*/ 388 w 970"/>
                  <a:gd name="T3" fmla="*/ 431 h 939"/>
                  <a:gd name="T4" fmla="*/ 64 w 970"/>
                  <a:gd name="T5" fmla="*/ 479 h 939"/>
                  <a:gd name="T6" fmla="*/ 7 w 970"/>
                  <a:gd name="T7" fmla="*/ 791 h 939"/>
                  <a:gd name="T8" fmla="*/ 100 w 970"/>
                  <a:gd name="T9" fmla="*/ 920 h 939"/>
                  <a:gd name="T10" fmla="*/ 421 w 970"/>
                  <a:gd name="T11" fmla="*/ 905 h 939"/>
                  <a:gd name="T12" fmla="*/ 652 w 970"/>
                  <a:gd name="T13" fmla="*/ 905 h 939"/>
                  <a:gd name="T14" fmla="*/ 904 w 970"/>
                  <a:gd name="T15" fmla="*/ 857 h 939"/>
                  <a:gd name="T16" fmla="*/ 916 w 970"/>
                  <a:gd name="T17" fmla="*/ 473 h 939"/>
                  <a:gd name="T18" fmla="*/ 580 w 970"/>
                  <a:gd name="T19" fmla="*/ 443 h 939"/>
                  <a:gd name="T20" fmla="*/ 526 w 970"/>
                  <a:gd name="T21" fmla="*/ 65 h 939"/>
                  <a:gd name="T22" fmla="*/ 529 w 970"/>
                  <a:gd name="T23" fmla="*/ 53 h 939"/>
                  <a:gd name="T24" fmla="*/ 451 w 970"/>
                  <a:gd name="T25" fmla="*/ 41 h 9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970"/>
                  <a:gd name="T40" fmla="*/ 0 h 939"/>
                  <a:gd name="T41" fmla="*/ 970 w 970"/>
                  <a:gd name="T42" fmla="*/ 939 h 9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970" h="939">
                    <a:moveTo>
                      <a:pt x="451" y="41"/>
                    </a:moveTo>
                    <a:cubicBezTo>
                      <a:pt x="415" y="47"/>
                      <a:pt x="452" y="358"/>
                      <a:pt x="388" y="431"/>
                    </a:cubicBezTo>
                    <a:cubicBezTo>
                      <a:pt x="324" y="504"/>
                      <a:pt x="128" y="419"/>
                      <a:pt x="64" y="479"/>
                    </a:cubicBezTo>
                    <a:cubicBezTo>
                      <a:pt x="0" y="539"/>
                      <a:pt x="1" y="718"/>
                      <a:pt x="7" y="791"/>
                    </a:cubicBezTo>
                    <a:cubicBezTo>
                      <a:pt x="13" y="864"/>
                      <a:pt x="31" y="901"/>
                      <a:pt x="100" y="920"/>
                    </a:cubicBezTo>
                    <a:cubicBezTo>
                      <a:pt x="169" y="939"/>
                      <a:pt x="329" y="908"/>
                      <a:pt x="421" y="905"/>
                    </a:cubicBezTo>
                    <a:cubicBezTo>
                      <a:pt x="513" y="902"/>
                      <a:pt x="572" y="913"/>
                      <a:pt x="652" y="905"/>
                    </a:cubicBezTo>
                    <a:cubicBezTo>
                      <a:pt x="732" y="897"/>
                      <a:pt x="860" y="929"/>
                      <a:pt x="904" y="857"/>
                    </a:cubicBezTo>
                    <a:cubicBezTo>
                      <a:pt x="948" y="785"/>
                      <a:pt x="970" y="542"/>
                      <a:pt x="916" y="473"/>
                    </a:cubicBezTo>
                    <a:cubicBezTo>
                      <a:pt x="862" y="404"/>
                      <a:pt x="645" y="511"/>
                      <a:pt x="580" y="443"/>
                    </a:cubicBezTo>
                    <a:cubicBezTo>
                      <a:pt x="515" y="375"/>
                      <a:pt x="534" y="130"/>
                      <a:pt x="526" y="65"/>
                    </a:cubicBezTo>
                    <a:cubicBezTo>
                      <a:pt x="518" y="0"/>
                      <a:pt x="542" y="57"/>
                      <a:pt x="529" y="53"/>
                    </a:cubicBezTo>
                    <a:cubicBezTo>
                      <a:pt x="520" y="26"/>
                      <a:pt x="487" y="35"/>
                      <a:pt x="451" y="41"/>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2125" name="Group 1030"/>
              <p:cNvGrpSpPr>
                <a:grpSpLocks/>
              </p:cNvGrpSpPr>
              <p:nvPr/>
            </p:nvGrpSpPr>
            <p:grpSpPr bwMode="auto">
              <a:xfrm>
                <a:off x="2467" y="2615"/>
                <a:ext cx="448" cy="240"/>
                <a:chOff x="3600" y="219"/>
                <a:chExt cx="360" cy="175"/>
              </a:xfrm>
            </p:grpSpPr>
            <p:sp>
              <p:nvSpPr>
                <p:cNvPr id="2134" name="Oval 1031"/>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135" name="Line 1032"/>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36" name="Line 1033"/>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37" name="Rectangle 1034"/>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2138" name="Oval 1035"/>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2139" name="Group 1036"/>
                <p:cNvGrpSpPr>
                  <a:grpSpLocks/>
                </p:cNvGrpSpPr>
                <p:nvPr/>
              </p:nvGrpSpPr>
              <p:grpSpPr bwMode="auto">
                <a:xfrm>
                  <a:off x="3686" y="244"/>
                  <a:ext cx="177" cy="66"/>
                  <a:chOff x="2848" y="848"/>
                  <a:chExt cx="140" cy="98"/>
                </a:xfrm>
              </p:grpSpPr>
              <p:sp>
                <p:nvSpPr>
                  <p:cNvPr id="2144" name="Line 103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45" name="Line 103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46" name="Line 103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140" name="Group 1040"/>
                <p:cNvGrpSpPr>
                  <a:grpSpLocks/>
                </p:cNvGrpSpPr>
                <p:nvPr/>
              </p:nvGrpSpPr>
              <p:grpSpPr bwMode="auto">
                <a:xfrm flipV="1">
                  <a:off x="3686" y="243"/>
                  <a:ext cx="177" cy="66"/>
                  <a:chOff x="2848" y="848"/>
                  <a:chExt cx="140" cy="98"/>
                </a:xfrm>
              </p:grpSpPr>
              <p:sp>
                <p:nvSpPr>
                  <p:cNvPr id="2141" name="Line 1041"/>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42" name="Line 1042"/>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43" name="Line 1043"/>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2126" name="Line 1044"/>
              <p:cNvSpPr>
                <a:spLocks noChangeShapeType="1"/>
              </p:cNvSpPr>
              <p:nvPr/>
            </p:nvSpPr>
            <p:spPr bwMode="auto">
              <a:xfrm flipH="1">
                <a:off x="2668" y="2862"/>
                <a:ext cx="0" cy="4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27" name="Line 1045"/>
              <p:cNvSpPr>
                <a:spLocks noChangeShapeType="1"/>
              </p:cNvSpPr>
              <p:nvPr/>
            </p:nvSpPr>
            <p:spPr bwMode="auto">
              <a:xfrm flipH="1" flipV="1">
                <a:off x="2341" y="3306"/>
                <a:ext cx="642" cy="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28" name="Line 1046"/>
              <p:cNvSpPr>
                <a:spLocks noChangeShapeType="1"/>
              </p:cNvSpPr>
              <p:nvPr/>
            </p:nvSpPr>
            <p:spPr bwMode="auto">
              <a:xfrm flipH="1" flipV="1">
                <a:off x="2348" y="3316"/>
                <a:ext cx="2" cy="10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29" name="Line 1047"/>
              <p:cNvSpPr>
                <a:spLocks noChangeShapeType="1"/>
              </p:cNvSpPr>
              <p:nvPr/>
            </p:nvSpPr>
            <p:spPr bwMode="auto">
              <a:xfrm flipH="1" flipV="1">
                <a:off x="2975" y="3307"/>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2055" name="Object 1048"/>
              <p:cNvGraphicFramePr>
                <a:graphicFrameLocks noChangeAspect="1"/>
              </p:cNvGraphicFramePr>
              <p:nvPr/>
            </p:nvGraphicFramePr>
            <p:xfrm>
              <a:off x="2690" y="3371"/>
              <a:ext cx="368" cy="292"/>
            </p:xfrm>
            <a:graphic>
              <a:graphicData uri="http://schemas.openxmlformats.org/presentationml/2006/ole">
                <mc:AlternateContent xmlns:mc="http://schemas.openxmlformats.org/markup-compatibility/2006">
                  <mc:Choice xmlns:v="urn:schemas-microsoft-com:vml" Requires="v">
                    <p:oleObj spid="_x0000_s2183" name="Clip" r:id="rId4" imgW="1307263" imgH="1084139" progId="">
                      <p:embed/>
                    </p:oleObj>
                  </mc:Choice>
                  <mc:Fallback>
                    <p:oleObj name="Clip" r:id="rId4" imgW="1307263" imgH="1084139" progId="">
                      <p:embed/>
                      <p:pic>
                        <p:nvPicPr>
                          <p:cNvPr id="0" name="Picture 1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0" y="3371"/>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6" name="Object 1049"/>
              <p:cNvGraphicFramePr>
                <a:graphicFrameLocks noChangeAspect="1"/>
              </p:cNvGraphicFramePr>
              <p:nvPr/>
            </p:nvGraphicFramePr>
            <p:xfrm>
              <a:off x="2282" y="3380"/>
              <a:ext cx="368" cy="292"/>
            </p:xfrm>
            <a:graphic>
              <a:graphicData uri="http://schemas.openxmlformats.org/presentationml/2006/ole">
                <mc:AlternateContent xmlns:mc="http://schemas.openxmlformats.org/markup-compatibility/2006">
                  <mc:Choice xmlns:v="urn:schemas-microsoft-com:vml" Requires="v">
                    <p:oleObj spid="_x0000_s2184" name="Clip" r:id="rId6" imgW="1307263" imgH="1084139" progId="">
                      <p:embed/>
                    </p:oleObj>
                  </mc:Choice>
                  <mc:Fallback>
                    <p:oleObj name="Clip" r:id="rId6" imgW="1307263" imgH="1084139" progId="">
                      <p:embed/>
                      <p:pic>
                        <p:nvPicPr>
                          <p:cNvPr id="0" name="Picture 1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2" y="3380"/>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30" name="Text Box 1050"/>
              <p:cNvSpPr txBox="1">
                <a:spLocks noChangeArrowheads="1"/>
              </p:cNvSpPr>
              <p:nvPr/>
            </p:nvSpPr>
            <p:spPr bwMode="auto">
              <a:xfrm>
                <a:off x="2941" y="3236"/>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223.1.3.2</a:t>
                </a:r>
                <a:endParaRPr lang="en-US" altLang="en-US" sz="1800"/>
              </a:p>
            </p:txBody>
          </p:sp>
          <p:sp>
            <p:nvSpPr>
              <p:cNvPr id="2131" name="Text Box 1051"/>
              <p:cNvSpPr txBox="1">
                <a:spLocks noChangeArrowheads="1"/>
              </p:cNvSpPr>
              <p:nvPr/>
            </p:nvSpPr>
            <p:spPr bwMode="auto">
              <a:xfrm>
                <a:off x="1748" y="3232"/>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223.1.3.1</a:t>
                </a:r>
                <a:endParaRPr lang="en-US" altLang="en-US" sz="1800"/>
              </a:p>
            </p:txBody>
          </p:sp>
          <p:sp>
            <p:nvSpPr>
              <p:cNvPr id="2132" name="Rectangle 1052"/>
              <p:cNvSpPr>
                <a:spLocks noChangeArrowheads="1"/>
              </p:cNvSpPr>
              <p:nvPr/>
            </p:nvSpPr>
            <p:spPr bwMode="auto">
              <a:xfrm>
                <a:off x="2631" y="2925"/>
                <a:ext cx="81"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133" name="Text Box 1053"/>
              <p:cNvSpPr txBox="1">
                <a:spLocks noChangeArrowheads="1"/>
              </p:cNvSpPr>
              <p:nvPr/>
            </p:nvSpPr>
            <p:spPr bwMode="auto">
              <a:xfrm>
                <a:off x="2361" y="2878"/>
                <a:ext cx="631"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223.1.3.27</a:t>
                </a:r>
                <a:endParaRPr lang="en-US" altLang="en-US" sz="1800"/>
              </a:p>
            </p:txBody>
          </p:sp>
        </p:grpSp>
        <p:grpSp>
          <p:nvGrpSpPr>
            <p:cNvPr id="2062" name="Group 1054"/>
            <p:cNvGrpSpPr>
              <a:grpSpLocks/>
            </p:cNvGrpSpPr>
            <p:nvPr/>
          </p:nvGrpSpPr>
          <p:grpSpPr bwMode="auto">
            <a:xfrm>
              <a:off x="1838" y="491"/>
              <a:ext cx="3306" cy="3323"/>
              <a:chOff x="1838" y="491"/>
              <a:chExt cx="3306" cy="3323"/>
            </a:xfrm>
          </p:grpSpPr>
          <p:sp>
            <p:nvSpPr>
              <p:cNvPr id="2063" name="Freeform 1055"/>
              <p:cNvSpPr>
                <a:spLocks/>
              </p:cNvSpPr>
              <p:nvPr/>
            </p:nvSpPr>
            <p:spPr bwMode="auto">
              <a:xfrm>
                <a:off x="3852" y="1776"/>
                <a:ext cx="799" cy="922"/>
              </a:xfrm>
              <a:custGeom>
                <a:avLst/>
                <a:gdLst>
                  <a:gd name="T0" fmla="*/ 6 w 799"/>
                  <a:gd name="T1" fmla="*/ 66 h 922"/>
                  <a:gd name="T2" fmla="*/ 341 w 799"/>
                  <a:gd name="T3" fmla="*/ 446 h 922"/>
                  <a:gd name="T4" fmla="*/ 648 w 799"/>
                  <a:gd name="T5" fmla="*/ 858 h 922"/>
                  <a:gd name="T6" fmla="*/ 768 w 799"/>
                  <a:gd name="T7" fmla="*/ 828 h 922"/>
                  <a:gd name="T8" fmla="*/ 463 w 799"/>
                  <a:gd name="T9" fmla="*/ 354 h 922"/>
                  <a:gd name="T10" fmla="*/ 60 w 799"/>
                  <a:gd name="T11" fmla="*/ 0 h 922"/>
                  <a:gd name="T12" fmla="*/ 6 w 799"/>
                  <a:gd name="T13" fmla="*/ 66 h 922"/>
                  <a:gd name="T14" fmla="*/ 0 60000 65536"/>
                  <a:gd name="T15" fmla="*/ 0 60000 65536"/>
                  <a:gd name="T16" fmla="*/ 0 60000 65536"/>
                  <a:gd name="T17" fmla="*/ 0 60000 65536"/>
                  <a:gd name="T18" fmla="*/ 0 60000 65536"/>
                  <a:gd name="T19" fmla="*/ 0 60000 65536"/>
                  <a:gd name="T20" fmla="*/ 0 60000 65536"/>
                  <a:gd name="T21" fmla="*/ 0 w 799"/>
                  <a:gd name="T22" fmla="*/ 0 h 922"/>
                  <a:gd name="T23" fmla="*/ 799 w 799"/>
                  <a:gd name="T24" fmla="*/ 922 h 9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9" h="922">
                    <a:moveTo>
                      <a:pt x="6" y="66"/>
                    </a:moveTo>
                    <a:cubicBezTo>
                      <a:pt x="13" y="117"/>
                      <a:pt x="234" y="314"/>
                      <a:pt x="341" y="446"/>
                    </a:cubicBezTo>
                    <a:cubicBezTo>
                      <a:pt x="448" y="578"/>
                      <a:pt x="577" y="794"/>
                      <a:pt x="648" y="858"/>
                    </a:cubicBezTo>
                    <a:cubicBezTo>
                      <a:pt x="719" y="922"/>
                      <a:pt x="799" y="912"/>
                      <a:pt x="768" y="828"/>
                    </a:cubicBezTo>
                    <a:cubicBezTo>
                      <a:pt x="737" y="744"/>
                      <a:pt x="581" y="492"/>
                      <a:pt x="463" y="354"/>
                    </a:cubicBezTo>
                    <a:cubicBezTo>
                      <a:pt x="345" y="216"/>
                      <a:pt x="136" y="48"/>
                      <a:pt x="60" y="0"/>
                    </a:cubicBezTo>
                    <a:cubicBezTo>
                      <a:pt x="25" y="47"/>
                      <a:pt x="0" y="15"/>
                      <a:pt x="6" y="66"/>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064" name="Freeform 1056"/>
              <p:cNvSpPr>
                <a:spLocks/>
              </p:cNvSpPr>
              <p:nvPr/>
            </p:nvSpPr>
            <p:spPr bwMode="auto">
              <a:xfrm>
                <a:off x="3036" y="2728"/>
                <a:ext cx="1422" cy="206"/>
              </a:xfrm>
              <a:custGeom>
                <a:avLst/>
                <a:gdLst>
                  <a:gd name="T0" fmla="*/ 42 w 1422"/>
                  <a:gd name="T1" fmla="*/ 176 h 206"/>
                  <a:gd name="T2" fmla="*/ 641 w 1422"/>
                  <a:gd name="T3" fmla="*/ 166 h 206"/>
                  <a:gd name="T4" fmla="*/ 1266 w 1422"/>
                  <a:gd name="T5" fmla="*/ 170 h 206"/>
                  <a:gd name="T6" fmla="*/ 1320 w 1422"/>
                  <a:gd name="T7" fmla="*/ 32 h 206"/>
                  <a:gd name="T8" fmla="*/ 657 w 1422"/>
                  <a:gd name="T9" fmla="*/ 14 h 206"/>
                  <a:gd name="T10" fmla="*/ 45 w 1422"/>
                  <a:gd name="T11" fmla="*/ 27 h 206"/>
                  <a:gd name="T12" fmla="*/ 42 w 1422"/>
                  <a:gd name="T13" fmla="*/ 176 h 206"/>
                  <a:gd name="T14" fmla="*/ 0 60000 65536"/>
                  <a:gd name="T15" fmla="*/ 0 60000 65536"/>
                  <a:gd name="T16" fmla="*/ 0 60000 65536"/>
                  <a:gd name="T17" fmla="*/ 0 60000 65536"/>
                  <a:gd name="T18" fmla="*/ 0 60000 65536"/>
                  <a:gd name="T19" fmla="*/ 0 60000 65536"/>
                  <a:gd name="T20" fmla="*/ 0 60000 65536"/>
                  <a:gd name="T21" fmla="*/ 0 w 1422"/>
                  <a:gd name="T22" fmla="*/ 0 h 206"/>
                  <a:gd name="T23" fmla="*/ 1422 w 1422"/>
                  <a:gd name="T24" fmla="*/ 206 h 20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2" h="206">
                    <a:moveTo>
                      <a:pt x="42" y="176"/>
                    </a:moveTo>
                    <a:cubicBezTo>
                      <a:pt x="84" y="206"/>
                      <a:pt x="437" y="167"/>
                      <a:pt x="641" y="166"/>
                    </a:cubicBezTo>
                    <a:cubicBezTo>
                      <a:pt x="845" y="165"/>
                      <a:pt x="1153" y="192"/>
                      <a:pt x="1266" y="170"/>
                    </a:cubicBezTo>
                    <a:cubicBezTo>
                      <a:pt x="1379" y="148"/>
                      <a:pt x="1422" y="58"/>
                      <a:pt x="1320" y="32"/>
                    </a:cubicBezTo>
                    <a:cubicBezTo>
                      <a:pt x="1218" y="6"/>
                      <a:pt x="869" y="15"/>
                      <a:pt x="657" y="14"/>
                    </a:cubicBezTo>
                    <a:cubicBezTo>
                      <a:pt x="445" y="13"/>
                      <a:pt x="147" y="0"/>
                      <a:pt x="45" y="27"/>
                    </a:cubicBezTo>
                    <a:cubicBezTo>
                      <a:pt x="56" y="84"/>
                      <a:pt x="0" y="146"/>
                      <a:pt x="42" y="176"/>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065" name="Freeform 1057"/>
              <p:cNvSpPr>
                <a:spLocks/>
              </p:cNvSpPr>
              <p:nvPr/>
            </p:nvSpPr>
            <p:spPr bwMode="auto">
              <a:xfrm>
                <a:off x="2874" y="1728"/>
                <a:ext cx="730" cy="975"/>
              </a:xfrm>
              <a:custGeom>
                <a:avLst/>
                <a:gdLst>
                  <a:gd name="T0" fmla="*/ 157 w 730"/>
                  <a:gd name="T1" fmla="*/ 952 h 975"/>
                  <a:gd name="T2" fmla="*/ 462 w 730"/>
                  <a:gd name="T3" fmla="*/ 498 h 975"/>
                  <a:gd name="T4" fmla="*/ 708 w 730"/>
                  <a:gd name="T5" fmla="*/ 144 h 975"/>
                  <a:gd name="T6" fmla="*/ 594 w 730"/>
                  <a:gd name="T7" fmla="*/ 42 h 975"/>
                  <a:gd name="T8" fmla="*/ 348 w 730"/>
                  <a:gd name="T9" fmla="*/ 396 h 975"/>
                  <a:gd name="T10" fmla="*/ 0 w 730"/>
                  <a:gd name="T11" fmla="*/ 900 h 975"/>
                  <a:gd name="T12" fmla="*/ 157 w 730"/>
                  <a:gd name="T13" fmla="*/ 952 h 975"/>
                  <a:gd name="T14" fmla="*/ 0 60000 65536"/>
                  <a:gd name="T15" fmla="*/ 0 60000 65536"/>
                  <a:gd name="T16" fmla="*/ 0 60000 65536"/>
                  <a:gd name="T17" fmla="*/ 0 60000 65536"/>
                  <a:gd name="T18" fmla="*/ 0 60000 65536"/>
                  <a:gd name="T19" fmla="*/ 0 60000 65536"/>
                  <a:gd name="T20" fmla="*/ 0 60000 65536"/>
                  <a:gd name="T21" fmla="*/ 0 w 730"/>
                  <a:gd name="T22" fmla="*/ 0 h 975"/>
                  <a:gd name="T23" fmla="*/ 730 w 730"/>
                  <a:gd name="T24" fmla="*/ 975 h 97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0" h="975">
                    <a:moveTo>
                      <a:pt x="157" y="952"/>
                    </a:moveTo>
                    <a:cubicBezTo>
                      <a:pt x="272" y="930"/>
                      <a:pt x="357" y="644"/>
                      <a:pt x="462" y="498"/>
                    </a:cubicBezTo>
                    <a:cubicBezTo>
                      <a:pt x="554" y="363"/>
                      <a:pt x="686" y="220"/>
                      <a:pt x="708" y="144"/>
                    </a:cubicBezTo>
                    <a:cubicBezTo>
                      <a:pt x="730" y="68"/>
                      <a:pt x="654" y="0"/>
                      <a:pt x="594" y="42"/>
                    </a:cubicBezTo>
                    <a:cubicBezTo>
                      <a:pt x="534" y="84"/>
                      <a:pt x="447" y="253"/>
                      <a:pt x="348" y="396"/>
                    </a:cubicBezTo>
                    <a:cubicBezTo>
                      <a:pt x="249" y="539"/>
                      <a:pt x="32" y="807"/>
                      <a:pt x="0" y="900"/>
                    </a:cubicBezTo>
                    <a:cubicBezTo>
                      <a:pt x="53" y="924"/>
                      <a:pt x="43" y="975"/>
                      <a:pt x="157" y="952"/>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066" name="Freeform 1058"/>
              <p:cNvSpPr>
                <a:spLocks/>
              </p:cNvSpPr>
              <p:nvPr/>
            </p:nvSpPr>
            <p:spPr bwMode="auto">
              <a:xfrm rot="5265760">
                <a:off x="3346" y="353"/>
                <a:ext cx="1016" cy="1291"/>
              </a:xfrm>
              <a:custGeom>
                <a:avLst/>
                <a:gdLst>
                  <a:gd name="T0" fmla="*/ 998 w 1223"/>
                  <a:gd name="T1" fmla="*/ 756 h 1291"/>
                  <a:gd name="T2" fmla="*/ 583 w 1223"/>
                  <a:gd name="T3" fmla="*/ 670 h 1291"/>
                  <a:gd name="T4" fmla="*/ 505 w 1223"/>
                  <a:gd name="T5" fmla="*/ 103 h 1291"/>
                  <a:gd name="T6" fmla="*/ 278 w 1223"/>
                  <a:gd name="T7" fmla="*/ 52 h 1291"/>
                  <a:gd name="T8" fmla="*/ 54 w 1223"/>
                  <a:gd name="T9" fmla="*/ 82 h 1291"/>
                  <a:gd name="T10" fmla="*/ 34 w 1223"/>
                  <a:gd name="T11" fmla="*/ 544 h 1291"/>
                  <a:gd name="T12" fmla="*/ 32 w 1223"/>
                  <a:gd name="T13" fmla="*/ 751 h 1291"/>
                  <a:gd name="T14" fmla="*/ 19 w 1223"/>
                  <a:gd name="T15" fmla="*/ 940 h 1291"/>
                  <a:gd name="T16" fmla="*/ 14 w 1223"/>
                  <a:gd name="T17" fmla="*/ 1114 h 1291"/>
                  <a:gd name="T18" fmla="*/ 106 w 1223"/>
                  <a:gd name="T19" fmla="*/ 1219 h 1291"/>
                  <a:gd name="T20" fmla="*/ 500 w 1223"/>
                  <a:gd name="T21" fmla="*/ 1243 h 1291"/>
                  <a:gd name="T22" fmla="*/ 570 w 1223"/>
                  <a:gd name="T23" fmla="*/ 930 h 1291"/>
                  <a:gd name="T24" fmla="*/ 978 w 1223"/>
                  <a:gd name="T25" fmla="*/ 916 h 1291"/>
                  <a:gd name="T26" fmla="*/ 998 w 1223"/>
                  <a:gd name="T27" fmla="*/ 756 h 12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23"/>
                  <a:gd name="T43" fmla="*/ 0 h 1291"/>
                  <a:gd name="T44" fmla="*/ 1223 w 1223"/>
                  <a:gd name="T45" fmla="*/ 1291 h 12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23" h="1291">
                    <a:moveTo>
                      <a:pt x="1201" y="756"/>
                    </a:moveTo>
                    <a:cubicBezTo>
                      <a:pt x="1180" y="640"/>
                      <a:pt x="798" y="744"/>
                      <a:pt x="702" y="670"/>
                    </a:cubicBezTo>
                    <a:cubicBezTo>
                      <a:pt x="603" y="561"/>
                      <a:pt x="669" y="206"/>
                      <a:pt x="608" y="103"/>
                    </a:cubicBezTo>
                    <a:cubicBezTo>
                      <a:pt x="547" y="0"/>
                      <a:pt x="425" y="55"/>
                      <a:pt x="335" y="52"/>
                    </a:cubicBezTo>
                    <a:cubicBezTo>
                      <a:pt x="245" y="49"/>
                      <a:pt x="114" y="0"/>
                      <a:pt x="65" y="82"/>
                    </a:cubicBezTo>
                    <a:cubicBezTo>
                      <a:pt x="16" y="164"/>
                      <a:pt x="45" y="433"/>
                      <a:pt x="41" y="544"/>
                    </a:cubicBezTo>
                    <a:cubicBezTo>
                      <a:pt x="37" y="655"/>
                      <a:pt x="41" y="685"/>
                      <a:pt x="38" y="751"/>
                    </a:cubicBezTo>
                    <a:cubicBezTo>
                      <a:pt x="35" y="817"/>
                      <a:pt x="26" y="880"/>
                      <a:pt x="23" y="940"/>
                    </a:cubicBezTo>
                    <a:cubicBezTo>
                      <a:pt x="20" y="1000"/>
                      <a:pt x="0" y="1068"/>
                      <a:pt x="17" y="1114"/>
                    </a:cubicBezTo>
                    <a:cubicBezTo>
                      <a:pt x="34" y="1160"/>
                      <a:pt x="31" y="1198"/>
                      <a:pt x="128" y="1219"/>
                    </a:cubicBezTo>
                    <a:cubicBezTo>
                      <a:pt x="225" y="1240"/>
                      <a:pt x="509" y="1291"/>
                      <a:pt x="602" y="1243"/>
                    </a:cubicBezTo>
                    <a:cubicBezTo>
                      <a:pt x="695" y="1195"/>
                      <a:pt x="590" y="984"/>
                      <a:pt x="686" y="930"/>
                    </a:cubicBezTo>
                    <a:cubicBezTo>
                      <a:pt x="782" y="876"/>
                      <a:pt x="1091" y="945"/>
                      <a:pt x="1177" y="916"/>
                    </a:cubicBezTo>
                    <a:cubicBezTo>
                      <a:pt x="1208" y="864"/>
                      <a:pt x="1223" y="871"/>
                      <a:pt x="1201" y="756"/>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aphicFrame>
            <p:nvGraphicFramePr>
              <p:cNvPr id="2050" name="Object 1059"/>
              <p:cNvGraphicFramePr>
                <a:graphicFrameLocks noChangeAspect="1"/>
              </p:cNvGraphicFramePr>
              <p:nvPr/>
            </p:nvGraphicFramePr>
            <p:xfrm>
              <a:off x="4025" y="599"/>
              <a:ext cx="368" cy="292"/>
            </p:xfrm>
            <a:graphic>
              <a:graphicData uri="http://schemas.openxmlformats.org/presentationml/2006/ole">
                <mc:AlternateContent xmlns:mc="http://schemas.openxmlformats.org/markup-compatibility/2006">
                  <mc:Choice xmlns:v="urn:schemas-microsoft-com:vml" Requires="v">
                    <p:oleObj spid="_x0000_s2185" name="Clip" r:id="rId7" imgW="1307263" imgH="1084139" progId="">
                      <p:embed/>
                    </p:oleObj>
                  </mc:Choice>
                  <mc:Fallback>
                    <p:oleObj name="Clip" r:id="rId7" imgW="1307263" imgH="1084139" progId="">
                      <p:embed/>
                      <p:pic>
                        <p:nvPicPr>
                          <p:cNvPr id="0" name="Picture 1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25" y="599"/>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67" name="Line 1060"/>
              <p:cNvSpPr>
                <a:spLocks noChangeShapeType="1"/>
              </p:cNvSpPr>
              <p:nvPr/>
            </p:nvSpPr>
            <p:spPr bwMode="auto">
              <a:xfrm flipH="1">
                <a:off x="3292" y="993"/>
                <a:ext cx="94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68" name="Line 1061"/>
              <p:cNvSpPr>
                <a:spLocks noChangeShapeType="1"/>
              </p:cNvSpPr>
              <p:nvPr/>
            </p:nvSpPr>
            <p:spPr bwMode="auto">
              <a:xfrm flipH="1" flipV="1">
                <a:off x="4238" y="883"/>
                <a:ext cx="2" cy="10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69" name="Line 1062"/>
              <p:cNvSpPr>
                <a:spLocks noChangeShapeType="1"/>
              </p:cNvSpPr>
              <p:nvPr/>
            </p:nvSpPr>
            <p:spPr bwMode="auto">
              <a:xfrm flipH="1">
                <a:off x="3293" y="849"/>
                <a:ext cx="2" cy="14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2051" name="Object 1063"/>
              <p:cNvGraphicFramePr>
                <a:graphicFrameLocks noChangeAspect="1"/>
              </p:cNvGraphicFramePr>
              <p:nvPr/>
            </p:nvGraphicFramePr>
            <p:xfrm>
              <a:off x="3641" y="533"/>
              <a:ext cx="368" cy="292"/>
            </p:xfrm>
            <a:graphic>
              <a:graphicData uri="http://schemas.openxmlformats.org/presentationml/2006/ole">
                <mc:AlternateContent xmlns:mc="http://schemas.openxmlformats.org/markup-compatibility/2006">
                  <mc:Choice xmlns:v="urn:schemas-microsoft-com:vml" Requires="v">
                    <p:oleObj spid="_x0000_s2186" name="Clip" r:id="rId8" imgW="1307263" imgH="1084139" progId="">
                      <p:embed/>
                    </p:oleObj>
                  </mc:Choice>
                  <mc:Fallback>
                    <p:oleObj name="Clip" r:id="rId8" imgW="1307263" imgH="1084139" progId="">
                      <p:embed/>
                      <p:pic>
                        <p:nvPicPr>
                          <p:cNvPr id="0" name="Picture 1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1" y="533"/>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1064"/>
              <p:cNvGraphicFramePr>
                <a:graphicFrameLocks noChangeAspect="1"/>
              </p:cNvGraphicFramePr>
              <p:nvPr/>
            </p:nvGraphicFramePr>
            <p:xfrm>
              <a:off x="3245" y="617"/>
              <a:ext cx="368" cy="292"/>
            </p:xfrm>
            <a:graphic>
              <a:graphicData uri="http://schemas.openxmlformats.org/presentationml/2006/ole">
                <mc:AlternateContent xmlns:mc="http://schemas.openxmlformats.org/markup-compatibility/2006">
                  <mc:Choice xmlns:v="urn:schemas-microsoft-com:vml" Requires="v">
                    <p:oleObj spid="_x0000_s2187" name="Clip" r:id="rId9" imgW="1307263" imgH="1084139" progId="">
                      <p:embed/>
                    </p:oleObj>
                  </mc:Choice>
                  <mc:Fallback>
                    <p:oleObj name="Clip" r:id="rId9" imgW="1307263" imgH="1084139" progId="">
                      <p:embed/>
                      <p:pic>
                        <p:nvPicPr>
                          <p:cNvPr id="0" name="Picture 1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5" y="617"/>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70" name="Line 1065"/>
              <p:cNvSpPr>
                <a:spLocks noChangeShapeType="1"/>
              </p:cNvSpPr>
              <p:nvPr/>
            </p:nvSpPr>
            <p:spPr bwMode="auto">
              <a:xfrm flipH="1">
                <a:off x="3689" y="999"/>
                <a:ext cx="2" cy="50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71" name="Text Box 1066"/>
              <p:cNvSpPr txBox="1">
                <a:spLocks noChangeArrowheads="1"/>
              </p:cNvSpPr>
              <p:nvPr/>
            </p:nvSpPr>
            <p:spPr bwMode="auto">
              <a:xfrm>
                <a:off x="2669" y="848"/>
                <a:ext cx="570" cy="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223.1.1.1</a:t>
                </a:r>
                <a:endParaRPr lang="en-US" altLang="en-US" sz="1800"/>
              </a:p>
            </p:txBody>
          </p:sp>
          <p:sp>
            <p:nvSpPr>
              <p:cNvPr id="2072" name="Rectangle 1067"/>
              <p:cNvSpPr>
                <a:spLocks noChangeArrowheads="1"/>
              </p:cNvSpPr>
              <p:nvPr/>
            </p:nvSpPr>
            <p:spPr bwMode="auto">
              <a:xfrm>
                <a:off x="3609" y="1293"/>
                <a:ext cx="195"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073" name="Text Box 1068"/>
              <p:cNvSpPr txBox="1">
                <a:spLocks noChangeArrowheads="1"/>
              </p:cNvSpPr>
              <p:nvPr/>
            </p:nvSpPr>
            <p:spPr bwMode="auto">
              <a:xfrm>
                <a:off x="3392" y="1222"/>
                <a:ext cx="571"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223.1.1.3</a:t>
                </a:r>
                <a:endParaRPr lang="en-US" altLang="en-US" sz="1800"/>
              </a:p>
            </p:txBody>
          </p:sp>
          <p:sp>
            <p:nvSpPr>
              <p:cNvPr id="2074" name="Text Box 1069"/>
              <p:cNvSpPr txBox="1">
                <a:spLocks noChangeArrowheads="1"/>
              </p:cNvSpPr>
              <p:nvPr/>
            </p:nvSpPr>
            <p:spPr bwMode="auto">
              <a:xfrm>
                <a:off x="4211" y="851"/>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223.1.1.4</a:t>
                </a:r>
                <a:endParaRPr lang="en-US" altLang="en-US" sz="1800"/>
              </a:p>
            </p:txBody>
          </p:sp>
          <p:sp>
            <p:nvSpPr>
              <p:cNvPr id="2075" name="Freeform 1070"/>
              <p:cNvSpPr>
                <a:spLocks/>
              </p:cNvSpPr>
              <p:nvPr/>
            </p:nvSpPr>
            <p:spPr bwMode="auto">
              <a:xfrm>
                <a:off x="2282" y="2875"/>
                <a:ext cx="970" cy="939"/>
              </a:xfrm>
              <a:custGeom>
                <a:avLst/>
                <a:gdLst>
                  <a:gd name="T0" fmla="*/ 451 w 970"/>
                  <a:gd name="T1" fmla="*/ 41 h 939"/>
                  <a:gd name="T2" fmla="*/ 388 w 970"/>
                  <a:gd name="T3" fmla="*/ 431 h 939"/>
                  <a:gd name="T4" fmla="*/ 64 w 970"/>
                  <a:gd name="T5" fmla="*/ 479 h 939"/>
                  <a:gd name="T6" fmla="*/ 7 w 970"/>
                  <a:gd name="T7" fmla="*/ 791 h 939"/>
                  <a:gd name="T8" fmla="*/ 100 w 970"/>
                  <a:gd name="T9" fmla="*/ 920 h 939"/>
                  <a:gd name="T10" fmla="*/ 421 w 970"/>
                  <a:gd name="T11" fmla="*/ 905 h 939"/>
                  <a:gd name="T12" fmla="*/ 652 w 970"/>
                  <a:gd name="T13" fmla="*/ 905 h 939"/>
                  <a:gd name="T14" fmla="*/ 904 w 970"/>
                  <a:gd name="T15" fmla="*/ 857 h 939"/>
                  <a:gd name="T16" fmla="*/ 916 w 970"/>
                  <a:gd name="T17" fmla="*/ 473 h 939"/>
                  <a:gd name="T18" fmla="*/ 580 w 970"/>
                  <a:gd name="T19" fmla="*/ 443 h 939"/>
                  <a:gd name="T20" fmla="*/ 526 w 970"/>
                  <a:gd name="T21" fmla="*/ 65 h 939"/>
                  <a:gd name="T22" fmla="*/ 529 w 970"/>
                  <a:gd name="T23" fmla="*/ 53 h 939"/>
                  <a:gd name="T24" fmla="*/ 451 w 970"/>
                  <a:gd name="T25" fmla="*/ 41 h 9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970"/>
                  <a:gd name="T40" fmla="*/ 0 h 939"/>
                  <a:gd name="T41" fmla="*/ 970 w 970"/>
                  <a:gd name="T42" fmla="*/ 939 h 9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970" h="939">
                    <a:moveTo>
                      <a:pt x="451" y="41"/>
                    </a:moveTo>
                    <a:cubicBezTo>
                      <a:pt x="415" y="47"/>
                      <a:pt x="452" y="358"/>
                      <a:pt x="388" y="431"/>
                    </a:cubicBezTo>
                    <a:cubicBezTo>
                      <a:pt x="324" y="504"/>
                      <a:pt x="128" y="419"/>
                      <a:pt x="64" y="479"/>
                    </a:cubicBezTo>
                    <a:cubicBezTo>
                      <a:pt x="0" y="539"/>
                      <a:pt x="1" y="718"/>
                      <a:pt x="7" y="791"/>
                    </a:cubicBezTo>
                    <a:cubicBezTo>
                      <a:pt x="13" y="864"/>
                      <a:pt x="31" y="901"/>
                      <a:pt x="100" y="920"/>
                    </a:cubicBezTo>
                    <a:cubicBezTo>
                      <a:pt x="169" y="939"/>
                      <a:pt x="329" y="908"/>
                      <a:pt x="421" y="905"/>
                    </a:cubicBezTo>
                    <a:cubicBezTo>
                      <a:pt x="513" y="902"/>
                      <a:pt x="572" y="913"/>
                      <a:pt x="652" y="905"/>
                    </a:cubicBezTo>
                    <a:cubicBezTo>
                      <a:pt x="732" y="897"/>
                      <a:pt x="860" y="929"/>
                      <a:pt x="904" y="857"/>
                    </a:cubicBezTo>
                    <a:cubicBezTo>
                      <a:pt x="948" y="785"/>
                      <a:pt x="970" y="542"/>
                      <a:pt x="916" y="473"/>
                    </a:cubicBezTo>
                    <a:cubicBezTo>
                      <a:pt x="862" y="404"/>
                      <a:pt x="645" y="511"/>
                      <a:pt x="580" y="443"/>
                    </a:cubicBezTo>
                    <a:cubicBezTo>
                      <a:pt x="515" y="375"/>
                      <a:pt x="534" y="130"/>
                      <a:pt x="526" y="65"/>
                    </a:cubicBezTo>
                    <a:cubicBezTo>
                      <a:pt x="518" y="0"/>
                      <a:pt x="542" y="57"/>
                      <a:pt x="529" y="53"/>
                    </a:cubicBezTo>
                    <a:cubicBezTo>
                      <a:pt x="520" y="26"/>
                      <a:pt x="487" y="35"/>
                      <a:pt x="451" y="41"/>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2076" name="Group 1071"/>
              <p:cNvGrpSpPr>
                <a:grpSpLocks/>
              </p:cNvGrpSpPr>
              <p:nvPr/>
            </p:nvGrpSpPr>
            <p:grpSpPr bwMode="auto">
              <a:xfrm>
                <a:off x="2557" y="2693"/>
                <a:ext cx="448" cy="240"/>
                <a:chOff x="3600" y="219"/>
                <a:chExt cx="360" cy="175"/>
              </a:xfrm>
            </p:grpSpPr>
            <p:sp>
              <p:nvSpPr>
                <p:cNvPr id="2111" name="Oval 107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112" name="Line 1073"/>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13" name="Line 1074"/>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14" name="Rectangle 1075"/>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2115" name="Oval 107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2116" name="Group 1077"/>
                <p:cNvGrpSpPr>
                  <a:grpSpLocks/>
                </p:cNvGrpSpPr>
                <p:nvPr/>
              </p:nvGrpSpPr>
              <p:grpSpPr bwMode="auto">
                <a:xfrm>
                  <a:off x="3686" y="244"/>
                  <a:ext cx="177" cy="66"/>
                  <a:chOff x="2848" y="848"/>
                  <a:chExt cx="140" cy="98"/>
                </a:xfrm>
              </p:grpSpPr>
              <p:sp>
                <p:nvSpPr>
                  <p:cNvPr id="2121" name="Line 1078"/>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22" name="Line 1079"/>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23" name="Line 1080"/>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117" name="Group 1081"/>
                <p:cNvGrpSpPr>
                  <a:grpSpLocks/>
                </p:cNvGrpSpPr>
                <p:nvPr/>
              </p:nvGrpSpPr>
              <p:grpSpPr bwMode="auto">
                <a:xfrm flipV="1">
                  <a:off x="3686" y="243"/>
                  <a:ext cx="177" cy="66"/>
                  <a:chOff x="2848" y="848"/>
                  <a:chExt cx="140" cy="98"/>
                </a:xfrm>
              </p:grpSpPr>
              <p:sp>
                <p:nvSpPr>
                  <p:cNvPr id="2118" name="Line 108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19" name="Line 108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20" name="Line 108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2077" name="Line 1085"/>
              <p:cNvSpPr>
                <a:spLocks noChangeShapeType="1"/>
              </p:cNvSpPr>
              <p:nvPr/>
            </p:nvSpPr>
            <p:spPr bwMode="auto">
              <a:xfrm flipH="1">
                <a:off x="2758" y="2940"/>
                <a:ext cx="0" cy="4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78" name="Line 1086"/>
              <p:cNvSpPr>
                <a:spLocks noChangeShapeType="1"/>
              </p:cNvSpPr>
              <p:nvPr/>
            </p:nvSpPr>
            <p:spPr bwMode="auto">
              <a:xfrm flipH="1" flipV="1">
                <a:off x="2431" y="3384"/>
                <a:ext cx="642" cy="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79" name="Line 1087"/>
              <p:cNvSpPr>
                <a:spLocks noChangeShapeType="1"/>
              </p:cNvSpPr>
              <p:nvPr/>
            </p:nvSpPr>
            <p:spPr bwMode="auto">
              <a:xfrm flipH="1" flipV="1">
                <a:off x="2438" y="3394"/>
                <a:ext cx="2" cy="10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80" name="Line 1088"/>
              <p:cNvSpPr>
                <a:spLocks noChangeShapeType="1"/>
              </p:cNvSpPr>
              <p:nvPr/>
            </p:nvSpPr>
            <p:spPr bwMode="auto">
              <a:xfrm flipH="1" flipV="1">
                <a:off x="3065" y="3385"/>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2053" name="Object 1089"/>
              <p:cNvGraphicFramePr>
                <a:graphicFrameLocks noChangeAspect="1"/>
              </p:cNvGraphicFramePr>
              <p:nvPr/>
            </p:nvGraphicFramePr>
            <p:xfrm>
              <a:off x="2780" y="3449"/>
              <a:ext cx="368" cy="292"/>
            </p:xfrm>
            <a:graphic>
              <a:graphicData uri="http://schemas.openxmlformats.org/presentationml/2006/ole">
                <mc:AlternateContent xmlns:mc="http://schemas.openxmlformats.org/markup-compatibility/2006">
                  <mc:Choice xmlns:v="urn:schemas-microsoft-com:vml" Requires="v">
                    <p:oleObj spid="_x0000_s2188" name="Clip" r:id="rId10" imgW="1307263" imgH="1084139" progId="">
                      <p:embed/>
                    </p:oleObj>
                  </mc:Choice>
                  <mc:Fallback>
                    <p:oleObj name="Clip" r:id="rId10" imgW="1307263" imgH="1084139" progId="">
                      <p:embed/>
                      <p:pic>
                        <p:nvPicPr>
                          <p:cNvPr id="0" name="Picture 1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0" y="3449"/>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1090"/>
              <p:cNvGraphicFramePr>
                <a:graphicFrameLocks noChangeAspect="1"/>
              </p:cNvGraphicFramePr>
              <p:nvPr/>
            </p:nvGraphicFramePr>
            <p:xfrm>
              <a:off x="2372" y="3458"/>
              <a:ext cx="368" cy="292"/>
            </p:xfrm>
            <a:graphic>
              <a:graphicData uri="http://schemas.openxmlformats.org/presentationml/2006/ole">
                <mc:AlternateContent xmlns:mc="http://schemas.openxmlformats.org/markup-compatibility/2006">
                  <mc:Choice xmlns:v="urn:schemas-microsoft-com:vml" Requires="v">
                    <p:oleObj spid="_x0000_s2189" name="Clip" r:id="rId11" imgW="1307263" imgH="1084139" progId="">
                      <p:embed/>
                    </p:oleObj>
                  </mc:Choice>
                  <mc:Fallback>
                    <p:oleObj name="Clip" r:id="rId11" imgW="1307263" imgH="1084139" progId="">
                      <p:embed/>
                      <p:pic>
                        <p:nvPicPr>
                          <p:cNvPr id="0" name="Picture 1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72" y="3458"/>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81" name="Text Box 1091"/>
              <p:cNvSpPr txBox="1">
                <a:spLocks noChangeArrowheads="1"/>
              </p:cNvSpPr>
              <p:nvPr/>
            </p:nvSpPr>
            <p:spPr bwMode="auto">
              <a:xfrm>
                <a:off x="3032" y="3314"/>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223.1.2.2</a:t>
                </a:r>
                <a:endParaRPr lang="en-US" altLang="en-US" sz="1800"/>
              </a:p>
            </p:txBody>
          </p:sp>
          <p:sp>
            <p:nvSpPr>
              <p:cNvPr id="2082" name="Text Box 1092"/>
              <p:cNvSpPr txBox="1">
                <a:spLocks noChangeArrowheads="1"/>
              </p:cNvSpPr>
              <p:nvPr/>
            </p:nvSpPr>
            <p:spPr bwMode="auto">
              <a:xfrm>
                <a:off x="1838" y="3310"/>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223.1.2.1</a:t>
                </a:r>
                <a:endParaRPr lang="en-US" altLang="en-US" sz="1800"/>
              </a:p>
            </p:txBody>
          </p:sp>
          <p:sp>
            <p:nvSpPr>
              <p:cNvPr id="2083" name="Rectangle 1093"/>
              <p:cNvSpPr>
                <a:spLocks noChangeArrowheads="1"/>
              </p:cNvSpPr>
              <p:nvPr/>
            </p:nvSpPr>
            <p:spPr bwMode="auto">
              <a:xfrm>
                <a:off x="2721" y="3003"/>
                <a:ext cx="81"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084" name="Text Box 1094"/>
              <p:cNvSpPr txBox="1">
                <a:spLocks noChangeArrowheads="1"/>
              </p:cNvSpPr>
              <p:nvPr/>
            </p:nvSpPr>
            <p:spPr bwMode="auto">
              <a:xfrm>
                <a:off x="2450" y="2957"/>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223.1.2.6</a:t>
                </a:r>
                <a:endParaRPr lang="en-US" altLang="en-US" sz="1800"/>
              </a:p>
            </p:txBody>
          </p:sp>
          <p:grpSp>
            <p:nvGrpSpPr>
              <p:cNvPr id="2085" name="Group 1095"/>
              <p:cNvGrpSpPr>
                <a:grpSpLocks/>
              </p:cNvGrpSpPr>
              <p:nvPr/>
            </p:nvGrpSpPr>
            <p:grpSpPr bwMode="auto">
              <a:xfrm>
                <a:off x="3481" y="1505"/>
                <a:ext cx="448" cy="240"/>
                <a:chOff x="3600" y="219"/>
                <a:chExt cx="360" cy="175"/>
              </a:xfrm>
            </p:grpSpPr>
            <p:sp>
              <p:nvSpPr>
                <p:cNvPr id="2098" name="Oval 109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099" name="Line 1097"/>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00" name="Line 1098"/>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01" name="Rectangle 1099"/>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2102" name="Oval 110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2103" name="Group 1101"/>
                <p:cNvGrpSpPr>
                  <a:grpSpLocks/>
                </p:cNvGrpSpPr>
                <p:nvPr/>
              </p:nvGrpSpPr>
              <p:grpSpPr bwMode="auto">
                <a:xfrm>
                  <a:off x="3686" y="244"/>
                  <a:ext cx="177" cy="66"/>
                  <a:chOff x="2848" y="848"/>
                  <a:chExt cx="140" cy="98"/>
                </a:xfrm>
              </p:grpSpPr>
              <p:sp>
                <p:nvSpPr>
                  <p:cNvPr id="2108" name="Line 110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09" name="Line 110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10" name="Line 110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104" name="Group 1105"/>
                <p:cNvGrpSpPr>
                  <a:grpSpLocks/>
                </p:cNvGrpSpPr>
                <p:nvPr/>
              </p:nvGrpSpPr>
              <p:grpSpPr bwMode="auto">
                <a:xfrm flipV="1">
                  <a:off x="3686" y="243"/>
                  <a:ext cx="177" cy="66"/>
                  <a:chOff x="2848" y="848"/>
                  <a:chExt cx="140" cy="98"/>
                </a:xfrm>
              </p:grpSpPr>
              <p:sp>
                <p:nvSpPr>
                  <p:cNvPr id="2105" name="Line 110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06" name="Line 110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07" name="Line 110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2086" name="Line 1109"/>
              <p:cNvSpPr>
                <a:spLocks noChangeShapeType="1"/>
              </p:cNvSpPr>
              <p:nvPr/>
            </p:nvSpPr>
            <p:spPr bwMode="auto">
              <a:xfrm flipH="1" flipV="1">
                <a:off x="3848" y="823"/>
                <a:ext cx="2" cy="16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87" name="Rectangle 1110"/>
              <p:cNvSpPr>
                <a:spLocks noChangeArrowheads="1"/>
              </p:cNvSpPr>
              <p:nvPr/>
            </p:nvSpPr>
            <p:spPr bwMode="auto">
              <a:xfrm>
                <a:off x="3813" y="846"/>
                <a:ext cx="69" cy="123"/>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2088" name="Text Box 1111"/>
              <p:cNvSpPr txBox="1">
                <a:spLocks noChangeArrowheads="1"/>
              </p:cNvSpPr>
              <p:nvPr/>
            </p:nvSpPr>
            <p:spPr bwMode="auto">
              <a:xfrm>
                <a:off x="3611" y="822"/>
                <a:ext cx="45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200"/>
                  <a:t>223.1.1.2</a:t>
                </a:r>
                <a:endParaRPr lang="en-US" altLang="en-US" sz="1800"/>
              </a:p>
            </p:txBody>
          </p:sp>
          <p:sp>
            <p:nvSpPr>
              <p:cNvPr id="2089" name="Line 1112"/>
              <p:cNvSpPr>
                <a:spLocks noChangeShapeType="1"/>
              </p:cNvSpPr>
              <p:nvPr/>
            </p:nvSpPr>
            <p:spPr bwMode="auto">
              <a:xfrm flipV="1">
                <a:off x="2892" y="1740"/>
                <a:ext cx="702" cy="97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90" name="Line 1113"/>
              <p:cNvSpPr>
                <a:spLocks noChangeShapeType="1"/>
              </p:cNvSpPr>
              <p:nvPr/>
            </p:nvSpPr>
            <p:spPr bwMode="auto">
              <a:xfrm flipH="1" flipV="1">
                <a:off x="3846" y="1728"/>
                <a:ext cx="804" cy="97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91" name="Line 1114"/>
              <p:cNvSpPr>
                <a:spLocks noChangeShapeType="1"/>
              </p:cNvSpPr>
              <p:nvPr/>
            </p:nvSpPr>
            <p:spPr bwMode="auto">
              <a:xfrm flipH="1" flipV="1">
                <a:off x="3012" y="2838"/>
                <a:ext cx="1452" cy="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92" name="Text Box 1115"/>
              <p:cNvSpPr txBox="1">
                <a:spLocks noChangeArrowheads="1"/>
              </p:cNvSpPr>
              <p:nvPr/>
            </p:nvSpPr>
            <p:spPr bwMode="auto">
              <a:xfrm>
                <a:off x="3896" y="1673"/>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223.1.7.0</a:t>
                </a:r>
                <a:endParaRPr lang="en-US" altLang="en-US" sz="1800"/>
              </a:p>
            </p:txBody>
          </p:sp>
          <p:sp>
            <p:nvSpPr>
              <p:cNvPr id="2093" name="Text Box 1116"/>
              <p:cNvSpPr txBox="1">
                <a:spLocks noChangeArrowheads="1"/>
              </p:cNvSpPr>
              <p:nvPr/>
            </p:nvSpPr>
            <p:spPr bwMode="auto">
              <a:xfrm>
                <a:off x="4574" y="2483"/>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223.1.7.1</a:t>
                </a:r>
                <a:endParaRPr lang="en-US" altLang="en-US" sz="1800"/>
              </a:p>
            </p:txBody>
          </p:sp>
          <p:sp>
            <p:nvSpPr>
              <p:cNvPr id="2094" name="Text Box 1117"/>
              <p:cNvSpPr txBox="1">
                <a:spLocks noChangeArrowheads="1"/>
              </p:cNvSpPr>
              <p:nvPr/>
            </p:nvSpPr>
            <p:spPr bwMode="auto">
              <a:xfrm>
                <a:off x="3792" y="2645"/>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223.1.8.0</a:t>
                </a:r>
                <a:endParaRPr lang="en-US" altLang="en-US" sz="1800"/>
              </a:p>
            </p:txBody>
          </p:sp>
          <p:sp>
            <p:nvSpPr>
              <p:cNvPr id="2095" name="Text Box 1118"/>
              <p:cNvSpPr txBox="1">
                <a:spLocks noChangeArrowheads="1"/>
              </p:cNvSpPr>
              <p:nvPr/>
            </p:nvSpPr>
            <p:spPr bwMode="auto">
              <a:xfrm>
                <a:off x="3008" y="2645"/>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223.1.8.1</a:t>
                </a:r>
                <a:endParaRPr lang="en-US" altLang="en-US" sz="1800"/>
              </a:p>
            </p:txBody>
          </p:sp>
          <p:sp>
            <p:nvSpPr>
              <p:cNvPr id="2096" name="Text Box 1119"/>
              <p:cNvSpPr txBox="1">
                <a:spLocks noChangeArrowheads="1"/>
              </p:cNvSpPr>
              <p:nvPr/>
            </p:nvSpPr>
            <p:spPr bwMode="auto">
              <a:xfrm>
                <a:off x="2330" y="2459"/>
                <a:ext cx="570" cy="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223.1.9.1</a:t>
                </a:r>
                <a:endParaRPr lang="en-US" altLang="en-US" sz="1800"/>
              </a:p>
            </p:txBody>
          </p:sp>
          <p:sp>
            <p:nvSpPr>
              <p:cNvPr id="2097" name="Text Box 1120"/>
              <p:cNvSpPr txBox="1">
                <a:spLocks noChangeArrowheads="1"/>
              </p:cNvSpPr>
              <p:nvPr/>
            </p:nvSpPr>
            <p:spPr bwMode="auto">
              <a:xfrm>
                <a:off x="2876" y="1679"/>
                <a:ext cx="57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t>223.1.9.2</a:t>
                </a:r>
                <a:endParaRPr lang="en-US" altLang="en-US" sz="1800"/>
              </a:p>
            </p:txBody>
          </p:sp>
        </p:grpSp>
      </p:grpSp>
      <p:sp>
        <p:nvSpPr>
          <p:cNvPr id="65633" name="Text Box 1121"/>
          <p:cNvSpPr txBox="1">
            <a:spLocks noChangeArrowheads="1"/>
          </p:cNvSpPr>
          <p:nvPr/>
        </p:nvSpPr>
        <p:spPr bwMode="auto">
          <a:xfrm>
            <a:off x="228600" y="2286000"/>
            <a:ext cx="32004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a:r>
              <a:rPr lang="en-US" altLang="en-US" sz="2800"/>
              <a:t>Interconnected </a:t>
            </a:r>
          </a:p>
          <a:p>
            <a:pPr algn="r"/>
            <a:r>
              <a:rPr lang="en-US" altLang="en-US" sz="2800"/>
              <a:t>system consisting</a:t>
            </a:r>
          </a:p>
          <a:p>
            <a:pPr algn="r"/>
            <a:r>
              <a:rPr lang="en-US" altLang="en-US" sz="2800"/>
              <a:t>of six networks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56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633"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4C95CB1-7428-445C-ADD9-7123DC5492A0}" type="slidenum">
              <a:rPr lang="en-US"/>
              <a:pPr>
                <a:defRPr/>
              </a:pPr>
              <a:t>15</a:t>
            </a:fld>
            <a:endParaRPr lang="en-US"/>
          </a:p>
        </p:txBody>
      </p:sp>
      <p:sp>
        <p:nvSpPr>
          <p:cNvPr id="21507" name="Rectangle 2"/>
          <p:cNvSpPr>
            <a:spLocks noGrp="1" noChangeArrowheads="1"/>
          </p:cNvSpPr>
          <p:nvPr>
            <p:ph type="title"/>
          </p:nvPr>
        </p:nvSpPr>
        <p:spPr/>
        <p:txBody>
          <a:bodyPr/>
          <a:lstStyle/>
          <a:p>
            <a:pPr eaLnBrk="1" hangingPunct="1"/>
            <a:r>
              <a:rPr lang="en-US" altLang="en-US" smtClean="0"/>
              <a:t>Special IP Addresses</a:t>
            </a:r>
          </a:p>
        </p:txBody>
      </p:sp>
      <p:sp>
        <p:nvSpPr>
          <p:cNvPr id="21508" name="Rectangle 3"/>
          <p:cNvSpPr>
            <a:spLocks noGrp="1" noChangeArrowheads="1"/>
          </p:cNvSpPr>
          <p:nvPr>
            <p:ph type="body" idx="1"/>
          </p:nvPr>
        </p:nvSpPr>
        <p:spPr/>
        <p:txBody>
          <a:bodyPr/>
          <a:lstStyle/>
          <a:p>
            <a:pPr eaLnBrk="1" hangingPunct="1"/>
            <a:r>
              <a:rPr lang="en-US" altLang="en-US" dirty="0" smtClean="0"/>
              <a:t>Network address: host id = all 0’s</a:t>
            </a:r>
          </a:p>
          <a:p>
            <a:pPr eaLnBrk="1" hangingPunct="1"/>
            <a:r>
              <a:rPr lang="en-US" altLang="en-US" dirty="0" smtClean="0"/>
              <a:t>Directed broadcast address: host id = all 1’s</a:t>
            </a:r>
          </a:p>
          <a:p>
            <a:pPr eaLnBrk="1" hangingPunct="1"/>
            <a:r>
              <a:rPr lang="en-US" altLang="en-US" dirty="0" smtClean="0"/>
              <a:t>Local broadcast address: all 1’s</a:t>
            </a:r>
          </a:p>
          <a:p>
            <a:pPr eaLnBrk="1" hangingPunct="1"/>
            <a:r>
              <a:rPr lang="en-US" altLang="en-US" dirty="0" smtClean="0"/>
              <a:t>Local host address (this computer): all 0’s</a:t>
            </a:r>
          </a:p>
          <a:p>
            <a:pPr eaLnBrk="1" hangingPunct="1"/>
            <a:r>
              <a:rPr lang="en-US" altLang="en-US" dirty="0" smtClean="0"/>
              <a:t>Loopback address</a:t>
            </a:r>
          </a:p>
          <a:p>
            <a:pPr lvl="1" eaLnBrk="1" hangingPunct="1"/>
            <a:r>
              <a:rPr lang="en-US" altLang="en-US" dirty="0" smtClean="0"/>
              <a:t>network id = 127, any host id (e.g. 127.0.0.1)</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6B24DDE3-B715-4B67-80DD-B0BA5F299D97}" type="slidenum">
              <a:rPr lang="en-US"/>
              <a:pPr>
                <a:defRPr/>
              </a:pPr>
              <a:t>16</a:t>
            </a:fld>
            <a:endParaRPr lang="en-US"/>
          </a:p>
        </p:txBody>
      </p:sp>
      <p:sp>
        <p:nvSpPr>
          <p:cNvPr id="22531" name="Rectangle 2"/>
          <p:cNvSpPr>
            <a:spLocks noGrp="1" noChangeArrowheads="1"/>
          </p:cNvSpPr>
          <p:nvPr>
            <p:ph type="title"/>
          </p:nvPr>
        </p:nvSpPr>
        <p:spPr/>
        <p:txBody>
          <a:bodyPr/>
          <a:lstStyle/>
          <a:p>
            <a:pPr eaLnBrk="1" hangingPunct="1"/>
            <a:r>
              <a:rPr lang="en-US" altLang="en-US" smtClean="0"/>
              <a:t>Address Resolution</a:t>
            </a:r>
          </a:p>
        </p:txBody>
      </p:sp>
      <p:sp>
        <p:nvSpPr>
          <p:cNvPr id="22532" name="Rectangle 3"/>
          <p:cNvSpPr>
            <a:spLocks noGrp="1" noChangeArrowheads="1"/>
          </p:cNvSpPr>
          <p:nvPr>
            <p:ph type="body" idx="1"/>
          </p:nvPr>
        </p:nvSpPr>
        <p:spPr/>
        <p:txBody>
          <a:bodyPr/>
          <a:lstStyle/>
          <a:p>
            <a:pPr eaLnBrk="1" hangingPunct="1"/>
            <a:r>
              <a:rPr lang="en-US" altLang="en-US" dirty="0" smtClean="0"/>
              <a:t>IP address is </a:t>
            </a:r>
            <a:r>
              <a:rPr lang="en-US" altLang="en-US" dirty="0" smtClean="0">
                <a:solidFill>
                  <a:schemeClr val="accent2"/>
                </a:solidFill>
              </a:rPr>
              <a:t>virtual</a:t>
            </a:r>
          </a:p>
          <a:p>
            <a:pPr lvl="1" eaLnBrk="1" hangingPunct="1"/>
            <a:r>
              <a:rPr lang="en-US" altLang="en-US" sz="1800" dirty="0" smtClean="0"/>
              <a:t>Not understood by underlying physical networks</a:t>
            </a:r>
          </a:p>
          <a:p>
            <a:pPr eaLnBrk="1" hangingPunct="1"/>
            <a:r>
              <a:rPr lang="en-US" altLang="en-US" dirty="0" smtClean="0"/>
              <a:t>IP packets need to be transmitted by the underlying physical network</a:t>
            </a:r>
          </a:p>
          <a:p>
            <a:pPr eaLnBrk="1" hangingPunct="1"/>
            <a:r>
              <a:rPr lang="en-US" altLang="en-US" dirty="0" smtClean="0"/>
              <a:t>Address resolution</a:t>
            </a:r>
          </a:p>
          <a:p>
            <a:pPr lvl="1" eaLnBrk="1" hangingPunct="1"/>
            <a:r>
              <a:rPr lang="en-US" altLang="en-US" dirty="0" smtClean="0"/>
              <a:t>Translating IP address to physical address</a:t>
            </a:r>
          </a:p>
          <a:p>
            <a:pPr lvl="1" eaLnBrk="1" hangingPunct="1"/>
            <a:r>
              <a:rPr lang="en-US" altLang="en-US" dirty="0" smtClean="0"/>
              <a:t>Address Resolution Protocol (ARP)</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E3B6FBB2-D203-4AF4-A100-EE7262749213}" type="slidenum">
              <a:rPr lang="en-US"/>
              <a:pPr>
                <a:defRPr/>
              </a:pPr>
              <a:t>17</a:t>
            </a:fld>
            <a:endParaRPr lang="en-US"/>
          </a:p>
        </p:txBody>
      </p:sp>
      <p:sp>
        <p:nvSpPr>
          <p:cNvPr id="23555" name="Rectangle 1026"/>
          <p:cNvSpPr>
            <a:spLocks noGrp="1" noChangeArrowheads="1"/>
          </p:cNvSpPr>
          <p:nvPr>
            <p:ph type="title"/>
          </p:nvPr>
        </p:nvSpPr>
        <p:spPr/>
        <p:txBody>
          <a:bodyPr/>
          <a:lstStyle/>
          <a:p>
            <a:pPr eaLnBrk="1" hangingPunct="1"/>
            <a:r>
              <a:rPr lang="en-US" altLang="en-US" smtClean="0"/>
              <a:t>ARP Cache</a:t>
            </a:r>
          </a:p>
        </p:txBody>
      </p:sp>
      <p:sp>
        <p:nvSpPr>
          <p:cNvPr id="23556" name="Rectangle 1027"/>
          <p:cNvSpPr>
            <a:spLocks noGrp="1" noChangeArrowheads="1"/>
          </p:cNvSpPr>
          <p:nvPr>
            <p:ph type="body" idx="1"/>
          </p:nvPr>
        </p:nvSpPr>
        <p:spPr/>
        <p:txBody>
          <a:bodyPr/>
          <a:lstStyle/>
          <a:p>
            <a:pPr eaLnBrk="1" hangingPunct="1"/>
            <a:r>
              <a:rPr lang="en-US" altLang="en-US" dirty="0" smtClean="0"/>
              <a:t>Each computer maintains a </a:t>
            </a:r>
            <a:r>
              <a:rPr lang="en-US" altLang="en-US" dirty="0" smtClean="0">
                <a:solidFill>
                  <a:schemeClr val="accent2"/>
                </a:solidFill>
              </a:rPr>
              <a:t>cache </a:t>
            </a:r>
            <a:r>
              <a:rPr lang="en-US" altLang="en-US" dirty="0" smtClean="0"/>
              <a:t>table</a:t>
            </a:r>
          </a:p>
          <a:p>
            <a:pPr lvl="1" eaLnBrk="1" hangingPunct="1"/>
            <a:r>
              <a:rPr lang="en-US" altLang="en-US" dirty="0" smtClean="0"/>
              <a:t>IP address </a:t>
            </a:r>
            <a:r>
              <a:rPr lang="en-US" altLang="en-US" dirty="0" smtClean="0">
                <a:sym typeface="Wingdings" pitchFamily="2" charset="2"/>
              </a:rPr>
              <a:t> hardware address mapping</a:t>
            </a:r>
          </a:p>
          <a:p>
            <a:pPr lvl="1" eaLnBrk="1" hangingPunct="1"/>
            <a:r>
              <a:rPr lang="en-US" altLang="en-US" dirty="0" smtClean="0">
                <a:sym typeface="Wingdings" pitchFamily="2" charset="2"/>
              </a:rPr>
              <a:t>Only about computers on the </a:t>
            </a:r>
            <a:r>
              <a:rPr lang="en-US" altLang="en-US" dirty="0" smtClean="0">
                <a:solidFill>
                  <a:schemeClr val="accent2"/>
                </a:solidFill>
                <a:sym typeface="Wingdings" pitchFamily="2" charset="2"/>
              </a:rPr>
              <a:t>same</a:t>
            </a:r>
            <a:r>
              <a:rPr lang="en-US" altLang="en-US" dirty="0" smtClean="0">
                <a:sym typeface="Wingdings" pitchFamily="2" charset="2"/>
              </a:rPr>
              <a:t> network</a:t>
            </a:r>
          </a:p>
          <a:p>
            <a:pPr lvl="1" eaLnBrk="1" hangingPunct="1"/>
            <a:r>
              <a:rPr lang="en-US" altLang="en-US" dirty="0" smtClean="0"/>
              <a:t>Try out “/</a:t>
            </a:r>
            <a:r>
              <a:rPr lang="en-US" altLang="en-US" dirty="0" err="1" smtClean="0">
                <a:solidFill>
                  <a:schemeClr val="accent2"/>
                </a:solidFill>
              </a:rPr>
              <a:t>usr</a:t>
            </a:r>
            <a:r>
              <a:rPr lang="en-US" altLang="en-US" dirty="0" smtClean="0">
                <a:solidFill>
                  <a:schemeClr val="accent2"/>
                </a:solidFill>
              </a:rPr>
              <a:t>/</a:t>
            </a:r>
            <a:r>
              <a:rPr lang="en-US" altLang="en-US" dirty="0" err="1" smtClean="0">
                <a:solidFill>
                  <a:schemeClr val="accent2"/>
                </a:solidFill>
              </a:rPr>
              <a:t>sbin</a:t>
            </a:r>
            <a:r>
              <a:rPr lang="en-US" altLang="en-US" dirty="0" smtClean="0">
                <a:solidFill>
                  <a:schemeClr val="accent2"/>
                </a:solidFill>
              </a:rPr>
              <a:t>/</a:t>
            </a:r>
            <a:r>
              <a:rPr lang="en-US" altLang="en-US" dirty="0" err="1" smtClean="0">
                <a:solidFill>
                  <a:schemeClr val="accent2"/>
                </a:solidFill>
              </a:rPr>
              <a:t>arp</a:t>
            </a:r>
            <a:r>
              <a:rPr lang="en-US" altLang="en-US" dirty="0" smtClean="0">
                <a:solidFill>
                  <a:schemeClr val="accent2"/>
                </a:solidFill>
              </a:rPr>
              <a:t> –a</a:t>
            </a:r>
            <a:r>
              <a:rPr lang="en-US" altLang="en-US" dirty="0" smtClean="0"/>
              <a:t>” command</a:t>
            </a:r>
            <a:endParaRPr lang="en-US" altLang="en-US" dirty="0" smtClean="0">
              <a:sym typeface="Wingdings" pitchFamily="2" charset="2"/>
            </a:endParaRPr>
          </a:p>
          <a:p>
            <a:pPr eaLnBrk="1" hangingPunct="1"/>
            <a:r>
              <a:rPr lang="en-US" altLang="en-US" dirty="0" smtClean="0"/>
              <a:t>Exchanges ARP messages</a:t>
            </a:r>
          </a:p>
          <a:p>
            <a:pPr lvl="1" eaLnBrk="1" hangingPunct="1"/>
            <a:r>
              <a:rPr lang="en-US" altLang="en-US" dirty="0" smtClean="0"/>
              <a:t>To resolve IP addresses with unknown hardware addresses</a:t>
            </a:r>
          </a:p>
          <a:p>
            <a:pPr lvl="1" eaLnBrk="1" hangingPunct="1"/>
            <a:r>
              <a:rPr lang="en-US" altLang="en-US" dirty="0" smtClean="0"/>
              <a:t>Encapsulated in DLL frame (e.g., Ethernet data frame)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5E87078-6C8A-402E-B648-5429DA670CAB}" type="slidenum">
              <a:rPr lang="en-US"/>
              <a:pPr>
                <a:defRPr/>
              </a:pPr>
              <a:t>18</a:t>
            </a:fld>
            <a:endParaRPr lang="en-US"/>
          </a:p>
        </p:txBody>
      </p:sp>
      <p:sp>
        <p:nvSpPr>
          <p:cNvPr id="24579" name="Rectangle 2"/>
          <p:cNvSpPr>
            <a:spLocks noGrp="1" noChangeArrowheads="1"/>
          </p:cNvSpPr>
          <p:nvPr>
            <p:ph type="title"/>
          </p:nvPr>
        </p:nvSpPr>
        <p:spPr/>
        <p:txBody>
          <a:bodyPr/>
          <a:lstStyle/>
          <a:p>
            <a:pPr eaLnBrk="1" hangingPunct="1"/>
            <a:r>
              <a:rPr lang="en-US" altLang="en-US" smtClean="0"/>
              <a:t>ARP Protocol</a:t>
            </a:r>
          </a:p>
        </p:txBody>
      </p:sp>
      <p:sp>
        <p:nvSpPr>
          <p:cNvPr id="118787" name="Rectangle 3"/>
          <p:cNvSpPr>
            <a:spLocks noGrp="1" noChangeArrowheads="1"/>
          </p:cNvSpPr>
          <p:nvPr>
            <p:ph type="body" idx="1"/>
          </p:nvPr>
        </p:nvSpPr>
        <p:spPr/>
        <p:txBody>
          <a:bodyPr/>
          <a:lstStyle/>
          <a:p>
            <a:pPr eaLnBrk="1" hangingPunct="1"/>
            <a:r>
              <a:rPr lang="en-US" altLang="en-US" dirty="0" smtClean="0"/>
              <a:t>When a node sends an IP </a:t>
            </a:r>
            <a:r>
              <a:rPr lang="en-US" altLang="en-US" dirty="0" smtClean="0"/>
              <a:t>packet to </a:t>
            </a:r>
            <a:r>
              <a:rPr lang="en-US" altLang="en-US" dirty="0" smtClean="0"/>
              <a:t>another node on the </a:t>
            </a:r>
            <a:r>
              <a:rPr lang="en-US" altLang="en-US" dirty="0" smtClean="0">
                <a:solidFill>
                  <a:schemeClr val="accent2"/>
                </a:solidFill>
              </a:rPr>
              <a:t>same</a:t>
            </a:r>
            <a:r>
              <a:rPr lang="en-US" altLang="en-US" dirty="0" smtClean="0"/>
              <a:t> physical network</a:t>
            </a:r>
          </a:p>
          <a:p>
            <a:pPr lvl="1" eaLnBrk="1" hangingPunct="1"/>
            <a:endParaRPr lang="en-US" altLang="en-US" dirty="0" smtClean="0"/>
          </a:p>
          <a:p>
            <a:pPr lvl="1" eaLnBrk="1" hangingPunct="1"/>
            <a:r>
              <a:rPr lang="en-US" altLang="en-US" dirty="0" smtClean="0"/>
              <a:t>Look up destination address in the ARP table</a:t>
            </a:r>
          </a:p>
          <a:p>
            <a:pPr lvl="1" eaLnBrk="1" hangingPunct="1"/>
            <a:r>
              <a:rPr lang="en-US" altLang="en-US" dirty="0" smtClean="0"/>
              <a:t>If not found</a:t>
            </a:r>
          </a:p>
          <a:p>
            <a:pPr lvl="2" eaLnBrk="1" hangingPunct="1"/>
            <a:r>
              <a:rPr lang="en-US" altLang="en-US" dirty="0" smtClean="0">
                <a:solidFill>
                  <a:schemeClr val="accent2"/>
                </a:solidFill>
              </a:rPr>
              <a:t>Broadcast</a:t>
            </a:r>
            <a:r>
              <a:rPr lang="en-US" altLang="en-US" dirty="0" smtClean="0"/>
              <a:t> a request to the local network</a:t>
            </a:r>
          </a:p>
          <a:p>
            <a:pPr lvl="2" eaLnBrk="1" hangingPunct="1"/>
            <a:r>
              <a:rPr lang="en-US" altLang="en-US" dirty="0" smtClean="0"/>
              <a:t>Whose IP address is this?</a:t>
            </a:r>
          </a:p>
          <a:p>
            <a:pPr lvl="1" eaLnBrk="1" hangingPunct="1"/>
            <a:r>
              <a:rPr lang="en-US" altLang="en-US" dirty="0" smtClean="0"/>
              <a:t>What info should the request message contain?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87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187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1878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11878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11878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187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pPr>
              <a:defRPr/>
            </a:pPr>
            <a:fld id="{C12C436C-2E3E-4A6B-B5FF-4ECD768F84BD}" type="slidenum">
              <a:rPr lang="en-US"/>
              <a:pPr>
                <a:defRPr/>
              </a:pPr>
              <a:t>19</a:t>
            </a:fld>
            <a:endParaRPr lang="en-US"/>
          </a:p>
        </p:txBody>
      </p:sp>
      <p:sp>
        <p:nvSpPr>
          <p:cNvPr id="25603" name="Rectangle 1026"/>
          <p:cNvSpPr>
            <a:spLocks noGrp="1" noChangeArrowheads="1"/>
          </p:cNvSpPr>
          <p:nvPr>
            <p:ph type="title"/>
          </p:nvPr>
        </p:nvSpPr>
        <p:spPr/>
        <p:txBody>
          <a:bodyPr/>
          <a:lstStyle/>
          <a:p>
            <a:pPr eaLnBrk="1" hangingPunct="1"/>
            <a:r>
              <a:rPr lang="en-US" altLang="en-US" smtClean="0"/>
              <a:t>ARP Message</a:t>
            </a:r>
          </a:p>
        </p:txBody>
      </p:sp>
      <p:pic>
        <p:nvPicPr>
          <p:cNvPr id="25604" name="Picture 1027" descr="Y:\class\5211\others\f19_6c.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19200"/>
            <a:ext cx="9144000" cy="455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D8E312A-4021-440A-8BF3-93EFF7D50354}" type="slidenum">
              <a:rPr lang="en-US"/>
              <a:pPr>
                <a:defRPr/>
              </a:pPr>
              <a:t>2</a:t>
            </a:fld>
            <a:endParaRPr lang="en-US"/>
          </a:p>
        </p:txBody>
      </p:sp>
      <p:sp>
        <p:nvSpPr>
          <p:cNvPr id="11267" name="Rectangle 2"/>
          <p:cNvSpPr>
            <a:spLocks noGrp="1" noChangeArrowheads="1"/>
          </p:cNvSpPr>
          <p:nvPr>
            <p:ph type="title"/>
          </p:nvPr>
        </p:nvSpPr>
        <p:spPr/>
        <p:txBody>
          <a:bodyPr/>
          <a:lstStyle/>
          <a:p>
            <a:pPr eaLnBrk="1" hangingPunct="1"/>
            <a:r>
              <a:rPr lang="en-US" altLang="en-US" smtClean="0"/>
              <a:t>Network Layer: Introduction</a:t>
            </a:r>
          </a:p>
        </p:txBody>
      </p:sp>
      <p:sp>
        <p:nvSpPr>
          <p:cNvPr id="11268" name="Rectangle 3"/>
          <p:cNvSpPr>
            <a:spLocks noGrp="1" noChangeArrowheads="1"/>
          </p:cNvSpPr>
          <p:nvPr>
            <p:ph type="body" idx="1"/>
          </p:nvPr>
        </p:nvSpPr>
        <p:spPr/>
        <p:txBody>
          <a:bodyPr/>
          <a:lstStyle/>
          <a:p>
            <a:pPr eaLnBrk="1" hangingPunct="1"/>
            <a:r>
              <a:rPr lang="en-US" altLang="en-US" dirty="0" smtClean="0"/>
              <a:t>A </a:t>
            </a:r>
            <a:r>
              <a:rPr lang="en-US" altLang="en-US" dirty="0" smtClean="0">
                <a:solidFill>
                  <a:schemeClr val="accent2"/>
                </a:solidFill>
              </a:rPr>
              <a:t>network-wide</a:t>
            </a:r>
            <a:r>
              <a:rPr lang="en-US" altLang="en-US" dirty="0" smtClean="0"/>
              <a:t> concern!</a:t>
            </a:r>
          </a:p>
          <a:p>
            <a:pPr eaLnBrk="1" hangingPunct="1"/>
            <a:r>
              <a:rPr lang="en-US" altLang="en-US" dirty="0" smtClean="0"/>
              <a:t>Data link layer</a:t>
            </a:r>
          </a:p>
          <a:p>
            <a:pPr lvl="1" eaLnBrk="1" hangingPunct="1"/>
            <a:r>
              <a:rPr lang="en-US" altLang="en-US" dirty="0" smtClean="0"/>
              <a:t>Between two physically connected hosts</a:t>
            </a:r>
          </a:p>
          <a:p>
            <a:pPr eaLnBrk="1" hangingPunct="1"/>
            <a:r>
              <a:rPr lang="en-US" altLang="en-US" dirty="0" smtClean="0"/>
              <a:t>Transport layer</a:t>
            </a:r>
          </a:p>
          <a:p>
            <a:pPr lvl="1" eaLnBrk="1" hangingPunct="1"/>
            <a:r>
              <a:rPr lang="en-US" altLang="en-US" dirty="0" smtClean="0"/>
              <a:t>Between two end </a:t>
            </a:r>
            <a:r>
              <a:rPr lang="en-US" altLang="en-US" dirty="0" smtClean="0"/>
              <a:t>hosts</a:t>
            </a:r>
          </a:p>
          <a:p>
            <a:pPr lvl="1" eaLnBrk="1" hangingPunct="1"/>
            <a:endParaRPr lang="en-US" altLang="en-US" dirty="0" smtClean="0"/>
          </a:p>
          <a:p>
            <a:pPr eaLnBrk="1" hangingPunct="1"/>
            <a:r>
              <a:rPr lang="en-US" altLang="en-US" dirty="0" smtClean="0"/>
              <a:t>Network layer</a:t>
            </a:r>
          </a:p>
          <a:p>
            <a:pPr lvl="1" eaLnBrk="1" hangingPunct="1"/>
            <a:r>
              <a:rPr lang="en-US" altLang="en-US" dirty="0" smtClean="0"/>
              <a:t>Involves every router, host in the network</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239FD281-5631-4861-B553-3422BA020A01}" type="slidenum">
              <a:rPr lang="en-US"/>
              <a:pPr>
                <a:defRPr/>
              </a:pPr>
              <a:t>20</a:t>
            </a:fld>
            <a:endParaRPr lang="en-US"/>
          </a:p>
        </p:txBody>
      </p:sp>
      <p:sp>
        <p:nvSpPr>
          <p:cNvPr id="26627" name="Rectangle 2"/>
          <p:cNvSpPr>
            <a:spLocks noGrp="1" noChangeArrowheads="1"/>
          </p:cNvSpPr>
          <p:nvPr>
            <p:ph type="title"/>
          </p:nvPr>
        </p:nvSpPr>
        <p:spPr/>
        <p:txBody>
          <a:bodyPr/>
          <a:lstStyle/>
          <a:p>
            <a:pPr eaLnBrk="1" hangingPunct="1"/>
            <a:r>
              <a:rPr lang="en-US" altLang="en-US" smtClean="0"/>
              <a:t>ARP Response</a:t>
            </a:r>
          </a:p>
        </p:txBody>
      </p:sp>
      <p:sp>
        <p:nvSpPr>
          <p:cNvPr id="122883" name="Rectangle 3"/>
          <p:cNvSpPr>
            <a:spLocks noGrp="1" noChangeArrowheads="1"/>
          </p:cNvSpPr>
          <p:nvPr>
            <p:ph type="body" idx="1"/>
          </p:nvPr>
        </p:nvSpPr>
        <p:spPr/>
        <p:txBody>
          <a:bodyPr/>
          <a:lstStyle/>
          <a:p>
            <a:pPr eaLnBrk="1" hangingPunct="1"/>
            <a:r>
              <a:rPr lang="en-US" altLang="en-US" dirty="0" smtClean="0"/>
              <a:t>The target node responds to sender (</a:t>
            </a:r>
            <a:r>
              <a:rPr lang="en-US" altLang="en-US" dirty="0" err="1" smtClean="0"/>
              <a:t>unicast</a:t>
            </a:r>
            <a:r>
              <a:rPr lang="en-US" altLang="en-US" dirty="0" smtClean="0"/>
              <a:t>?)</a:t>
            </a:r>
          </a:p>
          <a:p>
            <a:pPr lvl="1" eaLnBrk="1" hangingPunct="1"/>
            <a:r>
              <a:rPr lang="en-US" altLang="en-US" dirty="0" smtClean="0"/>
              <a:t>With its physical address</a:t>
            </a:r>
          </a:p>
          <a:p>
            <a:pPr lvl="1" eaLnBrk="1" hangingPunct="1"/>
            <a:r>
              <a:rPr lang="en-US" altLang="en-US" dirty="0" smtClean="0"/>
              <a:t>Adds the requester into its ARP table (why?)</a:t>
            </a:r>
          </a:p>
          <a:p>
            <a:pPr lvl="1" eaLnBrk="1" hangingPunct="1">
              <a:buNone/>
            </a:pPr>
            <a:endParaRPr lang="en-US" altLang="en-US" dirty="0" smtClean="0"/>
          </a:p>
          <a:p>
            <a:pPr eaLnBrk="1" hangingPunct="1"/>
            <a:r>
              <a:rPr lang="en-US" altLang="en-US" dirty="0" smtClean="0"/>
              <a:t>On receiving the response</a:t>
            </a:r>
          </a:p>
          <a:p>
            <a:pPr lvl="1" eaLnBrk="1" hangingPunct="1"/>
            <a:r>
              <a:rPr lang="en-US" altLang="en-US" dirty="0" smtClean="0"/>
              <a:t>Requester updates its table</a:t>
            </a:r>
          </a:p>
          <a:p>
            <a:pPr eaLnBrk="1" hangingPunct="1"/>
            <a:r>
              <a:rPr lang="en-US" altLang="en-US" dirty="0" smtClean="0"/>
              <a:t>Other nodes upon receiving the request</a:t>
            </a:r>
          </a:p>
          <a:p>
            <a:pPr lvl="1" eaLnBrk="1" hangingPunct="1"/>
            <a:r>
              <a:rPr lang="en-US" altLang="en-US" dirty="0" smtClean="0"/>
              <a:t>Refresh the requester entry if already there</a:t>
            </a:r>
          </a:p>
          <a:p>
            <a:pPr lvl="1" eaLnBrk="1" hangingPunct="1"/>
            <a:r>
              <a:rPr lang="en-US" altLang="en-US" dirty="0" smtClean="0"/>
              <a:t>No action otherwise (why?)</a:t>
            </a:r>
          </a:p>
          <a:p>
            <a:pPr eaLnBrk="1" hangingPunct="1"/>
            <a:r>
              <a:rPr lang="en-US" altLang="en-US" dirty="0" smtClean="0"/>
              <a:t>Table entries deleted if not refreshed for a while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28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28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28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2288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2288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22883">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22883">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22883">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2288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pPr>
              <a:defRPr/>
            </a:pPr>
            <a:fld id="{BA7A3443-A04C-46DC-BA45-5D5B6DFCAED0}" type="slidenum">
              <a:rPr lang="en-US"/>
              <a:pPr>
                <a:defRPr/>
              </a:pPr>
              <a:t>21</a:t>
            </a:fld>
            <a:endParaRPr lang="en-US"/>
          </a:p>
        </p:txBody>
      </p:sp>
      <p:pic>
        <p:nvPicPr>
          <p:cNvPr id="27651" name="Picture 2" descr="Y:\class\5211\others\f19_5c.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066800"/>
            <a:ext cx="6400800" cy="494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Rectangle 3"/>
          <p:cNvSpPr>
            <a:spLocks noGrp="1" noChangeArrowheads="1"/>
          </p:cNvSpPr>
          <p:nvPr>
            <p:ph type="title"/>
          </p:nvPr>
        </p:nvSpPr>
        <p:spPr>
          <a:xfrm>
            <a:off x="685800" y="228600"/>
            <a:ext cx="7772400" cy="1143000"/>
          </a:xfrm>
        </p:spPr>
        <p:txBody>
          <a:bodyPr/>
          <a:lstStyle/>
          <a:p>
            <a:pPr eaLnBrk="1" hangingPunct="1"/>
            <a:r>
              <a:rPr lang="en-US" altLang="en-US" smtClean="0"/>
              <a:t>ARP Example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point</a:t>
            </a:r>
            <a:endParaRPr lang="en-US" dirty="0"/>
          </a:p>
        </p:txBody>
      </p:sp>
      <p:sp>
        <p:nvSpPr>
          <p:cNvPr id="3" name="Content Placeholder 2"/>
          <p:cNvSpPr>
            <a:spLocks noGrp="1"/>
          </p:cNvSpPr>
          <p:nvPr>
            <p:ph idx="1"/>
          </p:nvPr>
        </p:nvSpPr>
        <p:spPr/>
        <p:txBody>
          <a:bodyPr/>
          <a:lstStyle/>
          <a:p>
            <a:r>
              <a:rPr lang="en-US" dirty="0" smtClean="0">
                <a:solidFill>
                  <a:schemeClr val="tx1"/>
                </a:solidFill>
              </a:rPr>
              <a:t>IP assumes that its underlying physical network has the broadcast capability!</a:t>
            </a:r>
          </a:p>
          <a:p>
            <a:endParaRPr lang="en-US" dirty="0" smtClean="0">
              <a:solidFill>
                <a:schemeClr val="tx1"/>
              </a:solidFill>
            </a:endParaRPr>
          </a:p>
          <a:p>
            <a:r>
              <a:rPr lang="en-US" dirty="0" smtClean="0">
                <a:solidFill>
                  <a:schemeClr val="tx1"/>
                </a:solidFill>
              </a:rPr>
              <a:t>Can this be a problem? Sometimes</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a:defRPr/>
            </a:pPr>
            <a:fld id="{96F20F8E-7816-4341-8227-D2D7BF4A6D62}"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2C57B3-A3E0-42AA-8F81-BAB4EE724C30}" type="slidenum">
              <a:rPr lang="en-US"/>
              <a:pPr>
                <a:defRPr/>
              </a:pPr>
              <a:t>23</a:t>
            </a:fld>
            <a:endParaRPr lang="en-US"/>
          </a:p>
        </p:txBody>
      </p:sp>
      <p:sp>
        <p:nvSpPr>
          <p:cNvPr id="28675" name="Rectangle 2"/>
          <p:cNvSpPr>
            <a:spLocks noGrp="1" noChangeArrowheads="1"/>
          </p:cNvSpPr>
          <p:nvPr>
            <p:ph type="title"/>
          </p:nvPr>
        </p:nvSpPr>
        <p:spPr/>
        <p:txBody>
          <a:bodyPr/>
          <a:lstStyle/>
          <a:p>
            <a:pPr eaLnBrk="1" hangingPunct="1"/>
            <a:r>
              <a:rPr lang="en-US" altLang="en-US" smtClean="0"/>
              <a:t>Network Service Models</a:t>
            </a:r>
          </a:p>
        </p:txBody>
      </p:sp>
      <p:sp>
        <p:nvSpPr>
          <p:cNvPr id="28676" name="Rectangle 3"/>
          <p:cNvSpPr>
            <a:spLocks noGrp="1" noChangeArrowheads="1"/>
          </p:cNvSpPr>
          <p:nvPr>
            <p:ph type="body" idx="1"/>
          </p:nvPr>
        </p:nvSpPr>
        <p:spPr/>
        <p:txBody>
          <a:bodyPr/>
          <a:lstStyle/>
          <a:p>
            <a:pPr eaLnBrk="1" hangingPunct="1"/>
            <a:r>
              <a:rPr lang="en-US" altLang="en-US" smtClean="0"/>
              <a:t>Datagram</a:t>
            </a:r>
          </a:p>
          <a:p>
            <a:pPr lvl="1" eaLnBrk="1" hangingPunct="1"/>
            <a:r>
              <a:rPr lang="en-US" altLang="en-US" smtClean="0"/>
              <a:t>Packets forwarded independently</a:t>
            </a:r>
          </a:p>
          <a:p>
            <a:pPr lvl="1" eaLnBrk="1" hangingPunct="1"/>
            <a:r>
              <a:rPr lang="en-US" altLang="en-US" smtClean="0"/>
              <a:t>Connectionless</a:t>
            </a:r>
          </a:p>
          <a:p>
            <a:pPr eaLnBrk="1" hangingPunct="1"/>
            <a:r>
              <a:rPr lang="en-US" altLang="en-US" smtClean="0"/>
              <a:t>Virtual Circuit (VC)</a:t>
            </a:r>
          </a:p>
          <a:p>
            <a:pPr lvl="1" eaLnBrk="1" hangingPunct="1"/>
            <a:r>
              <a:rPr lang="en-US" altLang="en-US" smtClean="0"/>
              <a:t>Packets of the same VC follow the same path</a:t>
            </a:r>
          </a:p>
          <a:p>
            <a:pPr lvl="1" eaLnBrk="1" hangingPunct="1"/>
            <a:r>
              <a:rPr lang="en-US" altLang="en-US" smtClean="0"/>
              <a:t>Need VC setup before packets can be sent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192AEAD-6016-4FB5-ABFC-C12EAA056ECA}" type="slidenum">
              <a:rPr lang="en-US"/>
              <a:pPr>
                <a:defRPr/>
              </a:pPr>
              <a:t>24</a:t>
            </a:fld>
            <a:endParaRPr lang="en-US"/>
          </a:p>
        </p:txBody>
      </p:sp>
      <p:sp>
        <p:nvSpPr>
          <p:cNvPr id="29699" name="Rectangle 2"/>
          <p:cNvSpPr>
            <a:spLocks noGrp="1" noChangeArrowheads="1"/>
          </p:cNvSpPr>
          <p:nvPr>
            <p:ph type="title"/>
          </p:nvPr>
        </p:nvSpPr>
        <p:spPr/>
        <p:txBody>
          <a:bodyPr/>
          <a:lstStyle/>
          <a:p>
            <a:pPr eaLnBrk="1" hangingPunct="1"/>
            <a:r>
              <a:rPr lang="en-US" altLang="en-US" sz="2800" smtClean="0"/>
              <a:t>Network Layer Service: Datagram</a:t>
            </a:r>
          </a:p>
        </p:txBody>
      </p:sp>
      <p:sp>
        <p:nvSpPr>
          <p:cNvPr id="29700" name="Rectangle 3"/>
          <p:cNvSpPr>
            <a:spLocks noGrp="1" noChangeArrowheads="1"/>
          </p:cNvSpPr>
          <p:nvPr>
            <p:ph type="body" idx="1"/>
          </p:nvPr>
        </p:nvSpPr>
        <p:spPr/>
        <p:txBody>
          <a:bodyPr/>
          <a:lstStyle/>
          <a:p>
            <a:pPr eaLnBrk="1" hangingPunct="1"/>
            <a:r>
              <a:rPr lang="en-US" altLang="en-US" smtClean="0"/>
              <a:t>No notion of connection in network layer</a:t>
            </a:r>
          </a:p>
          <a:p>
            <a:pPr lvl="1" eaLnBrk="1" hangingPunct="1"/>
            <a:r>
              <a:rPr lang="en-US" altLang="en-US" smtClean="0"/>
              <a:t>No path or connection setup</a:t>
            </a:r>
          </a:p>
          <a:p>
            <a:pPr lvl="1" eaLnBrk="1" hangingPunct="1"/>
            <a:r>
              <a:rPr lang="en-US" altLang="en-US" smtClean="0"/>
              <a:t>Packets routed independently</a:t>
            </a:r>
          </a:p>
          <a:p>
            <a:pPr eaLnBrk="1" hangingPunct="1"/>
            <a:r>
              <a:rPr lang="en-US" altLang="en-US" smtClean="0"/>
              <a:t>No guarantee of reliable or in-order delivery</a:t>
            </a:r>
          </a:p>
          <a:p>
            <a:pPr lvl="1" eaLnBrk="1" hangingPunct="1"/>
            <a:r>
              <a:rPr lang="en-US" altLang="en-US" smtClean="0"/>
              <a:t>Packet loss recovery at end-systems</a:t>
            </a:r>
          </a:p>
          <a:p>
            <a:pPr eaLnBrk="1" hangingPunct="1"/>
            <a:r>
              <a:rPr lang="en-US" altLang="en-US" smtClean="0"/>
              <a:t>Advantages</a:t>
            </a:r>
          </a:p>
          <a:p>
            <a:pPr lvl="1" eaLnBrk="1" hangingPunct="1"/>
            <a:r>
              <a:rPr lang="en-US" altLang="en-US" smtClean="0"/>
              <a:t>No connection state in routers</a:t>
            </a:r>
          </a:p>
          <a:p>
            <a:pPr lvl="1" eaLnBrk="1" hangingPunct="1"/>
            <a:r>
              <a:rPr lang="en-US" altLang="en-US" smtClean="0"/>
              <a:t>Robust with respect to link failures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Slide Number Placeholder 6"/>
          <p:cNvSpPr>
            <a:spLocks noGrp="1"/>
          </p:cNvSpPr>
          <p:nvPr>
            <p:ph type="sldNum" sz="quarter" idx="12"/>
          </p:nvPr>
        </p:nvSpPr>
        <p:spPr/>
        <p:txBody>
          <a:bodyPr/>
          <a:lstStyle/>
          <a:p>
            <a:pPr>
              <a:defRPr/>
            </a:pPr>
            <a:fld id="{E2AC378A-4322-4BB5-A618-347CF8527E6D}" type="slidenum">
              <a:rPr lang="en-US"/>
              <a:pPr>
                <a:defRPr/>
              </a:pPr>
              <a:t>25</a:t>
            </a:fld>
            <a:endParaRPr lang="en-US"/>
          </a:p>
        </p:txBody>
      </p:sp>
      <p:sp>
        <p:nvSpPr>
          <p:cNvPr id="3077" name="Rectangle 2"/>
          <p:cNvSpPr>
            <a:spLocks noGrp="1" noChangeArrowheads="1"/>
          </p:cNvSpPr>
          <p:nvPr>
            <p:ph type="title"/>
          </p:nvPr>
        </p:nvSpPr>
        <p:spPr>
          <a:xfrm>
            <a:off x="685800" y="304800"/>
            <a:ext cx="7772400" cy="609600"/>
          </a:xfrm>
        </p:spPr>
        <p:txBody>
          <a:bodyPr/>
          <a:lstStyle/>
          <a:p>
            <a:pPr eaLnBrk="1" hangingPunct="1"/>
            <a:r>
              <a:rPr lang="en-US" altLang="en-US" sz="2800" smtClean="0"/>
              <a:t>Datagram networks: </a:t>
            </a:r>
            <a:r>
              <a:rPr lang="en-US" altLang="en-US" sz="1800" smtClean="0"/>
              <a:t>the Internet model</a:t>
            </a:r>
            <a:endParaRPr lang="en-US" altLang="en-US" smtClean="0"/>
          </a:p>
        </p:txBody>
      </p:sp>
      <p:sp>
        <p:nvSpPr>
          <p:cNvPr id="3078" name="Rectangle 3"/>
          <p:cNvSpPr>
            <a:spLocks noGrp="1" noChangeArrowheads="1"/>
          </p:cNvSpPr>
          <p:nvPr>
            <p:ph type="body" sz="half" idx="1"/>
          </p:nvPr>
        </p:nvSpPr>
        <p:spPr>
          <a:xfrm>
            <a:off x="581025" y="1066800"/>
            <a:ext cx="7781925" cy="1828800"/>
          </a:xfrm>
        </p:spPr>
        <p:txBody>
          <a:bodyPr/>
          <a:lstStyle/>
          <a:p>
            <a:pPr eaLnBrk="1" hangingPunct="1"/>
            <a:r>
              <a:rPr lang="en-US" altLang="en-US" sz="2000" smtClean="0"/>
              <a:t>no call setup at network layer</a:t>
            </a:r>
          </a:p>
          <a:p>
            <a:pPr eaLnBrk="1" hangingPunct="1"/>
            <a:r>
              <a:rPr lang="en-US" altLang="en-US" sz="2000" smtClean="0"/>
              <a:t>routers: no state about end-to-end connections</a:t>
            </a:r>
          </a:p>
          <a:p>
            <a:pPr lvl="1" eaLnBrk="1" hangingPunct="1"/>
            <a:r>
              <a:rPr lang="en-US" altLang="en-US" sz="1800" smtClean="0"/>
              <a:t>no network-level concept of “connection”</a:t>
            </a:r>
          </a:p>
          <a:p>
            <a:pPr eaLnBrk="1" hangingPunct="1"/>
            <a:r>
              <a:rPr lang="en-US" altLang="en-US" sz="2000" smtClean="0"/>
              <a:t>packets typically routed using destination host ID</a:t>
            </a:r>
          </a:p>
          <a:p>
            <a:pPr lvl="1" eaLnBrk="1" hangingPunct="1"/>
            <a:r>
              <a:rPr lang="en-US" altLang="en-US" sz="1800" smtClean="0"/>
              <a:t>packets between same source-dest pair may take different paths</a:t>
            </a:r>
          </a:p>
        </p:txBody>
      </p:sp>
      <p:sp>
        <p:nvSpPr>
          <p:cNvPr id="3079" name="Freeform 4"/>
          <p:cNvSpPr>
            <a:spLocks/>
          </p:cNvSpPr>
          <p:nvPr/>
        </p:nvSpPr>
        <p:spPr bwMode="auto">
          <a:xfrm>
            <a:off x="3352800" y="4386263"/>
            <a:ext cx="2847975" cy="1481137"/>
          </a:xfrm>
          <a:custGeom>
            <a:avLst/>
            <a:gdLst>
              <a:gd name="T0" fmla="*/ 9525 w 1794"/>
              <a:gd name="T1" fmla="*/ 766762 h 933"/>
              <a:gd name="T2" fmla="*/ 171450 w 1794"/>
              <a:gd name="T3" fmla="*/ 198437 h 933"/>
              <a:gd name="T4" fmla="*/ 887413 w 1794"/>
              <a:gd name="T5" fmla="*/ 158750 h 933"/>
              <a:gd name="T6" fmla="*/ 1790700 w 1794"/>
              <a:gd name="T7" fmla="*/ 46037 h 933"/>
              <a:gd name="T8" fmla="*/ 2724150 w 1794"/>
              <a:gd name="T9" fmla="*/ 436562 h 933"/>
              <a:gd name="T10" fmla="*/ 2533650 w 1794"/>
              <a:gd name="T11" fmla="*/ 1312862 h 933"/>
              <a:gd name="T12" fmla="*/ 2190750 w 1794"/>
              <a:gd name="T13" fmla="*/ 1446212 h 933"/>
              <a:gd name="T14" fmla="*/ 1333500 w 1794"/>
              <a:gd name="T15" fmla="*/ 1474787 h 933"/>
              <a:gd name="T16" fmla="*/ 657225 w 1794"/>
              <a:gd name="T17" fmla="*/ 1446212 h 933"/>
              <a:gd name="T18" fmla="*/ 227013 w 1794"/>
              <a:gd name="T19" fmla="*/ 1320800 h 933"/>
              <a:gd name="T20" fmla="*/ 9525 w 1794"/>
              <a:gd name="T21" fmla="*/ 766762 h 93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794"/>
              <a:gd name="T34" fmla="*/ 0 h 933"/>
              <a:gd name="T35" fmla="*/ 1794 w 1794"/>
              <a:gd name="T36" fmla="*/ 933 h 93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794" h="933">
                <a:moveTo>
                  <a:pt x="6" y="483"/>
                </a:moveTo>
                <a:cubicBezTo>
                  <a:pt x="0" y="365"/>
                  <a:pt x="16" y="189"/>
                  <a:pt x="108" y="125"/>
                </a:cubicBezTo>
                <a:cubicBezTo>
                  <a:pt x="200" y="61"/>
                  <a:pt x="389" y="116"/>
                  <a:pt x="559" y="100"/>
                </a:cubicBezTo>
                <a:cubicBezTo>
                  <a:pt x="729" y="84"/>
                  <a:pt x="935" y="0"/>
                  <a:pt x="1128" y="29"/>
                </a:cubicBezTo>
                <a:cubicBezTo>
                  <a:pt x="1321" y="58"/>
                  <a:pt x="1638" y="142"/>
                  <a:pt x="1716" y="275"/>
                </a:cubicBezTo>
                <a:cubicBezTo>
                  <a:pt x="1794" y="408"/>
                  <a:pt x="1652" y="721"/>
                  <a:pt x="1596" y="827"/>
                </a:cubicBezTo>
                <a:cubicBezTo>
                  <a:pt x="1540" y="933"/>
                  <a:pt x="1506" y="894"/>
                  <a:pt x="1380" y="911"/>
                </a:cubicBezTo>
                <a:cubicBezTo>
                  <a:pt x="1254" y="928"/>
                  <a:pt x="1001" y="929"/>
                  <a:pt x="840" y="929"/>
                </a:cubicBezTo>
                <a:cubicBezTo>
                  <a:pt x="679" y="929"/>
                  <a:pt x="530" y="927"/>
                  <a:pt x="414" y="911"/>
                </a:cubicBezTo>
                <a:cubicBezTo>
                  <a:pt x="298" y="895"/>
                  <a:pt x="211" y="903"/>
                  <a:pt x="143" y="832"/>
                </a:cubicBezTo>
                <a:cubicBezTo>
                  <a:pt x="75" y="761"/>
                  <a:pt x="4" y="624"/>
                  <a:pt x="6" y="483"/>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080" name="Line 5"/>
          <p:cNvSpPr>
            <a:spLocks noChangeShapeType="1"/>
          </p:cNvSpPr>
          <p:nvPr/>
        </p:nvSpPr>
        <p:spPr bwMode="auto">
          <a:xfrm rot="5400000" flipV="1">
            <a:off x="2706688" y="4127500"/>
            <a:ext cx="6350" cy="15779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1" name="Freeform 6"/>
          <p:cNvSpPr>
            <a:spLocks/>
          </p:cNvSpPr>
          <p:nvPr/>
        </p:nvSpPr>
        <p:spPr bwMode="auto">
          <a:xfrm>
            <a:off x="3990975" y="4678363"/>
            <a:ext cx="542925" cy="295275"/>
          </a:xfrm>
          <a:custGeom>
            <a:avLst/>
            <a:gdLst>
              <a:gd name="T0" fmla="*/ 0 w 342"/>
              <a:gd name="T1" fmla="*/ 295275 h 186"/>
              <a:gd name="T2" fmla="*/ 542925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3082" name="Group 7"/>
          <p:cNvGrpSpPr>
            <a:grpSpLocks/>
          </p:cNvGrpSpPr>
          <p:nvPr/>
        </p:nvGrpSpPr>
        <p:grpSpPr bwMode="auto">
          <a:xfrm>
            <a:off x="3497263" y="4852988"/>
            <a:ext cx="501650" cy="233362"/>
            <a:chOff x="3600" y="219"/>
            <a:chExt cx="360" cy="175"/>
          </a:xfrm>
        </p:grpSpPr>
        <p:sp>
          <p:nvSpPr>
            <p:cNvPr id="3208" name="Oval 8"/>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209" name="Line 9"/>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10" name="Line 10"/>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11" name="Rectangle 11"/>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3212" name="Oval 12"/>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3213" name="Group 13"/>
            <p:cNvGrpSpPr>
              <a:grpSpLocks/>
            </p:cNvGrpSpPr>
            <p:nvPr/>
          </p:nvGrpSpPr>
          <p:grpSpPr bwMode="auto">
            <a:xfrm>
              <a:off x="3686" y="244"/>
              <a:ext cx="177" cy="66"/>
              <a:chOff x="2848" y="848"/>
              <a:chExt cx="140" cy="98"/>
            </a:xfrm>
          </p:grpSpPr>
          <p:sp>
            <p:nvSpPr>
              <p:cNvPr id="3218" name="Line 14"/>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19" name="Line 15"/>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20" name="Line 16"/>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214" name="Group 17"/>
            <p:cNvGrpSpPr>
              <a:grpSpLocks/>
            </p:cNvGrpSpPr>
            <p:nvPr/>
          </p:nvGrpSpPr>
          <p:grpSpPr bwMode="auto">
            <a:xfrm flipV="1">
              <a:off x="3686" y="243"/>
              <a:ext cx="177" cy="66"/>
              <a:chOff x="2848" y="848"/>
              <a:chExt cx="140" cy="98"/>
            </a:xfrm>
          </p:grpSpPr>
          <p:sp>
            <p:nvSpPr>
              <p:cNvPr id="3215" name="Line 18"/>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16" name="Line 19"/>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17" name="Line 20"/>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083" name="Group 21"/>
          <p:cNvGrpSpPr>
            <a:grpSpLocks/>
          </p:cNvGrpSpPr>
          <p:nvPr/>
        </p:nvGrpSpPr>
        <p:grpSpPr bwMode="auto">
          <a:xfrm>
            <a:off x="3849688" y="5491163"/>
            <a:ext cx="501650" cy="233362"/>
            <a:chOff x="3600" y="219"/>
            <a:chExt cx="360" cy="175"/>
          </a:xfrm>
        </p:grpSpPr>
        <p:sp>
          <p:nvSpPr>
            <p:cNvPr id="3195" name="Oval 2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96" name="Line 23"/>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97" name="Line 24"/>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98" name="Rectangle 25"/>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3199" name="Oval 2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3200" name="Group 27"/>
            <p:cNvGrpSpPr>
              <a:grpSpLocks/>
            </p:cNvGrpSpPr>
            <p:nvPr/>
          </p:nvGrpSpPr>
          <p:grpSpPr bwMode="auto">
            <a:xfrm>
              <a:off x="3686" y="244"/>
              <a:ext cx="177" cy="66"/>
              <a:chOff x="2848" y="848"/>
              <a:chExt cx="140" cy="98"/>
            </a:xfrm>
          </p:grpSpPr>
          <p:sp>
            <p:nvSpPr>
              <p:cNvPr id="3205" name="Line 28"/>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06" name="Line 29"/>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07" name="Line 30"/>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201" name="Group 31"/>
            <p:cNvGrpSpPr>
              <a:grpSpLocks/>
            </p:cNvGrpSpPr>
            <p:nvPr/>
          </p:nvGrpSpPr>
          <p:grpSpPr bwMode="auto">
            <a:xfrm flipV="1">
              <a:off x="3686" y="243"/>
              <a:ext cx="177" cy="66"/>
              <a:chOff x="2848" y="848"/>
              <a:chExt cx="140" cy="98"/>
            </a:xfrm>
          </p:grpSpPr>
          <p:sp>
            <p:nvSpPr>
              <p:cNvPr id="3202" name="Line 3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03" name="Line 3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04" name="Line 3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084" name="Group 35"/>
          <p:cNvGrpSpPr>
            <a:grpSpLocks/>
          </p:cNvGrpSpPr>
          <p:nvPr/>
        </p:nvGrpSpPr>
        <p:grpSpPr bwMode="auto">
          <a:xfrm>
            <a:off x="4524375" y="4548188"/>
            <a:ext cx="501650" cy="233362"/>
            <a:chOff x="3600" y="219"/>
            <a:chExt cx="360" cy="175"/>
          </a:xfrm>
        </p:grpSpPr>
        <p:sp>
          <p:nvSpPr>
            <p:cNvPr id="3182" name="Oval 3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83" name="Line 37"/>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84" name="Line 38"/>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85" name="Rectangle 39"/>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3186" name="Oval 4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3187" name="Group 41"/>
            <p:cNvGrpSpPr>
              <a:grpSpLocks/>
            </p:cNvGrpSpPr>
            <p:nvPr/>
          </p:nvGrpSpPr>
          <p:grpSpPr bwMode="auto">
            <a:xfrm>
              <a:off x="3686" y="244"/>
              <a:ext cx="177" cy="66"/>
              <a:chOff x="2848" y="848"/>
              <a:chExt cx="140" cy="98"/>
            </a:xfrm>
          </p:grpSpPr>
          <p:sp>
            <p:nvSpPr>
              <p:cNvPr id="3192" name="Line 4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93" name="Line 4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94" name="Line 4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188" name="Group 45"/>
            <p:cNvGrpSpPr>
              <a:grpSpLocks/>
            </p:cNvGrpSpPr>
            <p:nvPr/>
          </p:nvGrpSpPr>
          <p:grpSpPr bwMode="auto">
            <a:xfrm flipV="1">
              <a:off x="3686" y="243"/>
              <a:ext cx="177" cy="66"/>
              <a:chOff x="2848" y="848"/>
              <a:chExt cx="140" cy="98"/>
            </a:xfrm>
          </p:grpSpPr>
          <p:sp>
            <p:nvSpPr>
              <p:cNvPr id="3189" name="Line 4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90" name="Line 4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91" name="Line 4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085" name="Group 49"/>
          <p:cNvGrpSpPr>
            <a:grpSpLocks/>
          </p:cNvGrpSpPr>
          <p:nvPr/>
        </p:nvGrpSpPr>
        <p:grpSpPr bwMode="auto">
          <a:xfrm>
            <a:off x="4446588" y="5213350"/>
            <a:ext cx="500062" cy="233363"/>
            <a:chOff x="3600" y="219"/>
            <a:chExt cx="360" cy="175"/>
          </a:xfrm>
        </p:grpSpPr>
        <p:sp>
          <p:nvSpPr>
            <p:cNvPr id="3169" name="Oval 50"/>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70" name="Line 51"/>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1" name="Line 52"/>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2" name="Rectangle 53"/>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3173" name="Oval 54"/>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3174" name="Group 55"/>
            <p:cNvGrpSpPr>
              <a:grpSpLocks/>
            </p:cNvGrpSpPr>
            <p:nvPr/>
          </p:nvGrpSpPr>
          <p:grpSpPr bwMode="auto">
            <a:xfrm>
              <a:off x="3686" y="244"/>
              <a:ext cx="177" cy="66"/>
              <a:chOff x="2848" y="848"/>
              <a:chExt cx="140" cy="98"/>
            </a:xfrm>
          </p:grpSpPr>
          <p:sp>
            <p:nvSpPr>
              <p:cNvPr id="3179" name="Line 5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80" name="Line 5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81" name="Line 5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175" name="Group 59"/>
            <p:cNvGrpSpPr>
              <a:grpSpLocks/>
            </p:cNvGrpSpPr>
            <p:nvPr/>
          </p:nvGrpSpPr>
          <p:grpSpPr bwMode="auto">
            <a:xfrm flipV="1">
              <a:off x="3686" y="243"/>
              <a:ext cx="177" cy="66"/>
              <a:chOff x="2848" y="848"/>
              <a:chExt cx="140" cy="98"/>
            </a:xfrm>
          </p:grpSpPr>
          <p:sp>
            <p:nvSpPr>
              <p:cNvPr id="3176" name="Line 60"/>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7" name="Line 61"/>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8" name="Line 62"/>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086" name="Group 63"/>
          <p:cNvGrpSpPr>
            <a:grpSpLocks/>
          </p:cNvGrpSpPr>
          <p:nvPr/>
        </p:nvGrpSpPr>
        <p:grpSpPr bwMode="auto">
          <a:xfrm>
            <a:off x="5081588" y="5510213"/>
            <a:ext cx="501650" cy="233362"/>
            <a:chOff x="3600" y="219"/>
            <a:chExt cx="360" cy="175"/>
          </a:xfrm>
        </p:grpSpPr>
        <p:sp>
          <p:nvSpPr>
            <p:cNvPr id="3156" name="Oval 64"/>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57" name="Line 65"/>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8" name="Line 66"/>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9" name="Rectangle 67"/>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3160" name="Oval 68"/>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3161" name="Group 69"/>
            <p:cNvGrpSpPr>
              <a:grpSpLocks/>
            </p:cNvGrpSpPr>
            <p:nvPr/>
          </p:nvGrpSpPr>
          <p:grpSpPr bwMode="auto">
            <a:xfrm>
              <a:off x="3686" y="244"/>
              <a:ext cx="177" cy="66"/>
              <a:chOff x="2848" y="848"/>
              <a:chExt cx="140" cy="98"/>
            </a:xfrm>
          </p:grpSpPr>
          <p:sp>
            <p:nvSpPr>
              <p:cNvPr id="3166" name="Line 70"/>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7" name="Line 71"/>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8" name="Line 72"/>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162" name="Group 73"/>
            <p:cNvGrpSpPr>
              <a:grpSpLocks/>
            </p:cNvGrpSpPr>
            <p:nvPr/>
          </p:nvGrpSpPr>
          <p:grpSpPr bwMode="auto">
            <a:xfrm flipV="1">
              <a:off x="3686" y="243"/>
              <a:ext cx="177" cy="66"/>
              <a:chOff x="2848" y="848"/>
              <a:chExt cx="140" cy="98"/>
            </a:xfrm>
          </p:grpSpPr>
          <p:sp>
            <p:nvSpPr>
              <p:cNvPr id="3163" name="Line 74"/>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4" name="Line 75"/>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5" name="Line 76"/>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087" name="Group 77"/>
          <p:cNvGrpSpPr>
            <a:grpSpLocks/>
          </p:cNvGrpSpPr>
          <p:nvPr/>
        </p:nvGrpSpPr>
        <p:grpSpPr bwMode="auto">
          <a:xfrm>
            <a:off x="5526088" y="4854575"/>
            <a:ext cx="501650" cy="233363"/>
            <a:chOff x="3600" y="219"/>
            <a:chExt cx="360" cy="175"/>
          </a:xfrm>
        </p:grpSpPr>
        <p:sp>
          <p:nvSpPr>
            <p:cNvPr id="3143" name="Oval 78"/>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44" name="Line 79"/>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5" name="Line 80"/>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6" name="Rectangle 81"/>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3147" name="Oval 82"/>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3148" name="Group 83"/>
            <p:cNvGrpSpPr>
              <a:grpSpLocks/>
            </p:cNvGrpSpPr>
            <p:nvPr/>
          </p:nvGrpSpPr>
          <p:grpSpPr bwMode="auto">
            <a:xfrm>
              <a:off x="3686" y="244"/>
              <a:ext cx="177" cy="66"/>
              <a:chOff x="2848" y="848"/>
              <a:chExt cx="140" cy="98"/>
            </a:xfrm>
          </p:grpSpPr>
          <p:sp>
            <p:nvSpPr>
              <p:cNvPr id="3153" name="Line 84"/>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4" name="Line 85"/>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5" name="Line 86"/>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149" name="Group 87"/>
            <p:cNvGrpSpPr>
              <a:grpSpLocks/>
            </p:cNvGrpSpPr>
            <p:nvPr/>
          </p:nvGrpSpPr>
          <p:grpSpPr bwMode="auto">
            <a:xfrm flipV="1">
              <a:off x="3686" y="243"/>
              <a:ext cx="177" cy="66"/>
              <a:chOff x="2848" y="848"/>
              <a:chExt cx="140" cy="98"/>
            </a:xfrm>
          </p:grpSpPr>
          <p:sp>
            <p:nvSpPr>
              <p:cNvPr id="3150" name="Line 88"/>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1" name="Line 89"/>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2" name="Line 90"/>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088" name="Group 91"/>
          <p:cNvGrpSpPr>
            <a:grpSpLocks/>
          </p:cNvGrpSpPr>
          <p:nvPr/>
        </p:nvGrpSpPr>
        <p:grpSpPr bwMode="auto">
          <a:xfrm>
            <a:off x="479425" y="3048000"/>
            <a:ext cx="1566863" cy="1987550"/>
            <a:chOff x="2366" y="929"/>
            <a:chExt cx="987" cy="1252"/>
          </a:xfrm>
        </p:grpSpPr>
        <p:graphicFrame>
          <p:nvGraphicFramePr>
            <p:cNvPr id="3075" name="Object 92"/>
            <p:cNvGraphicFramePr>
              <a:graphicFrameLocks noChangeAspect="1"/>
            </p:cNvGraphicFramePr>
            <p:nvPr/>
          </p:nvGraphicFramePr>
          <p:xfrm>
            <a:off x="2741" y="929"/>
            <a:ext cx="333" cy="264"/>
          </p:xfrm>
          <a:graphic>
            <a:graphicData uri="http://schemas.openxmlformats.org/presentationml/2006/ole">
              <mc:AlternateContent xmlns:mc="http://schemas.openxmlformats.org/markup-compatibility/2006">
                <mc:Choice xmlns:v="urn:schemas-microsoft-com:vml" Requires="v">
                  <p:oleObj spid="_x0000_s3232" name="Clip" r:id="rId4" imgW="1307263" imgH="1084139" progId="">
                    <p:embed/>
                  </p:oleObj>
                </mc:Choice>
                <mc:Fallback>
                  <p:oleObj name="Clip" r:id="rId4" imgW="1307263" imgH="1084139" progId="">
                    <p:embed/>
                    <p:pic>
                      <p:nvPicPr>
                        <p:cNvPr id="0" name="Picture 15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1" y="929"/>
                          <a:ext cx="333" cy="2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134" name="Group 93"/>
            <p:cNvGrpSpPr>
              <a:grpSpLocks/>
            </p:cNvGrpSpPr>
            <p:nvPr/>
          </p:nvGrpSpPr>
          <p:grpSpPr bwMode="auto">
            <a:xfrm>
              <a:off x="2366" y="1145"/>
              <a:ext cx="987" cy="1036"/>
              <a:chOff x="2956" y="969"/>
              <a:chExt cx="513" cy="529"/>
            </a:xfrm>
          </p:grpSpPr>
          <p:sp>
            <p:nvSpPr>
              <p:cNvPr id="3135" name="Rectangle 94"/>
              <p:cNvSpPr>
                <a:spLocks noChangeArrowheads="1"/>
              </p:cNvSpPr>
              <p:nvPr/>
            </p:nvSpPr>
            <p:spPr bwMode="auto">
              <a:xfrm>
                <a:off x="3018" y="969"/>
                <a:ext cx="426" cy="4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36" name="Rectangle 95"/>
              <p:cNvSpPr>
                <a:spLocks noChangeArrowheads="1"/>
              </p:cNvSpPr>
              <p:nvPr/>
            </p:nvSpPr>
            <p:spPr bwMode="auto">
              <a:xfrm>
                <a:off x="2997" y="984"/>
                <a:ext cx="435" cy="504"/>
              </a:xfrm>
              <a:prstGeom prst="rect">
                <a:avLst/>
              </a:prstGeom>
              <a:solidFill>
                <a:schemeClr val="bg1"/>
              </a:solidFill>
              <a:ln w="1270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37" name="Rectangle 96"/>
              <p:cNvSpPr>
                <a:spLocks noChangeArrowheads="1"/>
              </p:cNvSpPr>
              <p:nvPr/>
            </p:nvSpPr>
            <p:spPr bwMode="auto">
              <a:xfrm>
                <a:off x="3000" y="1185"/>
                <a:ext cx="432" cy="10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38" name="Text Box 97"/>
              <p:cNvSpPr txBox="1">
                <a:spLocks noChangeArrowheads="1"/>
              </p:cNvSpPr>
              <p:nvPr/>
            </p:nvSpPr>
            <p:spPr bwMode="auto">
              <a:xfrm>
                <a:off x="2956" y="978"/>
                <a:ext cx="513"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2000">
                    <a:latin typeface="Comic Sans MS" pitchFamily="66" charset="0"/>
                  </a:rPr>
                  <a:t>application</a:t>
                </a:r>
              </a:p>
              <a:p>
                <a:pPr algn="ctr"/>
                <a:r>
                  <a:rPr lang="en-US" altLang="en-US" sz="2000">
                    <a:latin typeface="Comic Sans MS" pitchFamily="66" charset="0"/>
                  </a:rPr>
                  <a:t>transport</a:t>
                </a:r>
              </a:p>
              <a:p>
                <a:pPr algn="ctr"/>
                <a:r>
                  <a:rPr lang="en-US" altLang="en-US" sz="2000">
                    <a:solidFill>
                      <a:schemeClr val="bg1"/>
                    </a:solidFill>
                    <a:latin typeface="Comic Sans MS" pitchFamily="66" charset="0"/>
                  </a:rPr>
                  <a:t>network</a:t>
                </a:r>
                <a:endParaRPr lang="en-US" altLang="en-US" sz="2000">
                  <a:latin typeface="Comic Sans MS" pitchFamily="66" charset="0"/>
                </a:endParaRPr>
              </a:p>
              <a:p>
                <a:pPr algn="ctr"/>
                <a:r>
                  <a:rPr lang="en-US" altLang="en-US" sz="2000">
                    <a:latin typeface="Comic Sans MS" pitchFamily="66" charset="0"/>
                  </a:rPr>
                  <a:t>data link</a:t>
                </a:r>
              </a:p>
              <a:p>
                <a:pPr algn="ctr"/>
                <a:r>
                  <a:rPr lang="en-US" altLang="en-US" sz="2000">
                    <a:latin typeface="Comic Sans MS" pitchFamily="66" charset="0"/>
                  </a:rPr>
                  <a:t>physical</a:t>
                </a:r>
                <a:endParaRPr lang="en-US" altLang="en-US" sz="2000"/>
              </a:p>
            </p:txBody>
          </p:sp>
          <p:sp>
            <p:nvSpPr>
              <p:cNvPr id="3139" name="Line 98"/>
              <p:cNvSpPr>
                <a:spLocks noChangeShapeType="1"/>
              </p:cNvSpPr>
              <p:nvPr/>
            </p:nvSpPr>
            <p:spPr bwMode="auto">
              <a:xfrm>
                <a:off x="2997" y="1194"/>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0" name="Line 99"/>
              <p:cNvSpPr>
                <a:spLocks noChangeShapeType="1"/>
              </p:cNvSpPr>
              <p:nvPr/>
            </p:nvSpPr>
            <p:spPr bwMode="auto">
              <a:xfrm>
                <a:off x="3003" y="1290"/>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1" name="Line 100"/>
              <p:cNvSpPr>
                <a:spLocks noChangeShapeType="1"/>
              </p:cNvSpPr>
              <p:nvPr/>
            </p:nvSpPr>
            <p:spPr bwMode="auto">
              <a:xfrm>
                <a:off x="3003" y="1374"/>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2" name="Line 101"/>
              <p:cNvSpPr>
                <a:spLocks noChangeShapeType="1"/>
              </p:cNvSpPr>
              <p:nvPr/>
            </p:nvSpPr>
            <p:spPr bwMode="auto">
              <a:xfrm>
                <a:off x="3003" y="1092"/>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3089" name="Freeform 102"/>
          <p:cNvSpPr>
            <a:spLocks/>
          </p:cNvSpPr>
          <p:nvPr/>
        </p:nvSpPr>
        <p:spPr bwMode="auto">
          <a:xfrm>
            <a:off x="5032375" y="4672013"/>
            <a:ext cx="504825" cy="307975"/>
          </a:xfrm>
          <a:custGeom>
            <a:avLst/>
            <a:gdLst>
              <a:gd name="T0" fmla="*/ 0 w 318"/>
              <a:gd name="T1" fmla="*/ 0 h 194"/>
              <a:gd name="T2" fmla="*/ 504825 w 318"/>
              <a:gd name="T3" fmla="*/ 307975 h 194"/>
              <a:gd name="T4" fmla="*/ 0 60000 65536"/>
              <a:gd name="T5" fmla="*/ 0 60000 65536"/>
              <a:gd name="T6" fmla="*/ 0 w 318"/>
              <a:gd name="T7" fmla="*/ 0 h 194"/>
              <a:gd name="T8" fmla="*/ 318 w 318"/>
              <a:gd name="T9" fmla="*/ 194 h 194"/>
            </a:gdLst>
            <a:ahLst/>
            <a:cxnLst>
              <a:cxn ang="T4">
                <a:pos x="T0" y="T1"/>
              </a:cxn>
              <a:cxn ang="T5">
                <a:pos x="T2" y="T3"/>
              </a:cxn>
            </a:cxnLst>
            <a:rect l="T6" t="T7" r="T8" b="T9"/>
            <a:pathLst>
              <a:path w="318" h="194">
                <a:moveTo>
                  <a:pt x="0" y="0"/>
                </a:moveTo>
                <a:lnTo>
                  <a:pt x="318" y="194"/>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090" name="Freeform 103"/>
          <p:cNvSpPr>
            <a:spLocks/>
          </p:cNvSpPr>
          <p:nvPr/>
        </p:nvSpPr>
        <p:spPr bwMode="auto">
          <a:xfrm>
            <a:off x="3967163" y="5064125"/>
            <a:ext cx="481012" cy="238125"/>
          </a:xfrm>
          <a:custGeom>
            <a:avLst/>
            <a:gdLst>
              <a:gd name="T0" fmla="*/ 0 w 294"/>
              <a:gd name="T1" fmla="*/ 0 h 174"/>
              <a:gd name="T2" fmla="*/ 481012 w 294"/>
              <a:gd name="T3" fmla="*/ 238125 h 174"/>
              <a:gd name="T4" fmla="*/ 0 60000 65536"/>
              <a:gd name="T5" fmla="*/ 0 60000 65536"/>
              <a:gd name="T6" fmla="*/ 0 w 294"/>
              <a:gd name="T7" fmla="*/ 0 h 174"/>
              <a:gd name="T8" fmla="*/ 294 w 294"/>
              <a:gd name="T9" fmla="*/ 174 h 174"/>
            </a:gdLst>
            <a:ahLst/>
            <a:cxnLst>
              <a:cxn ang="T4">
                <a:pos x="T0" y="T1"/>
              </a:cxn>
              <a:cxn ang="T5">
                <a:pos x="T2" y="T3"/>
              </a:cxn>
            </a:cxnLst>
            <a:rect l="T6" t="T7" r="T8" b="T9"/>
            <a:pathLst>
              <a:path w="294" h="174">
                <a:moveTo>
                  <a:pt x="0" y="0"/>
                </a:moveTo>
                <a:lnTo>
                  <a:pt x="294" y="174"/>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091" name="Freeform 104"/>
          <p:cNvSpPr>
            <a:spLocks/>
          </p:cNvSpPr>
          <p:nvPr/>
        </p:nvSpPr>
        <p:spPr bwMode="auto">
          <a:xfrm>
            <a:off x="4914900" y="5040313"/>
            <a:ext cx="628650" cy="247650"/>
          </a:xfrm>
          <a:custGeom>
            <a:avLst/>
            <a:gdLst>
              <a:gd name="T0" fmla="*/ 0 w 378"/>
              <a:gd name="T1" fmla="*/ 247650 h 174"/>
              <a:gd name="T2" fmla="*/ 628650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092" name="Freeform 105"/>
          <p:cNvSpPr>
            <a:spLocks/>
          </p:cNvSpPr>
          <p:nvPr/>
        </p:nvSpPr>
        <p:spPr bwMode="auto">
          <a:xfrm>
            <a:off x="5581650" y="5094288"/>
            <a:ext cx="206375" cy="508000"/>
          </a:xfrm>
          <a:custGeom>
            <a:avLst/>
            <a:gdLst>
              <a:gd name="T0" fmla="*/ 0 w 118"/>
              <a:gd name="T1" fmla="*/ 508000 h 500"/>
              <a:gd name="T2" fmla="*/ 206375 w 118"/>
              <a:gd name="T3" fmla="*/ 0 h 500"/>
              <a:gd name="T4" fmla="*/ 0 60000 65536"/>
              <a:gd name="T5" fmla="*/ 0 60000 65536"/>
              <a:gd name="T6" fmla="*/ 0 w 118"/>
              <a:gd name="T7" fmla="*/ 0 h 500"/>
              <a:gd name="T8" fmla="*/ 118 w 118"/>
              <a:gd name="T9" fmla="*/ 500 h 500"/>
            </a:gdLst>
            <a:ahLst/>
            <a:cxnLst>
              <a:cxn ang="T4">
                <a:pos x="T0" y="T1"/>
              </a:cxn>
              <a:cxn ang="T5">
                <a:pos x="T2" y="T3"/>
              </a:cxn>
            </a:cxnLst>
            <a:rect l="T6" t="T7" r="T8" b="T9"/>
            <a:pathLst>
              <a:path w="118" h="500">
                <a:moveTo>
                  <a:pt x="0" y="500"/>
                </a:moveTo>
                <a:lnTo>
                  <a:pt x="118"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093" name="Freeform 106"/>
          <p:cNvSpPr>
            <a:spLocks/>
          </p:cNvSpPr>
          <p:nvPr/>
        </p:nvSpPr>
        <p:spPr bwMode="auto">
          <a:xfrm>
            <a:off x="4346575" y="5627688"/>
            <a:ext cx="736600" cy="74612"/>
          </a:xfrm>
          <a:custGeom>
            <a:avLst/>
            <a:gdLst>
              <a:gd name="T0" fmla="*/ 736600 w 370"/>
              <a:gd name="T1" fmla="*/ 74612 h 32"/>
              <a:gd name="T2" fmla="*/ 0 w 370"/>
              <a:gd name="T3" fmla="*/ 0 h 32"/>
              <a:gd name="T4" fmla="*/ 0 60000 65536"/>
              <a:gd name="T5" fmla="*/ 0 60000 65536"/>
              <a:gd name="T6" fmla="*/ 0 w 370"/>
              <a:gd name="T7" fmla="*/ 0 h 32"/>
              <a:gd name="T8" fmla="*/ 370 w 370"/>
              <a:gd name="T9" fmla="*/ 32 h 32"/>
            </a:gdLst>
            <a:ahLst/>
            <a:cxnLst>
              <a:cxn ang="T4">
                <a:pos x="T0" y="T1"/>
              </a:cxn>
              <a:cxn ang="T5">
                <a:pos x="T2" y="T3"/>
              </a:cxn>
            </a:cxnLst>
            <a:rect l="T6" t="T7" r="T8" b="T9"/>
            <a:pathLst>
              <a:path w="370" h="32">
                <a:moveTo>
                  <a:pt x="370" y="32"/>
                </a:moveTo>
                <a:lnTo>
                  <a:pt x="0"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094" name="Freeform 107"/>
          <p:cNvSpPr>
            <a:spLocks/>
          </p:cNvSpPr>
          <p:nvPr/>
        </p:nvSpPr>
        <p:spPr bwMode="auto">
          <a:xfrm>
            <a:off x="3810000" y="5087938"/>
            <a:ext cx="193675" cy="425450"/>
          </a:xfrm>
          <a:custGeom>
            <a:avLst/>
            <a:gdLst>
              <a:gd name="T0" fmla="*/ 178269 w 176"/>
              <a:gd name="T1" fmla="*/ 421319 h 412"/>
              <a:gd name="T2" fmla="*/ 193675 w 176"/>
              <a:gd name="T3" fmla="*/ 425450 h 412"/>
              <a:gd name="T4" fmla="*/ 0 w 176"/>
              <a:gd name="T5" fmla="*/ 0 h 412"/>
              <a:gd name="T6" fmla="*/ 0 60000 65536"/>
              <a:gd name="T7" fmla="*/ 0 60000 65536"/>
              <a:gd name="T8" fmla="*/ 0 60000 65536"/>
              <a:gd name="T9" fmla="*/ 0 w 176"/>
              <a:gd name="T10" fmla="*/ 0 h 412"/>
              <a:gd name="T11" fmla="*/ 176 w 176"/>
              <a:gd name="T12" fmla="*/ 412 h 412"/>
            </a:gdLst>
            <a:ahLst/>
            <a:cxnLst>
              <a:cxn ang="T6">
                <a:pos x="T0" y="T1"/>
              </a:cxn>
              <a:cxn ang="T7">
                <a:pos x="T2" y="T3"/>
              </a:cxn>
              <a:cxn ang="T8">
                <a:pos x="T4" y="T5"/>
              </a:cxn>
            </a:cxnLst>
            <a:rect l="T9" t="T10" r="T11" b="T12"/>
            <a:pathLst>
              <a:path w="176" h="412">
                <a:moveTo>
                  <a:pt x="162" y="408"/>
                </a:moveTo>
                <a:lnTo>
                  <a:pt x="176" y="412"/>
                </a:lnTo>
                <a:lnTo>
                  <a:pt x="0"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3095" name="Group 108"/>
          <p:cNvGrpSpPr>
            <a:grpSpLocks/>
          </p:cNvGrpSpPr>
          <p:nvPr/>
        </p:nvGrpSpPr>
        <p:grpSpPr bwMode="auto">
          <a:xfrm>
            <a:off x="7261225" y="3219450"/>
            <a:ext cx="1566863" cy="1987550"/>
            <a:chOff x="2366" y="929"/>
            <a:chExt cx="987" cy="1252"/>
          </a:xfrm>
        </p:grpSpPr>
        <p:graphicFrame>
          <p:nvGraphicFramePr>
            <p:cNvPr id="3074" name="Object 109"/>
            <p:cNvGraphicFramePr>
              <a:graphicFrameLocks noChangeAspect="1"/>
            </p:cNvGraphicFramePr>
            <p:nvPr/>
          </p:nvGraphicFramePr>
          <p:xfrm>
            <a:off x="2741" y="929"/>
            <a:ext cx="333" cy="264"/>
          </p:xfrm>
          <a:graphic>
            <a:graphicData uri="http://schemas.openxmlformats.org/presentationml/2006/ole">
              <mc:AlternateContent xmlns:mc="http://schemas.openxmlformats.org/markup-compatibility/2006">
                <mc:Choice xmlns:v="urn:schemas-microsoft-com:vml" Requires="v">
                  <p:oleObj spid="_x0000_s3233" name="Clip" r:id="rId6" imgW="1307263" imgH="1084139" progId="">
                    <p:embed/>
                  </p:oleObj>
                </mc:Choice>
                <mc:Fallback>
                  <p:oleObj name="Clip" r:id="rId6" imgW="1307263" imgH="1084139" progId="">
                    <p:embed/>
                    <p:pic>
                      <p:nvPicPr>
                        <p:cNvPr id="0" name="Picture 15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1" y="929"/>
                          <a:ext cx="333" cy="2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125" name="Group 110"/>
            <p:cNvGrpSpPr>
              <a:grpSpLocks/>
            </p:cNvGrpSpPr>
            <p:nvPr/>
          </p:nvGrpSpPr>
          <p:grpSpPr bwMode="auto">
            <a:xfrm>
              <a:off x="2366" y="1145"/>
              <a:ext cx="987" cy="1036"/>
              <a:chOff x="2956" y="969"/>
              <a:chExt cx="513" cy="529"/>
            </a:xfrm>
          </p:grpSpPr>
          <p:sp>
            <p:nvSpPr>
              <p:cNvPr id="3126" name="Rectangle 111"/>
              <p:cNvSpPr>
                <a:spLocks noChangeArrowheads="1"/>
              </p:cNvSpPr>
              <p:nvPr/>
            </p:nvSpPr>
            <p:spPr bwMode="auto">
              <a:xfrm>
                <a:off x="3018" y="969"/>
                <a:ext cx="426" cy="4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27" name="Rectangle 112"/>
              <p:cNvSpPr>
                <a:spLocks noChangeArrowheads="1"/>
              </p:cNvSpPr>
              <p:nvPr/>
            </p:nvSpPr>
            <p:spPr bwMode="auto">
              <a:xfrm>
                <a:off x="2997" y="984"/>
                <a:ext cx="435" cy="504"/>
              </a:xfrm>
              <a:prstGeom prst="rect">
                <a:avLst/>
              </a:prstGeom>
              <a:solidFill>
                <a:schemeClr val="bg1"/>
              </a:solidFill>
              <a:ln w="1270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28" name="Rectangle 113"/>
              <p:cNvSpPr>
                <a:spLocks noChangeArrowheads="1"/>
              </p:cNvSpPr>
              <p:nvPr/>
            </p:nvSpPr>
            <p:spPr bwMode="auto">
              <a:xfrm>
                <a:off x="3000" y="1185"/>
                <a:ext cx="432" cy="10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29" name="Text Box 114"/>
              <p:cNvSpPr txBox="1">
                <a:spLocks noChangeArrowheads="1"/>
              </p:cNvSpPr>
              <p:nvPr/>
            </p:nvSpPr>
            <p:spPr bwMode="auto">
              <a:xfrm>
                <a:off x="2956" y="978"/>
                <a:ext cx="513"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2000">
                    <a:latin typeface="Comic Sans MS" pitchFamily="66" charset="0"/>
                  </a:rPr>
                  <a:t>application</a:t>
                </a:r>
              </a:p>
              <a:p>
                <a:pPr algn="ctr"/>
                <a:r>
                  <a:rPr lang="en-US" altLang="en-US" sz="2000">
                    <a:latin typeface="Comic Sans MS" pitchFamily="66" charset="0"/>
                  </a:rPr>
                  <a:t>transport</a:t>
                </a:r>
              </a:p>
              <a:p>
                <a:pPr algn="ctr"/>
                <a:r>
                  <a:rPr lang="en-US" altLang="en-US" sz="2000">
                    <a:solidFill>
                      <a:schemeClr val="bg1"/>
                    </a:solidFill>
                    <a:latin typeface="Comic Sans MS" pitchFamily="66" charset="0"/>
                  </a:rPr>
                  <a:t>network</a:t>
                </a:r>
                <a:endParaRPr lang="en-US" altLang="en-US" sz="2000">
                  <a:latin typeface="Comic Sans MS" pitchFamily="66" charset="0"/>
                </a:endParaRPr>
              </a:p>
              <a:p>
                <a:pPr algn="ctr"/>
                <a:r>
                  <a:rPr lang="en-US" altLang="en-US" sz="2000">
                    <a:latin typeface="Comic Sans MS" pitchFamily="66" charset="0"/>
                  </a:rPr>
                  <a:t>data link</a:t>
                </a:r>
              </a:p>
              <a:p>
                <a:pPr algn="ctr"/>
                <a:r>
                  <a:rPr lang="en-US" altLang="en-US" sz="2000">
                    <a:latin typeface="Comic Sans MS" pitchFamily="66" charset="0"/>
                  </a:rPr>
                  <a:t>physical</a:t>
                </a:r>
                <a:endParaRPr lang="en-US" altLang="en-US" sz="2000"/>
              </a:p>
            </p:txBody>
          </p:sp>
          <p:sp>
            <p:nvSpPr>
              <p:cNvPr id="3130" name="Line 115"/>
              <p:cNvSpPr>
                <a:spLocks noChangeShapeType="1"/>
              </p:cNvSpPr>
              <p:nvPr/>
            </p:nvSpPr>
            <p:spPr bwMode="auto">
              <a:xfrm>
                <a:off x="2997" y="1194"/>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1" name="Line 116"/>
              <p:cNvSpPr>
                <a:spLocks noChangeShapeType="1"/>
              </p:cNvSpPr>
              <p:nvPr/>
            </p:nvSpPr>
            <p:spPr bwMode="auto">
              <a:xfrm>
                <a:off x="3003" y="1290"/>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2" name="Line 117"/>
              <p:cNvSpPr>
                <a:spLocks noChangeShapeType="1"/>
              </p:cNvSpPr>
              <p:nvPr/>
            </p:nvSpPr>
            <p:spPr bwMode="auto">
              <a:xfrm>
                <a:off x="3003" y="1374"/>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3" name="Line 118"/>
              <p:cNvSpPr>
                <a:spLocks noChangeShapeType="1"/>
              </p:cNvSpPr>
              <p:nvPr/>
            </p:nvSpPr>
            <p:spPr bwMode="auto">
              <a:xfrm>
                <a:off x="3003" y="1092"/>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3096" name="Line 119"/>
          <p:cNvSpPr>
            <a:spLocks noChangeShapeType="1"/>
          </p:cNvSpPr>
          <p:nvPr/>
        </p:nvSpPr>
        <p:spPr bwMode="auto">
          <a:xfrm rot="-5400000" flipH="1" flipV="1">
            <a:off x="6702425" y="4310063"/>
            <a:ext cx="6350" cy="14033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0168" name="Text Box 120"/>
          <p:cNvSpPr txBox="1">
            <a:spLocks noChangeArrowheads="1"/>
          </p:cNvSpPr>
          <p:nvPr/>
        </p:nvSpPr>
        <p:spPr bwMode="auto">
          <a:xfrm>
            <a:off x="1998663" y="4252913"/>
            <a:ext cx="14970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1. Send data</a:t>
            </a:r>
            <a:endParaRPr lang="en-US" altLang="en-US"/>
          </a:p>
        </p:txBody>
      </p:sp>
      <p:sp>
        <p:nvSpPr>
          <p:cNvPr id="130169" name="Text Box 121"/>
          <p:cNvSpPr txBox="1">
            <a:spLocks noChangeArrowheads="1"/>
          </p:cNvSpPr>
          <p:nvPr/>
        </p:nvSpPr>
        <p:spPr bwMode="auto">
          <a:xfrm>
            <a:off x="5618163" y="4319588"/>
            <a:ext cx="18065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2. Receive data</a:t>
            </a:r>
            <a:endParaRPr lang="en-US" altLang="en-US"/>
          </a:p>
        </p:txBody>
      </p:sp>
      <p:sp>
        <p:nvSpPr>
          <p:cNvPr id="3099" name="Freeform 122"/>
          <p:cNvSpPr>
            <a:spLocks/>
          </p:cNvSpPr>
          <p:nvPr/>
        </p:nvSpPr>
        <p:spPr bwMode="auto">
          <a:xfrm>
            <a:off x="2028825" y="4221163"/>
            <a:ext cx="304800" cy="657225"/>
          </a:xfrm>
          <a:custGeom>
            <a:avLst/>
            <a:gdLst>
              <a:gd name="T0" fmla="*/ 0 w 192"/>
              <a:gd name="T1" fmla="*/ 0 h 414"/>
              <a:gd name="T2" fmla="*/ 0 w 192"/>
              <a:gd name="T3" fmla="*/ 657225 h 414"/>
              <a:gd name="T4" fmla="*/ 304800 w 192"/>
              <a:gd name="T5" fmla="*/ 647700 h 414"/>
              <a:gd name="T6" fmla="*/ 0 60000 65536"/>
              <a:gd name="T7" fmla="*/ 0 60000 65536"/>
              <a:gd name="T8" fmla="*/ 0 60000 65536"/>
              <a:gd name="T9" fmla="*/ 0 w 192"/>
              <a:gd name="T10" fmla="*/ 0 h 414"/>
              <a:gd name="T11" fmla="*/ 192 w 192"/>
              <a:gd name="T12" fmla="*/ 414 h 414"/>
            </a:gdLst>
            <a:ahLst/>
            <a:cxnLst>
              <a:cxn ang="T6">
                <a:pos x="T0" y="T1"/>
              </a:cxn>
              <a:cxn ang="T7">
                <a:pos x="T2" y="T3"/>
              </a:cxn>
              <a:cxn ang="T8">
                <a:pos x="T4" y="T5"/>
              </a:cxn>
            </a:cxnLst>
            <a:rect l="T9" t="T10" r="T11" b="T12"/>
            <a:pathLst>
              <a:path w="192" h="414">
                <a:moveTo>
                  <a:pt x="0" y="0"/>
                </a:moveTo>
                <a:lnTo>
                  <a:pt x="0" y="414"/>
                </a:lnTo>
                <a:lnTo>
                  <a:pt x="192" y="408"/>
                </a:lnTo>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00" name="Freeform 123"/>
          <p:cNvSpPr>
            <a:spLocks/>
          </p:cNvSpPr>
          <p:nvPr/>
        </p:nvSpPr>
        <p:spPr bwMode="auto">
          <a:xfrm>
            <a:off x="6662738" y="4664075"/>
            <a:ext cx="609600" cy="295275"/>
          </a:xfrm>
          <a:custGeom>
            <a:avLst/>
            <a:gdLst>
              <a:gd name="T0" fmla="*/ 0 w 384"/>
              <a:gd name="T1" fmla="*/ 295275 h 186"/>
              <a:gd name="T2" fmla="*/ 609600 w 384"/>
              <a:gd name="T3" fmla="*/ 295275 h 186"/>
              <a:gd name="T4" fmla="*/ 609600 w 384"/>
              <a:gd name="T5" fmla="*/ 0 h 186"/>
              <a:gd name="T6" fmla="*/ 0 60000 65536"/>
              <a:gd name="T7" fmla="*/ 0 60000 65536"/>
              <a:gd name="T8" fmla="*/ 0 60000 65536"/>
              <a:gd name="T9" fmla="*/ 0 w 384"/>
              <a:gd name="T10" fmla="*/ 0 h 186"/>
              <a:gd name="T11" fmla="*/ 384 w 384"/>
              <a:gd name="T12" fmla="*/ 186 h 186"/>
            </a:gdLst>
            <a:ahLst/>
            <a:cxnLst>
              <a:cxn ang="T6">
                <a:pos x="T0" y="T1"/>
              </a:cxn>
              <a:cxn ang="T7">
                <a:pos x="T2" y="T3"/>
              </a:cxn>
              <a:cxn ang="T8">
                <a:pos x="T4" y="T5"/>
              </a:cxn>
            </a:cxnLst>
            <a:rect l="T9" t="T10" r="T11" b="T12"/>
            <a:pathLst>
              <a:path w="384" h="186">
                <a:moveTo>
                  <a:pt x="0" y="186"/>
                </a:moveTo>
                <a:lnTo>
                  <a:pt x="384" y="186"/>
                </a:lnTo>
                <a:lnTo>
                  <a:pt x="384" y="0"/>
                </a:lnTo>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3101" name="Group 124"/>
          <p:cNvGrpSpPr>
            <a:grpSpLocks/>
          </p:cNvGrpSpPr>
          <p:nvPr/>
        </p:nvGrpSpPr>
        <p:grpSpPr bwMode="auto">
          <a:xfrm>
            <a:off x="2386013" y="4659313"/>
            <a:ext cx="361950" cy="261937"/>
            <a:chOff x="1548" y="3723"/>
            <a:chExt cx="228" cy="165"/>
          </a:xfrm>
        </p:grpSpPr>
        <p:sp>
          <p:nvSpPr>
            <p:cNvPr id="3122" name="Rectangle 125"/>
            <p:cNvSpPr>
              <a:spLocks noChangeArrowheads="1"/>
            </p:cNvSpPr>
            <p:nvPr/>
          </p:nvSpPr>
          <p:spPr bwMode="auto">
            <a:xfrm>
              <a:off x="1563" y="3723"/>
              <a:ext cx="102" cy="1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23" name="Rectangle 126"/>
            <p:cNvSpPr>
              <a:spLocks noChangeArrowheads="1"/>
            </p:cNvSpPr>
            <p:nvPr/>
          </p:nvSpPr>
          <p:spPr bwMode="auto">
            <a:xfrm>
              <a:off x="1548" y="3738"/>
              <a:ext cx="102" cy="150"/>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24" name="Line 127"/>
            <p:cNvSpPr>
              <a:spLocks noChangeShapeType="1"/>
            </p:cNvSpPr>
            <p:nvPr/>
          </p:nvSpPr>
          <p:spPr bwMode="auto">
            <a:xfrm>
              <a:off x="1650" y="3816"/>
              <a:ext cx="126"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102" name="Group 128"/>
          <p:cNvGrpSpPr>
            <a:grpSpLocks/>
          </p:cNvGrpSpPr>
          <p:nvPr/>
        </p:nvGrpSpPr>
        <p:grpSpPr bwMode="auto">
          <a:xfrm>
            <a:off x="3176588" y="4664075"/>
            <a:ext cx="361950" cy="261938"/>
            <a:chOff x="1548" y="3723"/>
            <a:chExt cx="228" cy="165"/>
          </a:xfrm>
        </p:grpSpPr>
        <p:sp>
          <p:nvSpPr>
            <p:cNvPr id="3119" name="Rectangle 129"/>
            <p:cNvSpPr>
              <a:spLocks noChangeArrowheads="1"/>
            </p:cNvSpPr>
            <p:nvPr/>
          </p:nvSpPr>
          <p:spPr bwMode="auto">
            <a:xfrm>
              <a:off x="1563" y="3723"/>
              <a:ext cx="102" cy="1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20" name="Rectangle 130"/>
            <p:cNvSpPr>
              <a:spLocks noChangeArrowheads="1"/>
            </p:cNvSpPr>
            <p:nvPr/>
          </p:nvSpPr>
          <p:spPr bwMode="auto">
            <a:xfrm>
              <a:off x="1548" y="3738"/>
              <a:ext cx="102" cy="150"/>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21" name="Line 131"/>
            <p:cNvSpPr>
              <a:spLocks noChangeShapeType="1"/>
            </p:cNvSpPr>
            <p:nvPr/>
          </p:nvSpPr>
          <p:spPr bwMode="auto">
            <a:xfrm>
              <a:off x="1650" y="3816"/>
              <a:ext cx="126"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103" name="Group 132"/>
          <p:cNvGrpSpPr>
            <a:grpSpLocks/>
          </p:cNvGrpSpPr>
          <p:nvPr/>
        </p:nvGrpSpPr>
        <p:grpSpPr bwMode="auto">
          <a:xfrm>
            <a:off x="5048250" y="4554538"/>
            <a:ext cx="361950" cy="261937"/>
            <a:chOff x="1548" y="3723"/>
            <a:chExt cx="228" cy="165"/>
          </a:xfrm>
        </p:grpSpPr>
        <p:sp>
          <p:nvSpPr>
            <p:cNvPr id="3116" name="Rectangle 133"/>
            <p:cNvSpPr>
              <a:spLocks noChangeArrowheads="1"/>
            </p:cNvSpPr>
            <p:nvPr/>
          </p:nvSpPr>
          <p:spPr bwMode="auto">
            <a:xfrm>
              <a:off x="1563" y="3723"/>
              <a:ext cx="102" cy="1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17" name="Rectangle 134"/>
            <p:cNvSpPr>
              <a:spLocks noChangeArrowheads="1"/>
            </p:cNvSpPr>
            <p:nvPr/>
          </p:nvSpPr>
          <p:spPr bwMode="auto">
            <a:xfrm>
              <a:off x="1548" y="3738"/>
              <a:ext cx="102" cy="150"/>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18" name="Line 135"/>
            <p:cNvSpPr>
              <a:spLocks noChangeShapeType="1"/>
            </p:cNvSpPr>
            <p:nvPr/>
          </p:nvSpPr>
          <p:spPr bwMode="auto">
            <a:xfrm>
              <a:off x="1650" y="3816"/>
              <a:ext cx="126"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104" name="Group 136"/>
          <p:cNvGrpSpPr>
            <a:grpSpLocks/>
          </p:cNvGrpSpPr>
          <p:nvPr/>
        </p:nvGrpSpPr>
        <p:grpSpPr bwMode="auto">
          <a:xfrm>
            <a:off x="4524375" y="5492750"/>
            <a:ext cx="361950" cy="261938"/>
            <a:chOff x="1548" y="3723"/>
            <a:chExt cx="228" cy="165"/>
          </a:xfrm>
        </p:grpSpPr>
        <p:sp>
          <p:nvSpPr>
            <p:cNvPr id="3113" name="Rectangle 137"/>
            <p:cNvSpPr>
              <a:spLocks noChangeArrowheads="1"/>
            </p:cNvSpPr>
            <p:nvPr/>
          </p:nvSpPr>
          <p:spPr bwMode="auto">
            <a:xfrm>
              <a:off x="1563" y="3723"/>
              <a:ext cx="102" cy="1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14" name="Rectangle 138"/>
            <p:cNvSpPr>
              <a:spLocks noChangeArrowheads="1"/>
            </p:cNvSpPr>
            <p:nvPr/>
          </p:nvSpPr>
          <p:spPr bwMode="auto">
            <a:xfrm>
              <a:off x="1548" y="3738"/>
              <a:ext cx="102" cy="150"/>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15" name="Line 139"/>
            <p:cNvSpPr>
              <a:spLocks noChangeShapeType="1"/>
            </p:cNvSpPr>
            <p:nvPr/>
          </p:nvSpPr>
          <p:spPr bwMode="auto">
            <a:xfrm>
              <a:off x="1650" y="3816"/>
              <a:ext cx="126"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105" name="Group 140"/>
          <p:cNvGrpSpPr>
            <a:grpSpLocks/>
          </p:cNvGrpSpPr>
          <p:nvPr/>
        </p:nvGrpSpPr>
        <p:grpSpPr bwMode="auto">
          <a:xfrm>
            <a:off x="4105275" y="5016500"/>
            <a:ext cx="361950" cy="261938"/>
            <a:chOff x="1548" y="3723"/>
            <a:chExt cx="228" cy="165"/>
          </a:xfrm>
        </p:grpSpPr>
        <p:sp>
          <p:nvSpPr>
            <p:cNvPr id="3110" name="Rectangle 141"/>
            <p:cNvSpPr>
              <a:spLocks noChangeArrowheads="1"/>
            </p:cNvSpPr>
            <p:nvPr/>
          </p:nvSpPr>
          <p:spPr bwMode="auto">
            <a:xfrm>
              <a:off x="1563" y="3723"/>
              <a:ext cx="102" cy="1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11" name="Rectangle 142"/>
            <p:cNvSpPr>
              <a:spLocks noChangeArrowheads="1"/>
            </p:cNvSpPr>
            <p:nvPr/>
          </p:nvSpPr>
          <p:spPr bwMode="auto">
            <a:xfrm>
              <a:off x="1548" y="3738"/>
              <a:ext cx="102" cy="150"/>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12" name="Line 143"/>
            <p:cNvSpPr>
              <a:spLocks noChangeShapeType="1"/>
            </p:cNvSpPr>
            <p:nvPr/>
          </p:nvSpPr>
          <p:spPr bwMode="auto">
            <a:xfrm>
              <a:off x="1650" y="3816"/>
              <a:ext cx="126"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106" name="Group 144"/>
          <p:cNvGrpSpPr>
            <a:grpSpLocks/>
          </p:cNvGrpSpPr>
          <p:nvPr/>
        </p:nvGrpSpPr>
        <p:grpSpPr bwMode="auto">
          <a:xfrm>
            <a:off x="6457950" y="4740275"/>
            <a:ext cx="361950" cy="261938"/>
            <a:chOff x="1548" y="3723"/>
            <a:chExt cx="228" cy="165"/>
          </a:xfrm>
        </p:grpSpPr>
        <p:sp>
          <p:nvSpPr>
            <p:cNvPr id="3107" name="Rectangle 145"/>
            <p:cNvSpPr>
              <a:spLocks noChangeArrowheads="1"/>
            </p:cNvSpPr>
            <p:nvPr/>
          </p:nvSpPr>
          <p:spPr bwMode="auto">
            <a:xfrm>
              <a:off x="1563" y="3723"/>
              <a:ext cx="102" cy="1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08" name="Rectangle 146"/>
            <p:cNvSpPr>
              <a:spLocks noChangeArrowheads="1"/>
            </p:cNvSpPr>
            <p:nvPr/>
          </p:nvSpPr>
          <p:spPr bwMode="auto">
            <a:xfrm>
              <a:off x="1548" y="3738"/>
              <a:ext cx="102" cy="150"/>
            </a:xfrm>
            <a:prstGeom prst="rect">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3109" name="Line 147"/>
            <p:cNvSpPr>
              <a:spLocks noChangeShapeType="1"/>
            </p:cNvSpPr>
            <p:nvPr/>
          </p:nvSpPr>
          <p:spPr bwMode="auto">
            <a:xfrm>
              <a:off x="1650" y="3816"/>
              <a:ext cx="126"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0168"/>
                                        </p:tgtEl>
                                        <p:attrNameLst>
                                          <p:attrName>style.visibility</p:attrName>
                                        </p:attrNameLst>
                                      </p:cBhvr>
                                      <p:to>
                                        <p:strVal val="visible"/>
                                      </p:to>
                                    </p:set>
                                    <p:animEffect transition="in" filter="dissolve">
                                      <p:cBhvr>
                                        <p:cTn id="7" dur="500"/>
                                        <p:tgtEl>
                                          <p:spTgt spid="130168"/>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30169"/>
                                        </p:tgtEl>
                                        <p:attrNameLst>
                                          <p:attrName>style.visibility</p:attrName>
                                        </p:attrNameLst>
                                      </p:cBhvr>
                                      <p:to>
                                        <p:strVal val="visible"/>
                                      </p:to>
                                    </p:set>
                                    <p:animEffect transition="in" filter="dissolve">
                                      <p:cBhvr>
                                        <p:cTn id="11" dur="500"/>
                                        <p:tgtEl>
                                          <p:spTgt spid="130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168" grpId="0" autoUpdateAnimBg="0"/>
      <p:bldP spid="130169"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EF7AC8F5-0EF8-4210-A04F-84795AF54398}" type="slidenum">
              <a:rPr lang="en-US"/>
              <a:pPr>
                <a:defRPr/>
              </a:pPr>
              <a:t>26</a:t>
            </a:fld>
            <a:endParaRPr lang="en-US"/>
          </a:p>
        </p:txBody>
      </p:sp>
      <p:sp>
        <p:nvSpPr>
          <p:cNvPr id="30723" name="Rectangle 2"/>
          <p:cNvSpPr>
            <a:spLocks noGrp="1" noChangeArrowheads="1"/>
          </p:cNvSpPr>
          <p:nvPr>
            <p:ph type="title"/>
          </p:nvPr>
        </p:nvSpPr>
        <p:spPr/>
        <p:txBody>
          <a:bodyPr/>
          <a:lstStyle/>
          <a:p>
            <a:pPr eaLnBrk="1" hangingPunct="1"/>
            <a:r>
              <a:rPr lang="en-US" altLang="en-US" sz="2400" smtClean="0"/>
              <a:t>Case Study: IP</a:t>
            </a:r>
          </a:p>
        </p:txBody>
      </p:sp>
      <p:sp>
        <p:nvSpPr>
          <p:cNvPr id="30724" name="Rectangle 3"/>
          <p:cNvSpPr>
            <a:spLocks noGrp="1" noChangeArrowheads="1"/>
          </p:cNvSpPr>
          <p:nvPr>
            <p:ph type="body" idx="1"/>
          </p:nvPr>
        </p:nvSpPr>
        <p:spPr/>
        <p:txBody>
          <a:bodyPr/>
          <a:lstStyle/>
          <a:p>
            <a:pPr eaLnBrk="1" hangingPunct="1"/>
            <a:r>
              <a:rPr lang="en-US" altLang="en-US" smtClean="0"/>
              <a:t>IP datagram delivery model</a:t>
            </a:r>
          </a:p>
          <a:p>
            <a:pPr eaLnBrk="1" hangingPunct="1"/>
            <a:r>
              <a:rPr lang="en-US" altLang="en-US" smtClean="0"/>
              <a:t>Each packet carries source and destination</a:t>
            </a:r>
          </a:p>
          <a:p>
            <a:pPr eaLnBrk="1" hangingPunct="1"/>
            <a:r>
              <a:rPr lang="en-US" altLang="en-US" smtClean="0"/>
              <a:t>IP tries its best to deliver every packet</a:t>
            </a:r>
          </a:p>
          <a:p>
            <a:pPr lvl="1" eaLnBrk="1" hangingPunct="1"/>
            <a:r>
              <a:rPr lang="en-US" altLang="en-US" smtClean="0"/>
              <a:t>Best effort service</a:t>
            </a:r>
          </a:p>
          <a:p>
            <a:pPr lvl="1" eaLnBrk="1" hangingPunct="1"/>
            <a:r>
              <a:rPr lang="en-US" altLang="en-US" smtClean="0"/>
              <a:t>No guarantees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12DEEFC-2C1B-4C82-86FD-DB1B4F74193E}" type="slidenum">
              <a:rPr lang="en-US"/>
              <a:pPr>
                <a:defRPr/>
              </a:pPr>
              <a:t>27</a:t>
            </a:fld>
            <a:endParaRPr lang="en-US"/>
          </a:p>
        </p:txBody>
      </p:sp>
      <p:sp>
        <p:nvSpPr>
          <p:cNvPr id="32771" name="Rectangle 2"/>
          <p:cNvSpPr>
            <a:spLocks noGrp="1" noChangeArrowheads="1"/>
          </p:cNvSpPr>
          <p:nvPr>
            <p:ph type="title"/>
          </p:nvPr>
        </p:nvSpPr>
        <p:spPr/>
        <p:txBody>
          <a:bodyPr/>
          <a:lstStyle/>
          <a:p>
            <a:pPr eaLnBrk="1" hangingPunct="1"/>
            <a:r>
              <a:rPr lang="en-US" altLang="en-US" sz="2800" smtClean="0"/>
              <a:t>Forwarding/Routing IP Datagrams</a:t>
            </a:r>
          </a:p>
        </p:txBody>
      </p:sp>
      <p:sp>
        <p:nvSpPr>
          <p:cNvPr id="133123" name="Rectangle 3"/>
          <p:cNvSpPr>
            <a:spLocks noGrp="1" noChangeArrowheads="1"/>
          </p:cNvSpPr>
          <p:nvPr>
            <p:ph type="body" idx="1"/>
          </p:nvPr>
        </p:nvSpPr>
        <p:spPr/>
        <p:txBody>
          <a:bodyPr/>
          <a:lstStyle/>
          <a:p>
            <a:pPr eaLnBrk="1" hangingPunct="1"/>
            <a:r>
              <a:rPr lang="en-US" altLang="en-US" dirty="0" smtClean="0"/>
              <a:t>Routing and IP address</a:t>
            </a:r>
          </a:p>
          <a:p>
            <a:pPr lvl="1" eaLnBrk="1" hangingPunct="1"/>
            <a:r>
              <a:rPr lang="en-US" altLang="en-US" dirty="0" smtClean="0"/>
              <a:t>Routing based on network id</a:t>
            </a:r>
          </a:p>
          <a:p>
            <a:pPr lvl="2" eaLnBrk="1" hangingPunct="1"/>
            <a:r>
              <a:rPr lang="en-US" altLang="en-US" dirty="0" smtClean="0"/>
              <a:t>Only delivers packet to the appropriate network</a:t>
            </a:r>
          </a:p>
          <a:p>
            <a:pPr lvl="2" eaLnBrk="1" hangingPunct="1"/>
            <a:r>
              <a:rPr lang="en-US" altLang="en-US" dirty="0" smtClean="0"/>
              <a:t>Once on destination network, direct delivery using the host </a:t>
            </a:r>
            <a:r>
              <a:rPr lang="en-US" altLang="en-US" dirty="0" smtClean="0"/>
              <a:t>id</a:t>
            </a:r>
            <a:endParaRPr lang="en-US" altLang="en-US" dirty="0" smtClean="0"/>
          </a:p>
          <a:p>
            <a:pPr eaLnBrk="1" hangingPunct="1"/>
            <a:r>
              <a:rPr lang="en-US" altLang="en-US" dirty="0" smtClean="0"/>
              <a:t>IP destination-based next-hop routing paradigm</a:t>
            </a:r>
          </a:p>
          <a:p>
            <a:pPr lvl="1" eaLnBrk="1" hangingPunct="1"/>
            <a:r>
              <a:rPr lang="en-US" altLang="en-US" dirty="0" smtClean="0"/>
              <a:t>Hop-by-hop forwarding</a:t>
            </a:r>
          </a:p>
          <a:p>
            <a:pPr lvl="1" eaLnBrk="1" hangingPunct="1"/>
            <a:r>
              <a:rPr lang="en-US" altLang="en-US" dirty="0" smtClean="0"/>
              <a:t>Each host/router has IP forwarding table</a:t>
            </a:r>
          </a:p>
          <a:p>
            <a:pPr lvl="2" eaLnBrk="1" hangingPunct="1"/>
            <a:r>
              <a:rPr lang="en-US" altLang="en-US" dirty="0" smtClean="0"/>
              <a:t>Entries like &lt;</a:t>
            </a:r>
            <a:r>
              <a:rPr lang="en-US" altLang="en-US" sz="1400" dirty="0" smtClean="0">
                <a:solidFill>
                  <a:schemeClr val="accent2"/>
                </a:solidFill>
              </a:rPr>
              <a:t>network prefix, next-hop, output interface</a:t>
            </a:r>
            <a:r>
              <a:rPr lang="en-US" altLang="en-US" dirty="0" smtClean="0"/>
              <a:t>&gt;</a:t>
            </a:r>
          </a:p>
          <a:p>
            <a:pPr lvl="2" eaLnBrk="1" hangingPunct="1"/>
            <a:r>
              <a:rPr lang="en-US" altLang="en-US" dirty="0" smtClean="0"/>
              <a:t>How big can a routing/forwarding table be?</a:t>
            </a:r>
            <a:endParaRPr lang="en-US" altLang="en-US" dirty="0" smtClean="0"/>
          </a:p>
          <a:p>
            <a:pPr lvl="1" eaLnBrk="1" hangingPunct="1"/>
            <a:r>
              <a:rPr lang="en-US" altLang="en-US" dirty="0" smtClean="0"/>
              <a:t>Try out “</a:t>
            </a:r>
            <a:r>
              <a:rPr lang="en-US" altLang="en-US" dirty="0" smtClean="0">
                <a:solidFill>
                  <a:schemeClr val="accent2"/>
                </a:solidFill>
              </a:rPr>
              <a:t>/</a:t>
            </a:r>
            <a:r>
              <a:rPr lang="en-US" altLang="en-US" dirty="0" err="1" smtClean="0">
                <a:solidFill>
                  <a:schemeClr val="accent2"/>
                </a:solidFill>
              </a:rPr>
              <a:t>usr</a:t>
            </a:r>
            <a:r>
              <a:rPr lang="en-US" altLang="en-US" dirty="0" smtClean="0">
                <a:solidFill>
                  <a:schemeClr val="accent2"/>
                </a:solidFill>
              </a:rPr>
              <a:t>/bin/</a:t>
            </a:r>
            <a:r>
              <a:rPr lang="en-US" altLang="en-US" dirty="0" err="1" smtClean="0">
                <a:solidFill>
                  <a:schemeClr val="accent2"/>
                </a:solidFill>
              </a:rPr>
              <a:t>netstat</a:t>
            </a:r>
            <a:r>
              <a:rPr lang="en-US" altLang="en-US" dirty="0" smtClean="0">
                <a:solidFill>
                  <a:schemeClr val="accent2"/>
                </a:solidFill>
              </a:rPr>
              <a:t> –</a:t>
            </a:r>
            <a:r>
              <a:rPr lang="en-US" altLang="en-US" dirty="0" err="1" smtClean="0">
                <a:solidFill>
                  <a:schemeClr val="accent2"/>
                </a:solidFill>
              </a:rPr>
              <a:t>rn</a:t>
            </a:r>
            <a:r>
              <a:rPr lang="en-US" altLang="en-US" dirty="0" smtClean="0"/>
              <a:t>” command</a:t>
            </a:r>
          </a:p>
          <a:p>
            <a:pPr eaLnBrk="1" hangingPunct="1"/>
            <a:r>
              <a:rPr lang="en-US" altLang="en-US" dirty="0" smtClean="0"/>
              <a:t>The forwarding/routing table entries are maintained through the routing algorithm.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31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3312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13312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3312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3312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13312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13312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13312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13312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133123">
                                            <p:txEl>
                                              <p:pRg st="9" end="9"/>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3312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Slide Number Placeholder 6"/>
          <p:cNvSpPr>
            <a:spLocks noGrp="1"/>
          </p:cNvSpPr>
          <p:nvPr>
            <p:ph type="sldNum" sz="quarter" idx="12"/>
          </p:nvPr>
        </p:nvSpPr>
        <p:spPr/>
        <p:txBody>
          <a:bodyPr/>
          <a:lstStyle/>
          <a:p>
            <a:pPr>
              <a:defRPr/>
            </a:pPr>
            <a:fld id="{8A586F76-3A5F-40A4-8394-3C0341698852}" type="slidenum">
              <a:rPr lang="en-US"/>
              <a:pPr>
                <a:defRPr/>
              </a:pPr>
              <a:t>28</a:t>
            </a:fld>
            <a:endParaRPr lang="en-US"/>
          </a:p>
        </p:txBody>
      </p:sp>
      <p:sp>
        <p:nvSpPr>
          <p:cNvPr id="4106" name="Rectangle 2"/>
          <p:cNvSpPr>
            <a:spLocks noGrp="1" noChangeArrowheads="1"/>
          </p:cNvSpPr>
          <p:nvPr>
            <p:ph type="title"/>
          </p:nvPr>
        </p:nvSpPr>
        <p:spPr>
          <a:xfrm>
            <a:off x="352425" y="209550"/>
            <a:ext cx="8105775" cy="628650"/>
          </a:xfrm>
        </p:spPr>
        <p:txBody>
          <a:bodyPr/>
          <a:lstStyle/>
          <a:p>
            <a:pPr eaLnBrk="1" hangingPunct="1"/>
            <a:r>
              <a:rPr lang="en-US" altLang="en-US" sz="2400" smtClean="0"/>
              <a:t>Getting a datagram from source to dest.</a:t>
            </a:r>
            <a:endParaRPr lang="en-US" altLang="en-US" smtClean="0"/>
          </a:p>
        </p:txBody>
      </p:sp>
      <p:sp>
        <p:nvSpPr>
          <p:cNvPr id="4107" name="Rectangle 3"/>
          <p:cNvSpPr>
            <a:spLocks noGrp="1" noChangeArrowheads="1"/>
          </p:cNvSpPr>
          <p:nvPr>
            <p:ph type="body" sz="half" idx="1"/>
          </p:nvPr>
        </p:nvSpPr>
        <p:spPr>
          <a:xfrm>
            <a:off x="304800" y="2314575"/>
            <a:ext cx="3695700" cy="523875"/>
          </a:xfrm>
        </p:spPr>
        <p:txBody>
          <a:bodyPr/>
          <a:lstStyle/>
          <a:p>
            <a:pPr eaLnBrk="1" hangingPunct="1">
              <a:buFontTx/>
              <a:buNone/>
            </a:pPr>
            <a:r>
              <a:rPr lang="en-US" altLang="en-US" sz="2000" smtClean="0">
                <a:solidFill>
                  <a:schemeClr val="accent2"/>
                </a:solidFill>
              </a:rPr>
              <a:t>IP datagram:</a:t>
            </a:r>
            <a:r>
              <a:rPr lang="en-US" altLang="en-US" sz="2000" smtClean="0"/>
              <a:t> </a:t>
            </a:r>
          </a:p>
        </p:txBody>
      </p:sp>
      <p:grpSp>
        <p:nvGrpSpPr>
          <p:cNvPr id="4108" name="Group 4"/>
          <p:cNvGrpSpPr>
            <a:grpSpLocks/>
          </p:cNvGrpSpPr>
          <p:nvPr/>
        </p:nvGrpSpPr>
        <p:grpSpPr bwMode="auto">
          <a:xfrm>
            <a:off x="4343400" y="2932113"/>
            <a:ext cx="4422775" cy="3154362"/>
            <a:chOff x="2896" y="749"/>
            <a:chExt cx="2786" cy="1987"/>
          </a:xfrm>
        </p:grpSpPr>
        <p:sp>
          <p:nvSpPr>
            <p:cNvPr id="4131" name="Freeform 5"/>
            <p:cNvSpPr>
              <a:spLocks/>
            </p:cNvSpPr>
            <p:nvPr/>
          </p:nvSpPr>
          <p:spPr bwMode="auto">
            <a:xfrm>
              <a:off x="2896" y="749"/>
              <a:ext cx="1223" cy="1291"/>
            </a:xfrm>
            <a:custGeom>
              <a:avLst/>
              <a:gdLst>
                <a:gd name="T0" fmla="*/ 1201 w 1223"/>
                <a:gd name="T1" fmla="*/ 756 h 1291"/>
                <a:gd name="T2" fmla="*/ 702 w 1223"/>
                <a:gd name="T3" fmla="*/ 670 h 1291"/>
                <a:gd name="T4" fmla="*/ 608 w 1223"/>
                <a:gd name="T5" fmla="*/ 103 h 1291"/>
                <a:gd name="T6" fmla="*/ 335 w 1223"/>
                <a:gd name="T7" fmla="*/ 52 h 1291"/>
                <a:gd name="T8" fmla="*/ 65 w 1223"/>
                <a:gd name="T9" fmla="*/ 82 h 1291"/>
                <a:gd name="T10" fmla="*/ 41 w 1223"/>
                <a:gd name="T11" fmla="*/ 544 h 1291"/>
                <a:gd name="T12" fmla="*/ 38 w 1223"/>
                <a:gd name="T13" fmla="*/ 751 h 1291"/>
                <a:gd name="T14" fmla="*/ 23 w 1223"/>
                <a:gd name="T15" fmla="*/ 940 h 1291"/>
                <a:gd name="T16" fmla="*/ 17 w 1223"/>
                <a:gd name="T17" fmla="*/ 1114 h 1291"/>
                <a:gd name="T18" fmla="*/ 128 w 1223"/>
                <a:gd name="T19" fmla="*/ 1219 h 1291"/>
                <a:gd name="T20" fmla="*/ 602 w 1223"/>
                <a:gd name="T21" fmla="*/ 1243 h 1291"/>
                <a:gd name="T22" fmla="*/ 686 w 1223"/>
                <a:gd name="T23" fmla="*/ 930 h 1291"/>
                <a:gd name="T24" fmla="*/ 1177 w 1223"/>
                <a:gd name="T25" fmla="*/ 916 h 1291"/>
                <a:gd name="T26" fmla="*/ 1201 w 1223"/>
                <a:gd name="T27" fmla="*/ 756 h 12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23"/>
                <a:gd name="T43" fmla="*/ 0 h 1291"/>
                <a:gd name="T44" fmla="*/ 1223 w 1223"/>
                <a:gd name="T45" fmla="*/ 1291 h 12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23" h="1291">
                  <a:moveTo>
                    <a:pt x="1201" y="756"/>
                  </a:moveTo>
                  <a:cubicBezTo>
                    <a:pt x="1180" y="640"/>
                    <a:pt x="798" y="744"/>
                    <a:pt x="702" y="670"/>
                  </a:cubicBezTo>
                  <a:cubicBezTo>
                    <a:pt x="603" y="561"/>
                    <a:pt x="669" y="206"/>
                    <a:pt x="608" y="103"/>
                  </a:cubicBezTo>
                  <a:cubicBezTo>
                    <a:pt x="547" y="0"/>
                    <a:pt x="425" y="55"/>
                    <a:pt x="335" y="52"/>
                  </a:cubicBezTo>
                  <a:cubicBezTo>
                    <a:pt x="245" y="49"/>
                    <a:pt x="114" y="0"/>
                    <a:pt x="65" y="82"/>
                  </a:cubicBezTo>
                  <a:cubicBezTo>
                    <a:pt x="16" y="164"/>
                    <a:pt x="45" y="433"/>
                    <a:pt x="41" y="544"/>
                  </a:cubicBezTo>
                  <a:cubicBezTo>
                    <a:pt x="37" y="655"/>
                    <a:pt x="41" y="685"/>
                    <a:pt x="38" y="751"/>
                  </a:cubicBezTo>
                  <a:cubicBezTo>
                    <a:pt x="35" y="817"/>
                    <a:pt x="26" y="880"/>
                    <a:pt x="23" y="940"/>
                  </a:cubicBezTo>
                  <a:cubicBezTo>
                    <a:pt x="20" y="1000"/>
                    <a:pt x="0" y="1068"/>
                    <a:pt x="17" y="1114"/>
                  </a:cubicBezTo>
                  <a:cubicBezTo>
                    <a:pt x="34" y="1160"/>
                    <a:pt x="31" y="1198"/>
                    <a:pt x="128" y="1219"/>
                  </a:cubicBezTo>
                  <a:cubicBezTo>
                    <a:pt x="225" y="1240"/>
                    <a:pt x="509" y="1291"/>
                    <a:pt x="602" y="1243"/>
                  </a:cubicBezTo>
                  <a:cubicBezTo>
                    <a:pt x="695" y="1195"/>
                    <a:pt x="590" y="984"/>
                    <a:pt x="686" y="930"/>
                  </a:cubicBezTo>
                  <a:cubicBezTo>
                    <a:pt x="782" y="876"/>
                    <a:pt x="1091" y="945"/>
                    <a:pt x="1177" y="916"/>
                  </a:cubicBezTo>
                  <a:cubicBezTo>
                    <a:pt x="1208" y="864"/>
                    <a:pt x="1223" y="871"/>
                    <a:pt x="1201" y="756"/>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32" name="Freeform 6"/>
            <p:cNvSpPr>
              <a:spLocks/>
            </p:cNvSpPr>
            <p:nvPr/>
          </p:nvSpPr>
          <p:spPr bwMode="auto">
            <a:xfrm>
              <a:off x="4481" y="930"/>
              <a:ext cx="1201" cy="1234"/>
            </a:xfrm>
            <a:custGeom>
              <a:avLst/>
              <a:gdLst>
                <a:gd name="T0" fmla="*/ 25 w 1201"/>
                <a:gd name="T1" fmla="*/ 709 h 1234"/>
                <a:gd name="T2" fmla="*/ 526 w 1201"/>
                <a:gd name="T3" fmla="*/ 780 h 1234"/>
                <a:gd name="T4" fmla="*/ 613 w 1201"/>
                <a:gd name="T5" fmla="*/ 1134 h 1234"/>
                <a:gd name="T6" fmla="*/ 946 w 1201"/>
                <a:gd name="T7" fmla="*/ 1230 h 1234"/>
                <a:gd name="T8" fmla="*/ 1171 w 1201"/>
                <a:gd name="T9" fmla="*/ 1107 h 1234"/>
                <a:gd name="T10" fmla="*/ 1126 w 1201"/>
                <a:gd name="T11" fmla="*/ 894 h 1234"/>
                <a:gd name="T12" fmla="*/ 1114 w 1201"/>
                <a:gd name="T13" fmla="*/ 693 h 1234"/>
                <a:gd name="T14" fmla="*/ 1099 w 1201"/>
                <a:gd name="T15" fmla="*/ 423 h 1234"/>
                <a:gd name="T16" fmla="*/ 1141 w 1201"/>
                <a:gd name="T17" fmla="*/ 216 h 1234"/>
                <a:gd name="T18" fmla="*/ 1102 w 1201"/>
                <a:gd name="T19" fmla="*/ 33 h 1234"/>
                <a:gd name="T20" fmla="*/ 646 w 1201"/>
                <a:gd name="T21" fmla="*/ 81 h 1234"/>
                <a:gd name="T22" fmla="*/ 535 w 1201"/>
                <a:gd name="T23" fmla="*/ 519 h 1234"/>
                <a:gd name="T24" fmla="*/ 44 w 1201"/>
                <a:gd name="T25" fmla="*/ 548 h 1234"/>
                <a:gd name="T26" fmla="*/ 25 w 1201"/>
                <a:gd name="T27" fmla="*/ 709 h 12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01"/>
                <a:gd name="T43" fmla="*/ 0 h 1234"/>
                <a:gd name="T44" fmla="*/ 1201 w 1201"/>
                <a:gd name="T45" fmla="*/ 1234 h 12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01" h="1234">
                  <a:moveTo>
                    <a:pt x="25" y="709"/>
                  </a:moveTo>
                  <a:cubicBezTo>
                    <a:pt x="49" y="824"/>
                    <a:pt x="428" y="709"/>
                    <a:pt x="526" y="780"/>
                  </a:cubicBezTo>
                  <a:cubicBezTo>
                    <a:pt x="624" y="851"/>
                    <a:pt x="543" y="1059"/>
                    <a:pt x="613" y="1134"/>
                  </a:cubicBezTo>
                  <a:cubicBezTo>
                    <a:pt x="683" y="1209"/>
                    <a:pt x="853" y="1234"/>
                    <a:pt x="946" y="1230"/>
                  </a:cubicBezTo>
                  <a:cubicBezTo>
                    <a:pt x="1039" y="1226"/>
                    <a:pt x="1141" y="1163"/>
                    <a:pt x="1171" y="1107"/>
                  </a:cubicBezTo>
                  <a:cubicBezTo>
                    <a:pt x="1201" y="1051"/>
                    <a:pt x="1135" y="963"/>
                    <a:pt x="1126" y="894"/>
                  </a:cubicBezTo>
                  <a:cubicBezTo>
                    <a:pt x="1117" y="825"/>
                    <a:pt x="1119" y="772"/>
                    <a:pt x="1114" y="693"/>
                  </a:cubicBezTo>
                  <a:cubicBezTo>
                    <a:pt x="1109" y="614"/>
                    <a:pt x="1095" y="502"/>
                    <a:pt x="1099" y="423"/>
                  </a:cubicBezTo>
                  <a:cubicBezTo>
                    <a:pt x="1103" y="344"/>
                    <a:pt x="1141" y="281"/>
                    <a:pt x="1141" y="216"/>
                  </a:cubicBezTo>
                  <a:cubicBezTo>
                    <a:pt x="1141" y="151"/>
                    <a:pt x="1185" y="56"/>
                    <a:pt x="1102" y="33"/>
                  </a:cubicBezTo>
                  <a:cubicBezTo>
                    <a:pt x="1019" y="10"/>
                    <a:pt x="740" y="0"/>
                    <a:pt x="646" y="81"/>
                  </a:cubicBezTo>
                  <a:cubicBezTo>
                    <a:pt x="552" y="162"/>
                    <a:pt x="635" y="441"/>
                    <a:pt x="535" y="519"/>
                  </a:cubicBezTo>
                  <a:cubicBezTo>
                    <a:pt x="435" y="597"/>
                    <a:pt x="129" y="516"/>
                    <a:pt x="44" y="548"/>
                  </a:cubicBezTo>
                  <a:cubicBezTo>
                    <a:pt x="15" y="601"/>
                    <a:pt x="0" y="594"/>
                    <a:pt x="25" y="709"/>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33" name="Freeform 7"/>
            <p:cNvSpPr>
              <a:spLocks/>
            </p:cNvSpPr>
            <p:nvPr/>
          </p:nvSpPr>
          <p:spPr bwMode="auto">
            <a:xfrm>
              <a:off x="3657" y="1797"/>
              <a:ext cx="1295" cy="939"/>
            </a:xfrm>
            <a:custGeom>
              <a:avLst/>
              <a:gdLst>
                <a:gd name="T0" fmla="*/ 600 w 1295"/>
                <a:gd name="T1" fmla="*/ 30 h 939"/>
                <a:gd name="T2" fmla="*/ 525 w 1295"/>
                <a:gd name="T3" fmla="*/ 393 h 939"/>
                <a:gd name="T4" fmla="*/ 81 w 1295"/>
                <a:gd name="T5" fmla="*/ 471 h 939"/>
                <a:gd name="T6" fmla="*/ 39 w 1295"/>
                <a:gd name="T7" fmla="*/ 855 h 939"/>
                <a:gd name="T8" fmla="*/ 207 w 1295"/>
                <a:gd name="T9" fmla="*/ 927 h 939"/>
                <a:gd name="T10" fmla="*/ 429 w 1295"/>
                <a:gd name="T11" fmla="*/ 927 h 939"/>
                <a:gd name="T12" fmla="*/ 705 w 1295"/>
                <a:gd name="T13" fmla="*/ 891 h 939"/>
                <a:gd name="T14" fmla="*/ 1227 w 1295"/>
                <a:gd name="T15" fmla="*/ 849 h 939"/>
                <a:gd name="T16" fmla="*/ 1113 w 1295"/>
                <a:gd name="T17" fmla="*/ 459 h 939"/>
                <a:gd name="T18" fmla="*/ 777 w 1295"/>
                <a:gd name="T19" fmla="*/ 363 h 939"/>
                <a:gd name="T20" fmla="*/ 762 w 1295"/>
                <a:gd name="T21" fmla="*/ 42 h 939"/>
                <a:gd name="T22" fmla="*/ 600 w 1295"/>
                <a:gd name="T23" fmla="*/ 30 h 9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5"/>
                <a:gd name="T37" fmla="*/ 0 h 939"/>
                <a:gd name="T38" fmla="*/ 1295 w 1295"/>
                <a:gd name="T39" fmla="*/ 939 h 93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5" h="939">
                  <a:moveTo>
                    <a:pt x="600" y="30"/>
                  </a:moveTo>
                  <a:cubicBezTo>
                    <a:pt x="486" y="60"/>
                    <a:pt x="610" y="247"/>
                    <a:pt x="525" y="393"/>
                  </a:cubicBezTo>
                  <a:cubicBezTo>
                    <a:pt x="439" y="467"/>
                    <a:pt x="162" y="394"/>
                    <a:pt x="81" y="471"/>
                  </a:cubicBezTo>
                  <a:cubicBezTo>
                    <a:pt x="0" y="548"/>
                    <a:pt x="18" y="779"/>
                    <a:pt x="39" y="855"/>
                  </a:cubicBezTo>
                  <a:cubicBezTo>
                    <a:pt x="60" y="931"/>
                    <a:pt x="142" y="915"/>
                    <a:pt x="207" y="927"/>
                  </a:cubicBezTo>
                  <a:cubicBezTo>
                    <a:pt x="272" y="939"/>
                    <a:pt x="346" y="933"/>
                    <a:pt x="429" y="927"/>
                  </a:cubicBezTo>
                  <a:cubicBezTo>
                    <a:pt x="512" y="921"/>
                    <a:pt x="572" y="904"/>
                    <a:pt x="705" y="891"/>
                  </a:cubicBezTo>
                  <a:cubicBezTo>
                    <a:pt x="838" y="878"/>
                    <a:pt x="1159" y="921"/>
                    <a:pt x="1227" y="849"/>
                  </a:cubicBezTo>
                  <a:cubicBezTo>
                    <a:pt x="1295" y="777"/>
                    <a:pt x="1188" y="540"/>
                    <a:pt x="1113" y="459"/>
                  </a:cubicBezTo>
                  <a:cubicBezTo>
                    <a:pt x="1038" y="378"/>
                    <a:pt x="835" y="432"/>
                    <a:pt x="777" y="363"/>
                  </a:cubicBezTo>
                  <a:cubicBezTo>
                    <a:pt x="719" y="294"/>
                    <a:pt x="791" y="97"/>
                    <a:pt x="762" y="42"/>
                  </a:cubicBezTo>
                  <a:cubicBezTo>
                    <a:pt x="708" y="15"/>
                    <a:pt x="714" y="0"/>
                    <a:pt x="600" y="30"/>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aphicFrame>
          <p:nvGraphicFramePr>
            <p:cNvPr id="4098" name="Object 8"/>
            <p:cNvGraphicFramePr>
              <a:graphicFrameLocks noChangeAspect="1"/>
            </p:cNvGraphicFramePr>
            <p:nvPr/>
          </p:nvGraphicFramePr>
          <p:xfrm>
            <a:off x="2945" y="815"/>
            <a:ext cx="368" cy="292"/>
          </p:xfrm>
          <a:graphic>
            <a:graphicData uri="http://schemas.openxmlformats.org/presentationml/2006/ole">
              <mc:AlternateContent xmlns:mc="http://schemas.openxmlformats.org/markup-compatibility/2006">
                <mc:Choice xmlns:v="urn:schemas-microsoft-com:vml" Requires="v">
                  <p:oleObj spid="_x0000_s4220" name="Clip" r:id="rId4" imgW="1307263" imgH="1084139" progId="">
                    <p:embed/>
                  </p:oleObj>
                </mc:Choice>
                <mc:Fallback>
                  <p:oleObj name="Clip" r:id="rId4" imgW="1307263" imgH="1084139" progId="">
                    <p:embed/>
                    <p:pic>
                      <p:nvPicPr>
                        <p:cNvPr id="0" name="Picture 10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81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34" name="Line 9"/>
            <p:cNvSpPr>
              <a:spLocks noChangeShapeType="1"/>
            </p:cNvSpPr>
            <p:nvPr/>
          </p:nvSpPr>
          <p:spPr bwMode="auto">
            <a:xfrm>
              <a:off x="3298" y="1050"/>
              <a:ext cx="175"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35" name="Line 10"/>
            <p:cNvSpPr>
              <a:spLocks noChangeShapeType="1"/>
            </p:cNvSpPr>
            <p:nvPr/>
          </p:nvSpPr>
          <p:spPr bwMode="auto">
            <a:xfrm flipH="1">
              <a:off x="3481" y="1041"/>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36" name="Line 11"/>
            <p:cNvSpPr>
              <a:spLocks noChangeShapeType="1"/>
            </p:cNvSpPr>
            <p:nvPr/>
          </p:nvSpPr>
          <p:spPr bwMode="auto">
            <a:xfrm flipV="1">
              <a:off x="3298" y="1456"/>
              <a:ext cx="175" cy="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37" name="Line 12"/>
            <p:cNvSpPr>
              <a:spLocks noChangeShapeType="1"/>
            </p:cNvSpPr>
            <p:nvPr/>
          </p:nvSpPr>
          <p:spPr bwMode="auto">
            <a:xfrm>
              <a:off x="3304" y="1851"/>
              <a:ext cx="172"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4099" name="Object 13"/>
            <p:cNvGraphicFramePr>
              <a:graphicFrameLocks noChangeAspect="1"/>
            </p:cNvGraphicFramePr>
            <p:nvPr/>
          </p:nvGraphicFramePr>
          <p:xfrm>
            <a:off x="2945" y="1235"/>
            <a:ext cx="368" cy="292"/>
          </p:xfrm>
          <a:graphic>
            <a:graphicData uri="http://schemas.openxmlformats.org/presentationml/2006/ole">
              <mc:AlternateContent xmlns:mc="http://schemas.openxmlformats.org/markup-compatibility/2006">
                <mc:Choice xmlns:v="urn:schemas-microsoft-com:vml" Requires="v">
                  <p:oleObj spid="_x0000_s4221" name="Clip" r:id="rId6" imgW="1307263" imgH="1084139" progId="">
                    <p:embed/>
                  </p:oleObj>
                </mc:Choice>
                <mc:Fallback>
                  <p:oleObj name="Clip" r:id="rId6" imgW="1307263" imgH="1084139" progId="">
                    <p:embed/>
                    <p:pic>
                      <p:nvPicPr>
                        <p:cNvPr id="0" name="Picture 10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123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14"/>
            <p:cNvGraphicFramePr>
              <a:graphicFrameLocks noChangeAspect="1"/>
            </p:cNvGraphicFramePr>
            <p:nvPr/>
          </p:nvGraphicFramePr>
          <p:xfrm>
            <a:off x="2945" y="1619"/>
            <a:ext cx="368" cy="292"/>
          </p:xfrm>
          <a:graphic>
            <a:graphicData uri="http://schemas.openxmlformats.org/presentationml/2006/ole">
              <mc:AlternateContent xmlns:mc="http://schemas.openxmlformats.org/markup-compatibility/2006">
                <mc:Choice xmlns:v="urn:schemas-microsoft-com:vml" Requires="v">
                  <p:oleObj spid="_x0000_s4222" name="Clip" r:id="rId7" imgW="1307263" imgH="1084139" progId="">
                    <p:embed/>
                  </p:oleObj>
                </mc:Choice>
                <mc:Fallback>
                  <p:oleObj name="Clip" r:id="rId7" imgW="1307263" imgH="1084139" progId="">
                    <p:embed/>
                    <p:pic>
                      <p:nvPicPr>
                        <p:cNvPr id="0" name="Picture 1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1619"/>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38" name="Line 15"/>
            <p:cNvSpPr>
              <a:spLocks noChangeShapeType="1"/>
            </p:cNvSpPr>
            <p:nvPr/>
          </p:nvSpPr>
          <p:spPr bwMode="auto">
            <a:xfrm>
              <a:off x="3481" y="1581"/>
              <a:ext cx="652"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4139" name="Group 16"/>
            <p:cNvGrpSpPr>
              <a:grpSpLocks/>
            </p:cNvGrpSpPr>
            <p:nvPr/>
          </p:nvGrpSpPr>
          <p:grpSpPr bwMode="auto">
            <a:xfrm>
              <a:off x="4075" y="1559"/>
              <a:ext cx="448" cy="240"/>
              <a:chOff x="3600" y="219"/>
              <a:chExt cx="360" cy="175"/>
            </a:xfrm>
          </p:grpSpPr>
          <p:sp>
            <p:nvSpPr>
              <p:cNvPr id="4171" name="Oval 17"/>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72" name="Line 18"/>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73" name="Line 19"/>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74" name="Rectangle 20"/>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4175" name="Oval 21"/>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4176" name="Group 22"/>
              <p:cNvGrpSpPr>
                <a:grpSpLocks/>
              </p:cNvGrpSpPr>
              <p:nvPr/>
            </p:nvGrpSpPr>
            <p:grpSpPr bwMode="auto">
              <a:xfrm>
                <a:off x="3686" y="244"/>
                <a:ext cx="177" cy="66"/>
                <a:chOff x="2848" y="848"/>
                <a:chExt cx="140" cy="98"/>
              </a:xfrm>
            </p:grpSpPr>
            <p:sp>
              <p:nvSpPr>
                <p:cNvPr id="4181" name="Line 23"/>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82" name="Line 24"/>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83" name="Line 25"/>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177" name="Group 26"/>
              <p:cNvGrpSpPr>
                <a:grpSpLocks/>
              </p:cNvGrpSpPr>
              <p:nvPr/>
            </p:nvGrpSpPr>
            <p:grpSpPr bwMode="auto">
              <a:xfrm flipV="1">
                <a:off x="3686" y="243"/>
                <a:ext cx="177" cy="66"/>
                <a:chOff x="2848" y="848"/>
                <a:chExt cx="140" cy="98"/>
              </a:xfrm>
            </p:grpSpPr>
            <p:sp>
              <p:nvSpPr>
                <p:cNvPr id="4178" name="Line 2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79" name="Line 2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80" name="Line 2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4140" name="Text Box 30"/>
            <p:cNvSpPr txBox="1">
              <a:spLocks noChangeArrowheads="1"/>
            </p:cNvSpPr>
            <p:nvPr/>
          </p:nvSpPr>
          <p:spPr bwMode="auto">
            <a:xfrm>
              <a:off x="3272" y="845"/>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223.1.1.1</a:t>
              </a:r>
              <a:endParaRPr lang="en-US" altLang="en-US" sz="1800">
                <a:latin typeface="Comic Sans MS" pitchFamily="66" charset="0"/>
              </a:endParaRPr>
            </a:p>
          </p:txBody>
        </p:sp>
        <p:sp>
          <p:nvSpPr>
            <p:cNvPr id="4141" name="Rectangle 31"/>
            <p:cNvSpPr>
              <a:spLocks noChangeArrowheads="1"/>
            </p:cNvSpPr>
            <p:nvPr/>
          </p:nvSpPr>
          <p:spPr bwMode="auto">
            <a:xfrm>
              <a:off x="3327" y="1299"/>
              <a:ext cx="195"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42" name="Text Box 32"/>
            <p:cNvSpPr txBox="1">
              <a:spLocks noChangeArrowheads="1"/>
            </p:cNvSpPr>
            <p:nvPr/>
          </p:nvSpPr>
          <p:spPr bwMode="auto">
            <a:xfrm>
              <a:off x="3281" y="124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223.1.1.2</a:t>
              </a:r>
              <a:endParaRPr lang="en-US" altLang="en-US" sz="1800">
                <a:latin typeface="Comic Sans MS" pitchFamily="66" charset="0"/>
              </a:endParaRPr>
            </a:p>
          </p:txBody>
        </p:sp>
        <p:sp>
          <p:nvSpPr>
            <p:cNvPr id="4143" name="Text Box 33"/>
            <p:cNvSpPr txBox="1">
              <a:spLocks noChangeArrowheads="1"/>
            </p:cNvSpPr>
            <p:nvPr/>
          </p:nvSpPr>
          <p:spPr bwMode="auto">
            <a:xfrm>
              <a:off x="3200" y="184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223.1.1.3</a:t>
              </a:r>
              <a:endParaRPr lang="en-US" altLang="en-US" sz="1800">
                <a:latin typeface="Comic Sans MS" pitchFamily="66" charset="0"/>
              </a:endParaRPr>
            </a:p>
          </p:txBody>
        </p:sp>
        <p:sp>
          <p:nvSpPr>
            <p:cNvPr id="4144" name="Text Box 34"/>
            <p:cNvSpPr txBox="1">
              <a:spLocks noChangeArrowheads="1"/>
            </p:cNvSpPr>
            <p:nvPr/>
          </p:nvSpPr>
          <p:spPr bwMode="auto">
            <a:xfrm>
              <a:off x="3698" y="1418"/>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223.1.1.4</a:t>
              </a:r>
              <a:endParaRPr lang="en-US" altLang="en-US" sz="1800">
                <a:latin typeface="Comic Sans MS" pitchFamily="66" charset="0"/>
              </a:endParaRPr>
            </a:p>
          </p:txBody>
        </p:sp>
        <p:sp>
          <p:nvSpPr>
            <p:cNvPr id="4145" name="Line 35"/>
            <p:cNvSpPr>
              <a:spLocks noChangeShapeType="1"/>
            </p:cNvSpPr>
            <p:nvPr/>
          </p:nvSpPr>
          <p:spPr bwMode="auto">
            <a:xfrm>
              <a:off x="4456" y="1587"/>
              <a:ext cx="640"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46" name="Text Box 36"/>
            <p:cNvSpPr txBox="1">
              <a:spLocks noChangeArrowheads="1"/>
            </p:cNvSpPr>
            <p:nvPr/>
          </p:nvSpPr>
          <p:spPr bwMode="auto">
            <a:xfrm>
              <a:off x="4376" y="1412"/>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223.1.2.9</a:t>
              </a:r>
              <a:endParaRPr lang="en-US" altLang="en-US" sz="1800">
                <a:latin typeface="Comic Sans MS" pitchFamily="66" charset="0"/>
              </a:endParaRPr>
            </a:p>
          </p:txBody>
        </p:sp>
        <p:sp>
          <p:nvSpPr>
            <p:cNvPr id="4147" name="Line 37"/>
            <p:cNvSpPr>
              <a:spLocks noChangeShapeType="1"/>
            </p:cNvSpPr>
            <p:nvPr/>
          </p:nvSpPr>
          <p:spPr bwMode="auto">
            <a:xfrm flipH="1">
              <a:off x="5101" y="1149"/>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4101" name="Object 38"/>
            <p:cNvGraphicFramePr>
              <a:graphicFrameLocks noChangeAspect="1"/>
            </p:cNvGraphicFramePr>
            <p:nvPr/>
          </p:nvGraphicFramePr>
          <p:xfrm>
            <a:off x="5213" y="965"/>
            <a:ext cx="368" cy="292"/>
          </p:xfrm>
          <a:graphic>
            <a:graphicData uri="http://schemas.openxmlformats.org/presentationml/2006/ole">
              <mc:AlternateContent xmlns:mc="http://schemas.openxmlformats.org/markup-compatibility/2006">
                <mc:Choice xmlns:v="urn:schemas-microsoft-com:vml" Requires="v">
                  <p:oleObj spid="_x0000_s4223" name="Clip" r:id="rId8" imgW="1307263" imgH="1084139" progId="">
                    <p:embed/>
                  </p:oleObj>
                </mc:Choice>
                <mc:Fallback>
                  <p:oleObj name="Clip" r:id="rId8" imgW="1307263" imgH="1084139" progId="">
                    <p:embed/>
                    <p:pic>
                      <p:nvPicPr>
                        <p:cNvPr id="0" name="Picture 1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3" y="96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48" name="Line 39"/>
            <p:cNvSpPr>
              <a:spLocks noChangeShapeType="1"/>
            </p:cNvSpPr>
            <p:nvPr/>
          </p:nvSpPr>
          <p:spPr bwMode="auto">
            <a:xfrm>
              <a:off x="5101" y="1152"/>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4102" name="Object 40"/>
            <p:cNvGraphicFramePr>
              <a:graphicFrameLocks noChangeAspect="1"/>
            </p:cNvGraphicFramePr>
            <p:nvPr/>
          </p:nvGraphicFramePr>
          <p:xfrm>
            <a:off x="5216" y="1835"/>
            <a:ext cx="368" cy="292"/>
          </p:xfrm>
          <a:graphic>
            <a:graphicData uri="http://schemas.openxmlformats.org/presentationml/2006/ole">
              <mc:AlternateContent xmlns:mc="http://schemas.openxmlformats.org/markup-compatibility/2006">
                <mc:Choice xmlns:v="urn:schemas-microsoft-com:vml" Requires="v">
                  <p:oleObj spid="_x0000_s4224" name="Clip" r:id="rId9" imgW="1307263" imgH="1084139" progId="">
                    <p:embed/>
                  </p:oleObj>
                </mc:Choice>
                <mc:Fallback>
                  <p:oleObj name="Clip" r:id="rId9" imgW="1307263" imgH="1084139" progId="">
                    <p:embed/>
                    <p:pic>
                      <p:nvPicPr>
                        <p:cNvPr id="0" name="Picture 1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6" y="183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49" name="Line 41"/>
            <p:cNvSpPr>
              <a:spLocks noChangeShapeType="1"/>
            </p:cNvSpPr>
            <p:nvPr/>
          </p:nvSpPr>
          <p:spPr bwMode="auto">
            <a:xfrm>
              <a:off x="5101" y="1953"/>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50" name="Rectangle 42"/>
            <p:cNvSpPr>
              <a:spLocks noChangeArrowheads="1"/>
            </p:cNvSpPr>
            <p:nvPr/>
          </p:nvSpPr>
          <p:spPr bwMode="auto">
            <a:xfrm>
              <a:off x="5067" y="1794"/>
              <a:ext cx="108"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51" name="Text Box 43"/>
            <p:cNvSpPr txBox="1">
              <a:spLocks noChangeArrowheads="1"/>
            </p:cNvSpPr>
            <p:nvPr/>
          </p:nvSpPr>
          <p:spPr bwMode="auto">
            <a:xfrm>
              <a:off x="4682" y="1739"/>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223.1.2.2</a:t>
              </a:r>
              <a:endParaRPr lang="en-US" altLang="en-US" sz="1800">
                <a:latin typeface="Comic Sans MS" pitchFamily="66" charset="0"/>
              </a:endParaRPr>
            </a:p>
          </p:txBody>
        </p:sp>
        <p:sp>
          <p:nvSpPr>
            <p:cNvPr id="4152" name="Rectangle 44"/>
            <p:cNvSpPr>
              <a:spLocks noChangeArrowheads="1"/>
            </p:cNvSpPr>
            <p:nvPr/>
          </p:nvSpPr>
          <p:spPr bwMode="auto">
            <a:xfrm>
              <a:off x="5076" y="1182"/>
              <a:ext cx="156"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53" name="Text Box 45"/>
            <p:cNvSpPr txBox="1">
              <a:spLocks noChangeArrowheads="1"/>
            </p:cNvSpPr>
            <p:nvPr/>
          </p:nvSpPr>
          <p:spPr bwMode="auto">
            <a:xfrm>
              <a:off x="4586" y="112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223.1.2.1</a:t>
              </a:r>
              <a:endParaRPr lang="en-US" altLang="en-US" sz="1800">
                <a:latin typeface="Comic Sans MS" pitchFamily="66" charset="0"/>
              </a:endParaRPr>
            </a:p>
          </p:txBody>
        </p:sp>
        <p:sp>
          <p:nvSpPr>
            <p:cNvPr id="4154" name="Line 46"/>
            <p:cNvSpPr>
              <a:spLocks noChangeShapeType="1"/>
            </p:cNvSpPr>
            <p:nvPr/>
          </p:nvSpPr>
          <p:spPr bwMode="auto">
            <a:xfrm flipH="1">
              <a:off x="4306" y="1800"/>
              <a:ext cx="0" cy="45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55" name="Line 47"/>
            <p:cNvSpPr>
              <a:spLocks noChangeShapeType="1"/>
            </p:cNvSpPr>
            <p:nvPr/>
          </p:nvSpPr>
          <p:spPr bwMode="auto">
            <a:xfrm flipH="1">
              <a:off x="3892" y="2253"/>
              <a:ext cx="747"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56" name="Line 48"/>
            <p:cNvSpPr>
              <a:spLocks noChangeShapeType="1"/>
            </p:cNvSpPr>
            <p:nvPr/>
          </p:nvSpPr>
          <p:spPr bwMode="auto">
            <a:xfrm flipH="1" flipV="1">
              <a:off x="3890" y="2248"/>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57" name="Line 49"/>
            <p:cNvSpPr>
              <a:spLocks noChangeShapeType="1"/>
            </p:cNvSpPr>
            <p:nvPr/>
          </p:nvSpPr>
          <p:spPr bwMode="auto">
            <a:xfrm flipH="1" flipV="1">
              <a:off x="4631" y="2251"/>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4103" name="Object 50"/>
            <p:cNvGraphicFramePr>
              <a:graphicFrameLocks noChangeAspect="1"/>
            </p:cNvGraphicFramePr>
            <p:nvPr/>
          </p:nvGraphicFramePr>
          <p:xfrm>
            <a:off x="4496" y="2351"/>
            <a:ext cx="368" cy="292"/>
          </p:xfrm>
          <a:graphic>
            <a:graphicData uri="http://schemas.openxmlformats.org/presentationml/2006/ole">
              <mc:AlternateContent xmlns:mc="http://schemas.openxmlformats.org/markup-compatibility/2006">
                <mc:Choice xmlns:v="urn:schemas-microsoft-com:vml" Requires="v">
                  <p:oleObj spid="_x0000_s4225" name="Clip" r:id="rId10" imgW="1307263" imgH="1084139" progId="">
                    <p:embed/>
                  </p:oleObj>
                </mc:Choice>
                <mc:Fallback>
                  <p:oleObj name="Clip" r:id="rId10" imgW="1307263" imgH="1084139" progId="">
                    <p:embed/>
                    <p:pic>
                      <p:nvPicPr>
                        <p:cNvPr id="0" name="Picture 10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6" y="2351"/>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4" name="Object 51"/>
            <p:cNvGraphicFramePr>
              <a:graphicFrameLocks noChangeAspect="1"/>
            </p:cNvGraphicFramePr>
            <p:nvPr/>
          </p:nvGraphicFramePr>
          <p:xfrm>
            <a:off x="3704" y="2360"/>
            <a:ext cx="368" cy="292"/>
          </p:xfrm>
          <a:graphic>
            <a:graphicData uri="http://schemas.openxmlformats.org/presentationml/2006/ole">
              <mc:AlternateContent xmlns:mc="http://schemas.openxmlformats.org/markup-compatibility/2006">
                <mc:Choice xmlns:v="urn:schemas-microsoft-com:vml" Requires="v">
                  <p:oleObj spid="_x0000_s4226" name="Clip" r:id="rId11" imgW="1307263" imgH="1084139" progId="">
                    <p:embed/>
                  </p:oleObj>
                </mc:Choice>
                <mc:Fallback>
                  <p:oleObj name="Clip" r:id="rId11" imgW="1307263" imgH="1084139" progId="">
                    <p:embed/>
                    <p:pic>
                      <p:nvPicPr>
                        <p:cNvPr id="0" name="Picture 10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4" y="2360"/>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58" name="Text Box 52"/>
            <p:cNvSpPr txBox="1">
              <a:spLocks noChangeArrowheads="1"/>
            </p:cNvSpPr>
            <p:nvPr/>
          </p:nvSpPr>
          <p:spPr bwMode="auto">
            <a:xfrm>
              <a:off x="4634" y="2156"/>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223.1.3.2</a:t>
              </a:r>
              <a:endParaRPr lang="en-US" altLang="en-US" sz="1800">
                <a:latin typeface="Comic Sans MS" pitchFamily="66" charset="0"/>
              </a:endParaRPr>
            </a:p>
          </p:txBody>
        </p:sp>
        <p:sp>
          <p:nvSpPr>
            <p:cNvPr id="4159" name="Text Box 53"/>
            <p:cNvSpPr txBox="1">
              <a:spLocks noChangeArrowheads="1"/>
            </p:cNvSpPr>
            <p:nvPr/>
          </p:nvSpPr>
          <p:spPr bwMode="auto">
            <a:xfrm>
              <a:off x="3263" y="2180"/>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223.1.3.1</a:t>
              </a:r>
              <a:endParaRPr lang="en-US" altLang="en-US" sz="1800">
                <a:latin typeface="Comic Sans MS" pitchFamily="66" charset="0"/>
              </a:endParaRPr>
            </a:p>
          </p:txBody>
        </p:sp>
        <p:sp>
          <p:nvSpPr>
            <p:cNvPr id="4160" name="Rectangle 54"/>
            <p:cNvSpPr>
              <a:spLocks noChangeArrowheads="1"/>
            </p:cNvSpPr>
            <p:nvPr/>
          </p:nvSpPr>
          <p:spPr bwMode="auto">
            <a:xfrm>
              <a:off x="4266" y="1884"/>
              <a:ext cx="81"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61" name="Text Box 55"/>
            <p:cNvSpPr txBox="1">
              <a:spLocks noChangeArrowheads="1"/>
            </p:cNvSpPr>
            <p:nvPr/>
          </p:nvSpPr>
          <p:spPr bwMode="auto">
            <a:xfrm>
              <a:off x="3926" y="1835"/>
              <a:ext cx="72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223.1.3.27</a:t>
              </a:r>
              <a:endParaRPr lang="en-US" altLang="en-US" sz="1800">
                <a:latin typeface="Comic Sans MS" pitchFamily="66" charset="0"/>
              </a:endParaRPr>
            </a:p>
          </p:txBody>
        </p:sp>
        <p:grpSp>
          <p:nvGrpSpPr>
            <p:cNvPr id="4162" name="Group 56"/>
            <p:cNvGrpSpPr>
              <a:grpSpLocks/>
            </p:cNvGrpSpPr>
            <p:nvPr/>
          </p:nvGrpSpPr>
          <p:grpSpPr bwMode="auto">
            <a:xfrm>
              <a:off x="3008" y="791"/>
              <a:ext cx="233" cy="250"/>
              <a:chOff x="2822" y="1181"/>
              <a:chExt cx="233" cy="250"/>
            </a:xfrm>
          </p:grpSpPr>
          <p:sp>
            <p:nvSpPr>
              <p:cNvPr id="4169" name="Rectangle 57"/>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70" name="Text Box 58"/>
              <p:cNvSpPr txBox="1">
                <a:spLocks noChangeArrowheads="1"/>
              </p:cNvSpPr>
              <p:nvPr/>
            </p:nvSpPr>
            <p:spPr bwMode="auto">
              <a:xfrm>
                <a:off x="2822" y="1181"/>
                <a:ext cx="23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A</a:t>
                </a:r>
                <a:endParaRPr lang="en-US" altLang="en-US" sz="1800">
                  <a:solidFill>
                    <a:srgbClr val="FF0000"/>
                  </a:solidFill>
                  <a:latin typeface="Comic Sans MS" pitchFamily="66" charset="0"/>
                </a:endParaRPr>
              </a:p>
            </p:txBody>
          </p:sp>
        </p:grpSp>
        <p:grpSp>
          <p:nvGrpSpPr>
            <p:cNvPr id="4163" name="Group 59"/>
            <p:cNvGrpSpPr>
              <a:grpSpLocks/>
            </p:cNvGrpSpPr>
            <p:nvPr/>
          </p:nvGrpSpPr>
          <p:grpSpPr bwMode="auto">
            <a:xfrm>
              <a:off x="3002" y="1571"/>
              <a:ext cx="217" cy="250"/>
              <a:chOff x="2822" y="1181"/>
              <a:chExt cx="217" cy="250"/>
            </a:xfrm>
          </p:grpSpPr>
          <p:sp>
            <p:nvSpPr>
              <p:cNvPr id="4167" name="Rectangle 60"/>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68" name="Text Box 61"/>
              <p:cNvSpPr txBox="1">
                <a:spLocks noChangeArrowheads="1"/>
              </p:cNvSpPr>
              <p:nvPr/>
            </p:nvSpPr>
            <p:spPr bwMode="auto">
              <a:xfrm>
                <a:off x="2822" y="1181"/>
                <a:ext cx="2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B</a:t>
                </a:r>
                <a:endParaRPr lang="en-US" altLang="en-US" sz="1800">
                  <a:solidFill>
                    <a:srgbClr val="FF0000"/>
                  </a:solidFill>
                  <a:latin typeface="Comic Sans MS" pitchFamily="66" charset="0"/>
                </a:endParaRPr>
              </a:p>
            </p:txBody>
          </p:sp>
        </p:grpSp>
        <p:grpSp>
          <p:nvGrpSpPr>
            <p:cNvPr id="4164" name="Group 62"/>
            <p:cNvGrpSpPr>
              <a:grpSpLocks/>
            </p:cNvGrpSpPr>
            <p:nvPr/>
          </p:nvGrpSpPr>
          <p:grpSpPr bwMode="auto">
            <a:xfrm>
              <a:off x="5276" y="1799"/>
              <a:ext cx="216" cy="250"/>
              <a:chOff x="2822" y="1181"/>
              <a:chExt cx="216" cy="250"/>
            </a:xfrm>
          </p:grpSpPr>
          <p:sp>
            <p:nvSpPr>
              <p:cNvPr id="4165" name="Rectangle 63"/>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66" name="Text Box 64"/>
              <p:cNvSpPr txBox="1">
                <a:spLocks noChangeArrowheads="1"/>
              </p:cNvSpPr>
              <p:nvPr/>
            </p:nvSpPr>
            <p:spPr bwMode="auto">
              <a:xfrm>
                <a:off x="2822" y="1181"/>
                <a:ext cx="2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E</a:t>
                </a:r>
                <a:endParaRPr lang="en-US" altLang="en-US" sz="1800">
                  <a:solidFill>
                    <a:srgbClr val="FF0000"/>
                  </a:solidFill>
                  <a:latin typeface="Comic Sans MS" pitchFamily="66" charset="0"/>
                </a:endParaRPr>
              </a:p>
            </p:txBody>
          </p:sp>
        </p:grpSp>
      </p:grpSp>
      <p:grpSp>
        <p:nvGrpSpPr>
          <p:cNvPr id="4109" name="Group 65"/>
          <p:cNvGrpSpPr>
            <a:grpSpLocks/>
          </p:cNvGrpSpPr>
          <p:nvPr/>
        </p:nvGrpSpPr>
        <p:grpSpPr bwMode="auto">
          <a:xfrm>
            <a:off x="469900" y="2870200"/>
            <a:ext cx="3673475" cy="660400"/>
            <a:chOff x="404" y="2612"/>
            <a:chExt cx="2314" cy="416"/>
          </a:xfrm>
        </p:grpSpPr>
        <p:sp>
          <p:nvSpPr>
            <p:cNvPr id="4121" name="Rectangle 66"/>
            <p:cNvSpPr>
              <a:spLocks noChangeArrowheads="1"/>
            </p:cNvSpPr>
            <p:nvPr/>
          </p:nvSpPr>
          <p:spPr bwMode="auto">
            <a:xfrm>
              <a:off x="456" y="2646"/>
              <a:ext cx="2262" cy="318"/>
            </a:xfrm>
            <a:prstGeom prst="rect">
              <a:avLst/>
            </a:prstGeom>
            <a:solidFill>
              <a:schemeClr val="accent2"/>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4122" name="Group 67"/>
            <p:cNvGrpSpPr>
              <a:grpSpLocks/>
            </p:cNvGrpSpPr>
            <p:nvPr/>
          </p:nvGrpSpPr>
          <p:grpSpPr bwMode="auto">
            <a:xfrm>
              <a:off x="404" y="2612"/>
              <a:ext cx="2266" cy="416"/>
              <a:chOff x="1034" y="1406"/>
              <a:chExt cx="2266" cy="416"/>
            </a:xfrm>
          </p:grpSpPr>
          <p:sp>
            <p:nvSpPr>
              <p:cNvPr id="4123" name="Rectangle 68"/>
              <p:cNvSpPr>
                <a:spLocks noChangeArrowheads="1"/>
              </p:cNvSpPr>
              <p:nvPr/>
            </p:nvSpPr>
            <p:spPr bwMode="auto">
              <a:xfrm>
                <a:off x="1038" y="1470"/>
                <a:ext cx="2262" cy="318"/>
              </a:xfrm>
              <a:prstGeom prst="rect">
                <a:avLst/>
              </a:prstGeom>
              <a:solidFill>
                <a:schemeClr val="bg1"/>
              </a:solidFill>
              <a:ln w="1905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24" name="Text Box 69"/>
              <p:cNvSpPr txBox="1">
                <a:spLocks noChangeArrowheads="1"/>
              </p:cNvSpPr>
              <p:nvPr/>
            </p:nvSpPr>
            <p:spPr bwMode="auto">
              <a:xfrm>
                <a:off x="1034" y="1418"/>
                <a:ext cx="50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latin typeface="Comic Sans MS" pitchFamily="66" charset="0"/>
                  </a:rPr>
                  <a:t>misc</a:t>
                </a:r>
              </a:p>
              <a:p>
                <a:pPr algn="ctr"/>
                <a:r>
                  <a:rPr lang="en-US" altLang="en-US" sz="1800">
                    <a:latin typeface="Comic Sans MS" pitchFamily="66" charset="0"/>
                  </a:rPr>
                  <a:t>fields</a:t>
                </a:r>
              </a:p>
            </p:txBody>
          </p:sp>
          <p:sp>
            <p:nvSpPr>
              <p:cNvPr id="4125" name="Line 70"/>
              <p:cNvSpPr>
                <a:spLocks noChangeShapeType="1"/>
              </p:cNvSpPr>
              <p:nvPr/>
            </p:nvSpPr>
            <p:spPr bwMode="auto">
              <a:xfrm>
                <a:off x="1518" y="1476"/>
                <a:ext cx="0" cy="3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26" name="Text Box 71"/>
              <p:cNvSpPr txBox="1">
                <a:spLocks noChangeArrowheads="1"/>
              </p:cNvSpPr>
              <p:nvPr/>
            </p:nvSpPr>
            <p:spPr bwMode="auto">
              <a:xfrm>
                <a:off x="1513" y="1406"/>
                <a:ext cx="62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source</a:t>
                </a:r>
              </a:p>
              <a:p>
                <a:pPr algn="ctr"/>
                <a:r>
                  <a:rPr lang="en-US" altLang="en-US" sz="1800">
                    <a:solidFill>
                      <a:srgbClr val="FF0000"/>
                    </a:solidFill>
                    <a:latin typeface="Comic Sans MS" pitchFamily="66" charset="0"/>
                  </a:rPr>
                  <a:t>IP addr</a:t>
                </a:r>
                <a:endParaRPr lang="en-US" altLang="en-US" sz="1800">
                  <a:latin typeface="Comic Sans MS" pitchFamily="66" charset="0"/>
                </a:endParaRPr>
              </a:p>
            </p:txBody>
          </p:sp>
          <p:sp>
            <p:nvSpPr>
              <p:cNvPr id="4127" name="Text Box 72"/>
              <p:cNvSpPr txBox="1">
                <a:spLocks noChangeArrowheads="1"/>
              </p:cNvSpPr>
              <p:nvPr/>
            </p:nvSpPr>
            <p:spPr bwMode="auto">
              <a:xfrm>
                <a:off x="2089" y="1418"/>
                <a:ext cx="62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dest</a:t>
                </a:r>
              </a:p>
              <a:p>
                <a:pPr algn="ctr"/>
                <a:r>
                  <a:rPr lang="en-US" altLang="en-US" sz="1800">
                    <a:solidFill>
                      <a:srgbClr val="FF0000"/>
                    </a:solidFill>
                    <a:latin typeface="Comic Sans MS" pitchFamily="66" charset="0"/>
                  </a:rPr>
                  <a:t>IP addr</a:t>
                </a:r>
                <a:endParaRPr lang="en-US" altLang="en-US" sz="1800">
                  <a:latin typeface="Comic Sans MS" pitchFamily="66" charset="0"/>
                </a:endParaRPr>
              </a:p>
            </p:txBody>
          </p:sp>
          <p:sp>
            <p:nvSpPr>
              <p:cNvPr id="4128" name="Line 73"/>
              <p:cNvSpPr>
                <a:spLocks noChangeShapeType="1"/>
              </p:cNvSpPr>
              <p:nvPr/>
            </p:nvSpPr>
            <p:spPr bwMode="auto">
              <a:xfrm>
                <a:off x="2124" y="1476"/>
                <a:ext cx="0" cy="3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29" name="Line 74"/>
              <p:cNvSpPr>
                <a:spLocks noChangeShapeType="1"/>
              </p:cNvSpPr>
              <p:nvPr/>
            </p:nvSpPr>
            <p:spPr bwMode="auto">
              <a:xfrm>
                <a:off x="2712" y="1482"/>
                <a:ext cx="0" cy="3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30" name="Text Box 75"/>
              <p:cNvSpPr txBox="1">
                <a:spLocks noChangeArrowheads="1"/>
              </p:cNvSpPr>
              <p:nvPr/>
            </p:nvSpPr>
            <p:spPr bwMode="auto">
              <a:xfrm>
                <a:off x="2781" y="1514"/>
                <a:ext cx="4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latin typeface="Comic Sans MS" pitchFamily="66" charset="0"/>
                  </a:rPr>
                  <a:t>data</a:t>
                </a:r>
              </a:p>
            </p:txBody>
          </p:sp>
        </p:grpSp>
      </p:grpSp>
      <p:sp>
        <p:nvSpPr>
          <p:cNvPr id="4110" name="Rectangle 76"/>
          <p:cNvSpPr>
            <a:spLocks noChangeArrowheads="1"/>
          </p:cNvSpPr>
          <p:nvPr/>
        </p:nvSpPr>
        <p:spPr bwMode="auto">
          <a:xfrm>
            <a:off x="514350" y="3619500"/>
            <a:ext cx="3905250" cy="163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800" dirty="0"/>
              <a:t>datagram remains unchanged, as it travels source to destination</a:t>
            </a:r>
          </a:p>
          <a:p>
            <a:pPr eaLnBrk="1" hangingPunct="1"/>
            <a:r>
              <a:rPr lang="en-US" altLang="en-US" sz="1800" dirty="0" err="1"/>
              <a:t>addr</a:t>
            </a:r>
            <a:r>
              <a:rPr lang="en-US" altLang="en-US" sz="1800" dirty="0"/>
              <a:t> fields of interest here</a:t>
            </a:r>
            <a:endParaRPr lang="en-US" altLang="en-US" dirty="0"/>
          </a:p>
        </p:txBody>
      </p:sp>
      <p:grpSp>
        <p:nvGrpSpPr>
          <p:cNvPr id="4111" name="Group 77"/>
          <p:cNvGrpSpPr>
            <a:grpSpLocks/>
          </p:cNvGrpSpPr>
          <p:nvPr/>
        </p:nvGrpSpPr>
        <p:grpSpPr bwMode="auto">
          <a:xfrm>
            <a:off x="4953000" y="1536700"/>
            <a:ext cx="3536950" cy="1425575"/>
            <a:chOff x="1442" y="3085"/>
            <a:chExt cx="2228" cy="898"/>
          </a:xfrm>
        </p:grpSpPr>
        <p:sp>
          <p:nvSpPr>
            <p:cNvPr id="4114" name="Text Box 78"/>
            <p:cNvSpPr txBox="1">
              <a:spLocks noChangeArrowheads="1"/>
            </p:cNvSpPr>
            <p:nvPr/>
          </p:nvSpPr>
          <p:spPr bwMode="auto">
            <a:xfrm>
              <a:off x="1442" y="3085"/>
              <a:ext cx="222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Dest. Net.  next router  Nhops</a:t>
              </a:r>
            </a:p>
          </p:txBody>
        </p:sp>
        <p:sp>
          <p:nvSpPr>
            <p:cNvPr id="4115" name="Text Box 79"/>
            <p:cNvSpPr txBox="1">
              <a:spLocks noChangeArrowheads="1"/>
            </p:cNvSpPr>
            <p:nvPr/>
          </p:nvSpPr>
          <p:spPr bwMode="auto">
            <a:xfrm>
              <a:off x="1466" y="3337"/>
              <a:ext cx="201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223.1.1                             1</a:t>
              </a:r>
            </a:p>
          </p:txBody>
        </p:sp>
        <p:sp>
          <p:nvSpPr>
            <p:cNvPr id="4116" name="Text Box 80"/>
            <p:cNvSpPr txBox="1">
              <a:spLocks noChangeArrowheads="1"/>
            </p:cNvSpPr>
            <p:nvPr/>
          </p:nvSpPr>
          <p:spPr bwMode="auto">
            <a:xfrm>
              <a:off x="1472" y="3523"/>
              <a:ext cx="20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223.1.2      223.1.1.4        2</a:t>
              </a:r>
            </a:p>
          </p:txBody>
        </p:sp>
        <p:sp>
          <p:nvSpPr>
            <p:cNvPr id="4117" name="Text Box 81"/>
            <p:cNvSpPr txBox="1">
              <a:spLocks noChangeArrowheads="1"/>
            </p:cNvSpPr>
            <p:nvPr/>
          </p:nvSpPr>
          <p:spPr bwMode="auto">
            <a:xfrm>
              <a:off x="1478" y="3733"/>
              <a:ext cx="20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223.1.3      223.1.1.4        2</a:t>
              </a:r>
            </a:p>
          </p:txBody>
        </p:sp>
        <p:sp>
          <p:nvSpPr>
            <p:cNvPr id="4118" name="Line 82"/>
            <p:cNvSpPr>
              <a:spLocks noChangeShapeType="1"/>
            </p:cNvSpPr>
            <p:nvPr/>
          </p:nvSpPr>
          <p:spPr bwMode="auto">
            <a:xfrm flipV="1">
              <a:off x="1500" y="3324"/>
              <a:ext cx="2136"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19" name="Line 83"/>
            <p:cNvSpPr>
              <a:spLocks noChangeShapeType="1"/>
            </p:cNvSpPr>
            <p:nvPr/>
          </p:nvSpPr>
          <p:spPr bwMode="auto">
            <a:xfrm>
              <a:off x="2226" y="3174"/>
              <a:ext cx="0" cy="744"/>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20" name="Line 84"/>
            <p:cNvSpPr>
              <a:spLocks noChangeShapeType="1"/>
            </p:cNvSpPr>
            <p:nvPr/>
          </p:nvSpPr>
          <p:spPr bwMode="auto">
            <a:xfrm>
              <a:off x="3096" y="3168"/>
              <a:ext cx="0" cy="744"/>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4112" name="Freeform 85"/>
          <p:cNvSpPr>
            <a:spLocks/>
          </p:cNvSpPr>
          <p:nvPr/>
        </p:nvSpPr>
        <p:spPr bwMode="auto">
          <a:xfrm>
            <a:off x="4572000" y="1895475"/>
            <a:ext cx="295275" cy="1143000"/>
          </a:xfrm>
          <a:custGeom>
            <a:avLst/>
            <a:gdLst>
              <a:gd name="T0" fmla="*/ 295275 w 186"/>
              <a:gd name="T1" fmla="*/ 0 h 720"/>
              <a:gd name="T2" fmla="*/ 95250 w 186"/>
              <a:gd name="T3" fmla="*/ 1143000 h 720"/>
              <a:gd name="T4" fmla="*/ 0 60000 65536"/>
              <a:gd name="T5" fmla="*/ 0 60000 65536"/>
              <a:gd name="T6" fmla="*/ 0 w 186"/>
              <a:gd name="T7" fmla="*/ 0 h 720"/>
              <a:gd name="T8" fmla="*/ 186 w 186"/>
              <a:gd name="T9" fmla="*/ 720 h 720"/>
            </a:gdLst>
            <a:ahLst/>
            <a:cxnLst>
              <a:cxn ang="T4">
                <a:pos x="T0" y="T1"/>
              </a:cxn>
              <a:cxn ang="T5">
                <a:pos x="T2" y="T3"/>
              </a:cxn>
            </a:cxnLst>
            <a:rect l="T6" t="T7" r="T8" b="T9"/>
            <a:pathLst>
              <a:path w="186" h="720">
                <a:moveTo>
                  <a:pt x="186" y="0"/>
                </a:moveTo>
                <a:cubicBezTo>
                  <a:pt x="36" y="198"/>
                  <a:pt x="0" y="360"/>
                  <a:pt x="60" y="720"/>
                </a:cubicBezTo>
              </a:path>
            </a:pathLst>
          </a:custGeom>
          <a:noFill/>
          <a:ln w="571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4113" name="Rectangle 86"/>
          <p:cNvSpPr>
            <a:spLocks noChangeArrowheads="1"/>
          </p:cNvSpPr>
          <p:nvPr/>
        </p:nvSpPr>
        <p:spPr bwMode="auto">
          <a:xfrm>
            <a:off x="5486400" y="1143000"/>
            <a:ext cx="27336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a:solidFill>
                  <a:schemeClr val="accent2"/>
                </a:solidFill>
              </a:rPr>
              <a:t>routing table in A</a:t>
            </a:r>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Slide Number Placeholder 6"/>
          <p:cNvSpPr>
            <a:spLocks noGrp="1"/>
          </p:cNvSpPr>
          <p:nvPr>
            <p:ph type="sldNum" sz="quarter" idx="12"/>
          </p:nvPr>
        </p:nvSpPr>
        <p:spPr/>
        <p:txBody>
          <a:bodyPr/>
          <a:lstStyle/>
          <a:p>
            <a:pPr>
              <a:defRPr/>
            </a:pPr>
            <a:fld id="{AE2DD211-FF29-454D-AB2E-C19D077EA6D7}" type="slidenum">
              <a:rPr lang="en-US"/>
              <a:pPr>
                <a:defRPr/>
              </a:pPr>
              <a:t>29</a:t>
            </a:fld>
            <a:endParaRPr lang="en-US"/>
          </a:p>
        </p:txBody>
      </p:sp>
      <p:sp>
        <p:nvSpPr>
          <p:cNvPr id="5130" name="Rectangle 2"/>
          <p:cNvSpPr>
            <a:spLocks noGrp="1" noChangeArrowheads="1"/>
          </p:cNvSpPr>
          <p:nvPr>
            <p:ph type="title"/>
          </p:nvPr>
        </p:nvSpPr>
        <p:spPr>
          <a:xfrm>
            <a:off x="200025" y="209550"/>
            <a:ext cx="8105775" cy="1143000"/>
          </a:xfrm>
        </p:spPr>
        <p:txBody>
          <a:bodyPr/>
          <a:lstStyle/>
          <a:p>
            <a:pPr eaLnBrk="1" hangingPunct="1"/>
            <a:r>
              <a:rPr lang="en-US" altLang="en-US" sz="2400" smtClean="0"/>
              <a:t>Getting a datagram from source to dest.</a:t>
            </a:r>
            <a:endParaRPr lang="en-US" altLang="en-US" smtClean="0"/>
          </a:p>
        </p:txBody>
      </p:sp>
      <p:grpSp>
        <p:nvGrpSpPr>
          <p:cNvPr id="5131" name="Group 3"/>
          <p:cNvGrpSpPr>
            <a:grpSpLocks/>
          </p:cNvGrpSpPr>
          <p:nvPr/>
        </p:nvGrpSpPr>
        <p:grpSpPr bwMode="auto">
          <a:xfrm>
            <a:off x="4492625" y="2919413"/>
            <a:ext cx="4422775" cy="3154362"/>
            <a:chOff x="2896" y="749"/>
            <a:chExt cx="2786" cy="1987"/>
          </a:xfrm>
        </p:grpSpPr>
        <p:sp>
          <p:nvSpPr>
            <p:cNvPr id="5152" name="Freeform 4"/>
            <p:cNvSpPr>
              <a:spLocks/>
            </p:cNvSpPr>
            <p:nvPr/>
          </p:nvSpPr>
          <p:spPr bwMode="auto">
            <a:xfrm>
              <a:off x="2896" y="749"/>
              <a:ext cx="1223" cy="1291"/>
            </a:xfrm>
            <a:custGeom>
              <a:avLst/>
              <a:gdLst>
                <a:gd name="T0" fmla="*/ 1201 w 1223"/>
                <a:gd name="T1" fmla="*/ 756 h 1291"/>
                <a:gd name="T2" fmla="*/ 702 w 1223"/>
                <a:gd name="T3" fmla="*/ 670 h 1291"/>
                <a:gd name="T4" fmla="*/ 608 w 1223"/>
                <a:gd name="T5" fmla="*/ 103 h 1291"/>
                <a:gd name="T6" fmla="*/ 335 w 1223"/>
                <a:gd name="T7" fmla="*/ 52 h 1291"/>
                <a:gd name="T8" fmla="*/ 65 w 1223"/>
                <a:gd name="T9" fmla="*/ 82 h 1291"/>
                <a:gd name="T10" fmla="*/ 41 w 1223"/>
                <a:gd name="T11" fmla="*/ 544 h 1291"/>
                <a:gd name="T12" fmla="*/ 38 w 1223"/>
                <a:gd name="T13" fmla="*/ 751 h 1291"/>
                <a:gd name="T14" fmla="*/ 23 w 1223"/>
                <a:gd name="T15" fmla="*/ 940 h 1291"/>
                <a:gd name="T16" fmla="*/ 17 w 1223"/>
                <a:gd name="T17" fmla="*/ 1114 h 1291"/>
                <a:gd name="T18" fmla="*/ 128 w 1223"/>
                <a:gd name="T19" fmla="*/ 1219 h 1291"/>
                <a:gd name="T20" fmla="*/ 602 w 1223"/>
                <a:gd name="T21" fmla="*/ 1243 h 1291"/>
                <a:gd name="T22" fmla="*/ 686 w 1223"/>
                <a:gd name="T23" fmla="*/ 930 h 1291"/>
                <a:gd name="T24" fmla="*/ 1177 w 1223"/>
                <a:gd name="T25" fmla="*/ 916 h 1291"/>
                <a:gd name="T26" fmla="*/ 1201 w 1223"/>
                <a:gd name="T27" fmla="*/ 756 h 12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23"/>
                <a:gd name="T43" fmla="*/ 0 h 1291"/>
                <a:gd name="T44" fmla="*/ 1223 w 1223"/>
                <a:gd name="T45" fmla="*/ 1291 h 12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23" h="1291">
                  <a:moveTo>
                    <a:pt x="1201" y="756"/>
                  </a:moveTo>
                  <a:cubicBezTo>
                    <a:pt x="1180" y="640"/>
                    <a:pt x="798" y="744"/>
                    <a:pt x="702" y="670"/>
                  </a:cubicBezTo>
                  <a:cubicBezTo>
                    <a:pt x="603" y="561"/>
                    <a:pt x="669" y="206"/>
                    <a:pt x="608" y="103"/>
                  </a:cubicBezTo>
                  <a:cubicBezTo>
                    <a:pt x="547" y="0"/>
                    <a:pt x="425" y="55"/>
                    <a:pt x="335" y="52"/>
                  </a:cubicBezTo>
                  <a:cubicBezTo>
                    <a:pt x="245" y="49"/>
                    <a:pt x="114" y="0"/>
                    <a:pt x="65" y="82"/>
                  </a:cubicBezTo>
                  <a:cubicBezTo>
                    <a:pt x="16" y="164"/>
                    <a:pt x="45" y="433"/>
                    <a:pt x="41" y="544"/>
                  </a:cubicBezTo>
                  <a:cubicBezTo>
                    <a:pt x="37" y="655"/>
                    <a:pt x="41" y="685"/>
                    <a:pt x="38" y="751"/>
                  </a:cubicBezTo>
                  <a:cubicBezTo>
                    <a:pt x="35" y="817"/>
                    <a:pt x="26" y="880"/>
                    <a:pt x="23" y="940"/>
                  </a:cubicBezTo>
                  <a:cubicBezTo>
                    <a:pt x="20" y="1000"/>
                    <a:pt x="0" y="1068"/>
                    <a:pt x="17" y="1114"/>
                  </a:cubicBezTo>
                  <a:cubicBezTo>
                    <a:pt x="34" y="1160"/>
                    <a:pt x="31" y="1198"/>
                    <a:pt x="128" y="1219"/>
                  </a:cubicBezTo>
                  <a:cubicBezTo>
                    <a:pt x="225" y="1240"/>
                    <a:pt x="509" y="1291"/>
                    <a:pt x="602" y="1243"/>
                  </a:cubicBezTo>
                  <a:cubicBezTo>
                    <a:pt x="695" y="1195"/>
                    <a:pt x="590" y="984"/>
                    <a:pt x="686" y="930"/>
                  </a:cubicBezTo>
                  <a:cubicBezTo>
                    <a:pt x="782" y="876"/>
                    <a:pt x="1091" y="945"/>
                    <a:pt x="1177" y="916"/>
                  </a:cubicBezTo>
                  <a:cubicBezTo>
                    <a:pt x="1208" y="864"/>
                    <a:pt x="1223" y="871"/>
                    <a:pt x="1201" y="756"/>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53" name="Freeform 5"/>
            <p:cNvSpPr>
              <a:spLocks/>
            </p:cNvSpPr>
            <p:nvPr/>
          </p:nvSpPr>
          <p:spPr bwMode="auto">
            <a:xfrm>
              <a:off x="4481" y="930"/>
              <a:ext cx="1201" cy="1234"/>
            </a:xfrm>
            <a:custGeom>
              <a:avLst/>
              <a:gdLst>
                <a:gd name="T0" fmla="*/ 25 w 1201"/>
                <a:gd name="T1" fmla="*/ 709 h 1234"/>
                <a:gd name="T2" fmla="*/ 526 w 1201"/>
                <a:gd name="T3" fmla="*/ 780 h 1234"/>
                <a:gd name="T4" fmla="*/ 613 w 1201"/>
                <a:gd name="T5" fmla="*/ 1134 h 1234"/>
                <a:gd name="T6" fmla="*/ 946 w 1201"/>
                <a:gd name="T7" fmla="*/ 1230 h 1234"/>
                <a:gd name="T8" fmla="*/ 1171 w 1201"/>
                <a:gd name="T9" fmla="*/ 1107 h 1234"/>
                <a:gd name="T10" fmla="*/ 1126 w 1201"/>
                <a:gd name="T11" fmla="*/ 894 h 1234"/>
                <a:gd name="T12" fmla="*/ 1114 w 1201"/>
                <a:gd name="T13" fmla="*/ 693 h 1234"/>
                <a:gd name="T14" fmla="*/ 1099 w 1201"/>
                <a:gd name="T15" fmla="*/ 423 h 1234"/>
                <a:gd name="T16" fmla="*/ 1141 w 1201"/>
                <a:gd name="T17" fmla="*/ 216 h 1234"/>
                <a:gd name="T18" fmla="*/ 1102 w 1201"/>
                <a:gd name="T19" fmla="*/ 33 h 1234"/>
                <a:gd name="T20" fmla="*/ 646 w 1201"/>
                <a:gd name="T21" fmla="*/ 81 h 1234"/>
                <a:gd name="T22" fmla="*/ 535 w 1201"/>
                <a:gd name="T23" fmla="*/ 519 h 1234"/>
                <a:gd name="T24" fmla="*/ 44 w 1201"/>
                <a:gd name="T25" fmla="*/ 548 h 1234"/>
                <a:gd name="T26" fmla="*/ 25 w 1201"/>
                <a:gd name="T27" fmla="*/ 709 h 12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01"/>
                <a:gd name="T43" fmla="*/ 0 h 1234"/>
                <a:gd name="T44" fmla="*/ 1201 w 1201"/>
                <a:gd name="T45" fmla="*/ 1234 h 12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01" h="1234">
                  <a:moveTo>
                    <a:pt x="25" y="709"/>
                  </a:moveTo>
                  <a:cubicBezTo>
                    <a:pt x="49" y="824"/>
                    <a:pt x="428" y="709"/>
                    <a:pt x="526" y="780"/>
                  </a:cubicBezTo>
                  <a:cubicBezTo>
                    <a:pt x="624" y="851"/>
                    <a:pt x="543" y="1059"/>
                    <a:pt x="613" y="1134"/>
                  </a:cubicBezTo>
                  <a:cubicBezTo>
                    <a:pt x="683" y="1209"/>
                    <a:pt x="853" y="1234"/>
                    <a:pt x="946" y="1230"/>
                  </a:cubicBezTo>
                  <a:cubicBezTo>
                    <a:pt x="1039" y="1226"/>
                    <a:pt x="1141" y="1163"/>
                    <a:pt x="1171" y="1107"/>
                  </a:cubicBezTo>
                  <a:cubicBezTo>
                    <a:pt x="1201" y="1051"/>
                    <a:pt x="1135" y="963"/>
                    <a:pt x="1126" y="894"/>
                  </a:cubicBezTo>
                  <a:cubicBezTo>
                    <a:pt x="1117" y="825"/>
                    <a:pt x="1119" y="772"/>
                    <a:pt x="1114" y="693"/>
                  </a:cubicBezTo>
                  <a:cubicBezTo>
                    <a:pt x="1109" y="614"/>
                    <a:pt x="1095" y="502"/>
                    <a:pt x="1099" y="423"/>
                  </a:cubicBezTo>
                  <a:cubicBezTo>
                    <a:pt x="1103" y="344"/>
                    <a:pt x="1141" y="281"/>
                    <a:pt x="1141" y="216"/>
                  </a:cubicBezTo>
                  <a:cubicBezTo>
                    <a:pt x="1141" y="151"/>
                    <a:pt x="1185" y="56"/>
                    <a:pt x="1102" y="33"/>
                  </a:cubicBezTo>
                  <a:cubicBezTo>
                    <a:pt x="1019" y="10"/>
                    <a:pt x="740" y="0"/>
                    <a:pt x="646" y="81"/>
                  </a:cubicBezTo>
                  <a:cubicBezTo>
                    <a:pt x="552" y="162"/>
                    <a:pt x="635" y="441"/>
                    <a:pt x="535" y="519"/>
                  </a:cubicBezTo>
                  <a:cubicBezTo>
                    <a:pt x="435" y="597"/>
                    <a:pt x="129" y="516"/>
                    <a:pt x="44" y="548"/>
                  </a:cubicBezTo>
                  <a:cubicBezTo>
                    <a:pt x="15" y="601"/>
                    <a:pt x="0" y="594"/>
                    <a:pt x="25" y="709"/>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54" name="Freeform 6"/>
            <p:cNvSpPr>
              <a:spLocks/>
            </p:cNvSpPr>
            <p:nvPr/>
          </p:nvSpPr>
          <p:spPr bwMode="auto">
            <a:xfrm>
              <a:off x="3657" y="1797"/>
              <a:ext cx="1295" cy="939"/>
            </a:xfrm>
            <a:custGeom>
              <a:avLst/>
              <a:gdLst>
                <a:gd name="T0" fmla="*/ 600 w 1295"/>
                <a:gd name="T1" fmla="*/ 30 h 939"/>
                <a:gd name="T2" fmla="*/ 525 w 1295"/>
                <a:gd name="T3" fmla="*/ 393 h 939"/>
                <a:gd name="T4" fmla="*/ 81 w 1295"/>
                <a:gd name="T5" fmla="*/ 471 h 939"/>
                <a:gd name="T6" fmla="*/ 39 w 1295"/>
                <a:gd name="T7" fmla="*/ 855 h 939"/>
                <a:gd name="T8" fmla="*/ 207 w 1295"/>
                <a:gd name="T9" fmla="*/ 927 h 939"/>
                <a:gd name="T10" fmla="*/ 429 w 1295"/>
                <a:gd name="T11" fmla="*/ 927 h 939"/>
                <a:gd name="T12" fmla="*/ 705 w 1295"/>
                <a:gd name="T13" fmla="*/ 891 h 939"/>
                <a:gd name="T14" fmla="*/ 1227 w 1295"/>
                <a:gd name="T15" fmla="*/ 849 h 939"/>
                <a:gd name="T16" fmla="*/ 1113 w 1295"/>
                <a:gd name="T17" fmla="*/ 459 h 939"/>
                <a:gd name="T18" fmla="*/ 777 w 1295"/>
                <a:gd name="T19" fmla="*/ 363 h 939"/>
                <a:gd name="T20" fmla="*/ 762 w 1295"/>
                <a:gd name="T21" fmla="*/ 42 h 939"/>
                <a:gd name="T22" fmla="*/ 600 w 1295"/>
                <a:gd name="T23" fmla="*/ 30 h 9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5"/>
                <a:gd name="T37" fmla="*/ 0 h 939"/>
                <a:gd name="T38" fmla="*/ 1295 w 1295"/>
                <a:gd name="T39" fmla="*/ 939 h 93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5" h="939">
                  <a:moveTo>
                    <a:pt x="600" y="30"/>
                  </a:moveTo>
                  <a:cubicBezTo>
                    <a:pt x="486" y="60"/>
                    <a:pt x="610" y="247"/>
                    <a:pt x="525" y="393"/>
                  </a:cubicBezTo>
                  <a:cubicBezTo>
                    <a:pt x="439" y="467"/>
                    <a:pt x="162" y="394"/>
                    <a:pt x="81" y="471"/>
                  </a:cubicBezTo>
                  <a:cubicBezTo>
                    <a:pt x="0" y="548"/>
                    <a:pt x="18" y="779"/>
                    <a:pt x="39" y="855"/>
                  </a:cubicBezTo>
                  <a:cubicBezTo>
                    <a:pt x="60" y="931"/>
                    <a:pt x="142" y="915"/>
                    <a:pt x="207" y="927"/>
                  </a:cubicBezTo>
                  <a:cubicBezTo>
                    <a:pt x="272" y="939"/>
                    <a:pt x="346" y="933"/>
                    <a:pt x="429" y="927"/>
                  </a:cubicBezTo>
                  <a:cubicBezTo>
                    <a:pt x="512" y="921"/>
                    <a:pt x="572" y="904"/>
                    <a:pt x="705" y="891"/>
                  </a:cubicBezTo>
                  <a:cubicBezTo>
                    <a:pt x="838" y="878"/>
                    <a:pt x="1159" y="921"/>
                    <a:pt x="1227" y="849"/>
                  </a:cubicBezTo>
                  <a:cubicBezTo>
                    <a:pt x="1295" y="777"/>
                    <a:pt x="1188" y="540"/>
                    <a:pt x="1113" y="459"/>
                  </a:cubicBezTo>
                  <a:cubicBezTo>
                    <a:pt x="1038" y="378"/>
                    <a:pt x="835" y="432"/>
                    <a:pt x="777" y="363"/>
                  </a:cubicBezTo>
                  <a:cubicBezTo>
                    <a:pt x="719" y="294"/>
                    <a:pt x="791" y="97"/>
                    <a:pt x="762" y="42"/>
                  </a:cubicBezTo>
                  <a:cubicBezTo>
                    <a:pt x="708" y="15"/>
                    <a:pt x="714" y="0"/>
                    <a:pt x="600" y="30"/>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aphicFrame>
          <p:nvGraphicFramePr>
            <p:cNvPr id="5122" name="Object 7"/>
            <p:cNvGraphicFramePr>
              <a:graphicFrameLocks noChangeAspect="1"/>
            </p:cNvGraphicFramePr>
            <p:nvPr/>
          </p:nvGraphicFramePr>
          <p:xfrm>
            <a:off x="2945" y="815"/>
            <a:ext cx="368" cy="292"/>
          </p:xfrm>
          <a:graphic>
            <a:graphicData uri="http://schemas.openxmlformats.org/presentationml/2006/ole">
              <mc:AlternateContent xmlns:mc="http://schemas.openxmlformats.org/markup-compatibility/2006">
                <mc:Choice xmlns:v="urn:schemas-microsoft-com:vml" Requires="v">
                  <p:oleObj spid="_x0000_s5255" name="Clip" r:id="rId4" imgW="1307263" imgH="1084139" progId="">
                    <p:embed/>
                  </p:oleObj>
                </mc:Choice>
                <mc:Fallback>
                  <p:oleObj name="Clip" r:id="rId4" imgW="1307263" imgH="1084139" progId="">
                    <p:embed/>
                    <p:pic>
                      <p:nvPicPr>
                        <p:cNvPr id="0" name="Picture 9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81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55" name="Line 8"/>
            <p:cNvSpPr>
              <a:spLocks noChangeShapeType="1"/>
            </p:cNvSpPr>
            <p:nvPr/>
          </p:nvSpPr>
          <p:spPr bwMode="auto">
            <a:xfrm>
              <a:off x="3298" y="1050"/>
              <a:ext cx="175"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56" name="Line 9"/>
            <p:cNvSpPr>
              <a:spLocks noChangeShapeType="1"/>
            </p:cNvSpPr>
            <p:nvPr/>
          </p:nvSpPr>
          <p:spPr bwMode="auto">
            <a:xfrm flipH="1">
              <a:off x="3481" y="1041"/>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57" name="Line 10"/>
            <p:cNvSpPr>
              <a:spLocks noChangeShapeType="1"/>
            </p:cNvSpPr>
            <p:nvPr/>
          </p:nvSpPr>
          <p:spPr bwMode="auto">
            <a:xfrm flipV="1">
              <a:off x="3298" y="1456"/>
              <a:ext cx="175" cy="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58" name="Line 11"/>
            <p:cNvSpPr>
              <a:spLocks noChangeShapeType="1"/>
            </p:cNvSpPr>
            <p:nvPr/>
          </p:nvSpPr>
          <p:spPr bwMode="auto">
            <a:xfrm>
              <a:off x="3304" y="1851"/>
              <a:ext cx="172"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5123" name="Object 12"/>
            <p:cNvGraphicFramePr>
              <a:graphicFrameLocks noChangeAspect="1"/>
            </p:cNvGraphicFramePr>
            <p:nvPr/>
          </p:nvGraphicFramePr>
          <p:xfrm>
            <a:off x="2945" y="1235"/>
            <a:ext cx="368" cy="292"/>
          </p:xfrm>
          <a:graphic>
            <a:graphicData uri="http://schemas.openxmlformats.org/presentationml/2006/ole">
              <mc:AlternateContent xmlns:mc="http://schemas.openxmlformats.org/markup-compatibility/2006">
                <mc:Choice xmlns:v="urn:schemas-microsoft-com:vml" Requires="v">
                  <p:oleObj spid="_x0000_s5256" name="Clip" r:id="rId6" imgW="1307263" imgH="1084139" progId="">
                    <p:embed/>
                  </p:oleObj>
                </mc:Choice>
                <mc:Fallback>
                  <p:oleObj name="Clip" r:id="rId6" imgW="1307263" imgH="1084139" progId="">
                    <p:embed/>
                    <p:pic>
                      <p:nvPicPr>
                        <p:cNvPr id="0" name="Picture 1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123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13"/>
            <p:cNvGraphicFramePr>
              <a:graphicFrameLocks noChangeAspect="1"/>
            </p:cNvGraphicFramePr>
            <p:nvPr/>
          </p:nvGraphicFramePr>
          <p:xfrm>
            <a:off x="2945" y="1619"/>
            <a:ext cx="368" cy="292"/>
          </p:xfrm>
          <a:graphic>
            <a:graphicData uri="http://schemas.openxmlformats.org/presentationml/2006/ole">
              <mc:AlternateContent xmlns:mc="http://schemas.openxmlformats.org/markup-compatibility/2006">
                <mc:Choice xmlns:v="urn:schemas-microsoft-com:vml" Requires="v">
                  <p:oleObj spid="_x0000_s5257" name="Clip" r:id="rId7" imgW="1307263" imgH="1084139" progId="">
                    <p:embed/>
                  </p:oleObj>
                </mc:Choice>
                <mc:Fallback>
                  <p:oleObj name="Clip" r:id="rId7" imgW="1307263" imgH="1084139" progId="">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1619"/>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59" name="Line 14"/>
            <p:cNvSpPr>
              <a:spLocks noChangeShapeType="1"/>
            </p:cNvSpPr>
            <p:nvPr/>
          </p:nvSpPr>
          <p:spPr bwMode="auto">
            <a:xfrm>
              <a:off x="3481" y="1581"/>
              <a:ext cx="652"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5160" name="Group 15"/>
            <p:cNvGrpSpPr>
              <a:grpSpLocks/>
            </p:cNvGrpSpPr>
            <p:nvPr/>
          </p:nvGrpSpPr>
          <p:grpSpPr bwMode="auto">
            <a:xfrm>
              <a:off x="4075" y="1559"/>
              <a:ext cx="448" cy="240"/>
              <a:chOff x="3600" y="219"/>
              <a:chExt cx="360" cy="175"/>
            </a:xfrm>
          </p:grpSpPr>
          <p:sp>
            <p:nvSpPr>
              <p:cNvPr id="5192" name="Oval 1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93" name="Line 17"/>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94" name="Line 18"/>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95" name="Rectangle 19"/>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5196" name="Oval 2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5197" name="Group 21"/>
              <p:cNvGrpSpPr>
                <a:grpSpLocks/>
              </p:cNvGrpSpPr>
              <p:nvPr/>
            </p:nvGrpSpPr>
            <p:grpSpPr bwMode="auto">
              <a:xfrm>
                <a:off x="3686" y="244"/>
                <a:ext cx="177" cy="66"/>
                <a:chOff x="2848" y="848"/>
                <a:chExt cx="140" cy="98"/>
              </a:xfrm>
            </p:grpSpPr>
            <p:sp>
              <p:nvSpPr>
                <p:cNvPr id="5202" name="Line 2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03" name="Line 2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04" name="Line 2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198" name="Group 25"/>
              <p:cNvGrpSpPr>
                <a:grpSpLocks/>
              </p:cNvGrpSpPr>
              <p:nvPr/>
            </p:nvGrpSpPr>
            <p:grpSpPr bwMode="auto">
              <a:xfrm flipV="1">
                <a:off x="3686" y="243"/>
                <a:ext cx="177" cy="66"/>
                <a:chOff x="2848" y="848"/>
                <a:chExt cx="140" cy="98"/>
              </a:xfrm>
            </p:grpSpPr>
            <p:sp>
              <p:nvSpPr>
                <p:cNvPr id="5199" name="Line 2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00" name="Line 2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01" name="Line 2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5161" name="Text Box 29"/>
            <p:cNvSpPr txBox="1">
              <a:spLocks noChangeArrowheads="1"/>
            </p:cNvSpPr>
            <p:nvPr/>
          </p:nvSpPr>
          <p:spPr bwMode="auto">
            <a:xfrm>
              <a:off x="3272" y="845"/>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223.1.1.1</a:t>
              </a:r>
              <a:endParaRPr lang="en-US" altLang="en-US" sz="1800">
                <a:latin typeface="Comic Sans MS" pitchFamily="66" charset="0"/>
              </a:endParaRPr>
            </a:p>
          </p:txBody>
        </p:sp>
        <p:sp>
          <p:nvSpPr>
            <p:cNvPr id="5162" name="Rectangle 30"/>
            <p:cNvSpPr>
              <a:spLocks noChangeArrowheads="1"/>
            </p:cNvSpPr>
            <p:nvPr/>
          </p:nvSpPr>
          <p:spPr bwMode="auto">
            <a:xfrm>
              <a:off x="3327" y="1299"/>
              <a:ext cx="195"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63" name="Text Box 31"/>
            <p:cNvSpPr txBox="1">
              <a:spLocks noChangeArrowheads="1"/>
            </p:cNvSpPr>
            <p:nvPr/>
          </p:nvSpPr>
          <p:spPr bwMode="auto">
            <a:xfrm>
              <a:off x="3281" y="124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223.1.1.2</a:t>
              </a:r>
              <a:endParaRPr lang="en-US" altLang="en-US" sz="1800">
                <a:latin typeface="Comic Sans MS" pitchFamily="66" charset="0"/>
              </a:endParaRPr>
            </a:p>
          </p:txBody>
        </p:sp>
        <p:sp>
          <p:nvSpPr>
            <p:cNvPr id="5164" name="Text Box 32"/>
            <p:cNvSpPr txBox="1">
              <a:spLocks noChangeArrowheads="1"/>
            </p:cNvSpPr>
            <p:nvPr/>
          </p:nvSpPr>
          <p:spPr bwMode="auto">
            <a:xfrm>
              <a:off x="3200" y="184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223.1.1.3</a:t>
              </a:r>
              <a:endParaRPr lang="en-US" altLang="en-US" sz="1800">
                <a:latin typeface="Comic Sans MS" pitchFamily="66" charset="0"/>
              </a:endParaRPr>
            </a:p>
          </p:txBody>
        </p:sp>
        <p:sp>
          <p:nvSpPr>
            <p:cNvPr id="5165" name="Text Box 33"/>
            <p:cNvSpPr txBox="1">
              <a:spLocks noChangeArrowheads="1"/>
            </p:cNvSpPr>
            <p:nvPr/>
          </p:nvSpPr>
          <p:spPr bwMode="auto">
            <a:xfrm>
              <a:off x="3698" y="1418"/>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223.1.1.4</a:t>
              </a:r>
              <a:endParaRPr lang="en-US" altLang="en-US" sz="1800">
                <a:latin typeface="Comic Sans MS" pitchFamily="66" charset="0"/>
              </a:endParaRPr>
            </a:p>
          </p:txBody>
        </p:sp>
        <p:sp>
          <p:nvSpPr>
            <p:cNvPr id="5166" name="Line 34"/>
            <p:cNvSpPr>
              <a:spLocks noChangeShapeType="1"/>
            </p:cNvSpPr>
            <p:nvPr/>
          </p:nvSpPr>
          <p:spPr bwMode="auto">
            <a:xfrm>
              <a:off x="4456" y="1587"/>
              <a:ext cx="640"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67" name="Text Box 35"/>
            <p:cNvSpPr txBox="1">
              <a:spLocks noChangeArrowheads="1"/>
            </p:cNvSpPr>
            <p:nvPr/>
          </p:nvSpPr>
          <p:spPr bwMode="auto">
            <a:xfrm>
              <a:off x="4376" y="1412"/>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223.1.2.9</a:t>
              </a:r>
              <a:endParaRPr lang="en-US" altLang="en-US" sz="1800">
                <a:latin typeface="Comic Sans MS" pitchFamily="66" charset="0"/>
              </a:endParaRPr>
            </a:p>
          </p:txBody>
        </p:sp>
        <p:sp>
          <p:nvSpPr>
            <p:cNvPr id="5168" name="Line 36"/>
            <p:cNvSpPr>
              <a:spLocks noChangeShapeType="1"/>
            </p:cNvSpPr>
            <p:nvPr/>
          </p:nvSpPr>
          <p:spPr bwMode="auto">
            <a:xfrm flipH="1">
              <a:off x="5101" y="1149"/>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5125" name="Object 37"/>
            <p:cNvGraphicFramePr>
              <a:graphicFrameLocks noChangeAspect="1"/>
            </p:cNvGraphicFramePr>
            <p:nvPr/>
          </p:nvGraphicFramePr>
          <p:xfrm>
            <a:off x="5213" y="965"/>
            <a:ext cx="368" cy="292"/>
          </p:xfrm>
          <a:graphic>
            <a:graphicData uri="http://schemas.openxmlformats.org/presentationml/2006/ole">
              <mc:AlternateContent xmlns:mc="http://schemas.openxmlformats.org/markup-compatibility/2006">
                <mc:Choice xmlns:v="urn:schemas-microsoft-com:vml" Requires="v">
                  <p:oleObj spid="_x0000_s5258" name="Clip" r:id="rId8" imgW="1307263" imgH="1084139" progId="">
                    <p:embed/>
                  </p:oleObj>
                </mc:Choice>
                <mc:Fallback>
                  <p:oleObj name="Clip" r:id="rId8" imgW="1307263" imgH="1084139" progId="">
                    <p:embed/>
                    <p:pic>
                      <p:nvPicPr>
                        <p:cNvPr id="0" name="Picture 10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3" y="96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69" name="Line 38"/>
            <p:cNvSpPr>
              <a:spLocks noChangeShapeType="1"/>
            </p:cNvSpPr>
            <p:nvPr/>
          </p:nvSpPr>
          <p:spPr bwMode="auto">
            <a:xfrm>
              <a:off x="5101" y="1152"/>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5126" name="Object 39"/>
            <p:cNvGraphicFramePr>
              <a:graphicFrameLocks noChangeAspect="1"/>
            </p:cNvGraphicFramePr>
            <p:nvPr/>
          </p:nvGraphicFramePr>
          <p:xfrm>
            <a:off x="5216" y="1835"/>
            <a:ext cx="368" cy="292"/>
          </p:xfrm>
          <a:graphic>
            <a:graphicData uri="http://schemas.openxmlformats.org/presentationml/2006/ole">
              <mc:AlternateContent xmlns:mc="http://schemas.openxmlformats.org/markup-compatibility/2006">
                <mc:Choice xmlns:v="urn:schemas-microsoft-com:vml" Requires="v">
                  <p:oleObj spid="_x0000_s5259" name="Clip" r:id="rId9" imgW="1307263" imgH="1084139" progId="">
                    <p:embed/>
                  </p:oleObj>
                </mc:Choice>
                <mc:Fallback>
                  <p:oleObj name="Clip" r:id="rId9" imgW="1307263" imgH="1084139" progId="">
                    <p:embed/>
                    <p:pic>
                      <p:nvPicPr>
                        <p:cNvPr id="0" name="Picture 10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6" y="183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70" name="Line 40"/>
            <p:cNvSpPr>
              <a:spLocks noChangeShapeType="1"/>
            </p:cNvSpPr>
            <p:nvPr/>
          </p:nvSpPr>
          <p:spPr bwMode="auto">
            <a:xfrm>
              <a:off x="5101" y="1953"/>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71" name="Rectangle 41"/>
            <p:cNvSpPr>
              <a:spLocks noChangeArrowheads="1"/>
            </p:cNvSpPr>
            <p:nvPr/>
          </p:nvSpPr>
          <p:spPr bwMode="auto">
            <a:xfrm>
              <a:off x="5067" y="1794"/>
              <a:ext cx="108"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72" name="Text Box 42"/>
            <p:cNvSpPr txBox="1">
              <a:spLocks noChangeArrowheads="1"/>
            </p:cNvSpPr>
            <p:nvPr/>
          </p:nvSpPr>
          <p:spPr bwMode="auto">
            <a:xfrm>
              <a:off x="4682" y="1739"/>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223.1.2.2</a:t>
              </a:r>
              <a:endParaRPr lang="en-US" altLang="en-US" sz="1800">
                <a:latin typeface="Comic Sans MS" pitchFamily="66" charset="0"/>
              </a:endParaRPr>
            </a:p>
          </p:txBody>
        </p:sp>
        <p:sp>
          <p:nvSpPr>
            <p:cNvPr id="5173" name="Rectangle 43"/>
            <p:cNvSpPr>
              <a:spLocks noChangeArrowheads="1"/>
            </p:cNvSpPr>
            <p:nvPr/>
          </p:nvSpPr>
          <p:spPr bwMode="auto">
            <a:xfrm>
              <a:off x="5076" y="1182"/>
              <a:ext cx="156"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74" name="Text Box 44"/>
            <p:cNvSpPr txBox="1">
              <a:spLocks noChangeArrowheads="1"/>
            </p:cNvSpPr>
            <p:nvPr/>
          </p:nvSpPr>
          <p:spPr bwMode="auto">
            <a:xfrm>
              <a:off x="4586" y="112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223.1.2.1</a:t>
              </a:r>
              <a:endParaRPr lang="en-US" altLang="en-US" sz="1800">
                <a:latin typeface="Comic Sans MS" pitchFamily="66" charset="0"/>
              </a:endParaRPr>
            </a:p>
          </p:txBody>
        </p:sp>
        <p:sp>
          <p:nvSpPr>
            <p:cNvPr id="5175" name="Line 45"/>
            <p:cNvSpPr>
              <a:spLocks noChangeShapeType="1"/>
            </p:cNvSpPr>
            <p:nvPr/>
          </p:nvSpPr>
          <p:spPr bwMode="auto">
            <a:xfrm flipH="1">
              <a:off x="4306" y="1800"/>
              <a:ext cx="0" cy="45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76" name="Line 46"/>
            <p:cNvSpPr>
              <a:spLocks noChangeShapeType="1"/>
            </p:cNvSpPr>
            <p:nvPr/>
          </p:nvSpPr>
          <p:spPr bwMode="auto">
            <a:xfrm flipH="1">
              <a:off x="3892" y="2253"/>
              <a:ext cx="747"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77" name="Line 47"/>
            <p:cNvSpPr>
              <a:spLocks noChangeShapeType="1"/>
            </p:cNvSpPr>
            <p:nvPr/>
          </p:nvSpPr>
          <p:spPr bwMode="auto">
            <a:xfrm flipH="1" flipV="1">
              <a:off x="3890" y="2248"/>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78" name="Line 48"/>
            <p:cNvSpPr>
              <a:spLocks noChangeShapeType="1"/>
            </p:cNvSpPr>
            <p:nvPr/>
          </p:nvSpPr>
          <p:spPr bwMode="auto">
            <a:xfrm flipH="1" flipV="1">
              <a:off x="4631" y="2251"/>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5127" name="Object 49"/>
            <p:cNvGraphicFramePr>
              <a:graphicFrameLocks noChangeAspect="1"/>
            </p:cNvGraphicFramePr>
            <p:nvPr/>
          </p:nvGraphicFramePr>
          <p:xfrm>
            <a:off x="4496" y="2351"/>
            <a:ext cx="368" cy="292"/>
          </p:xfrm>
          <a:graphic>
            <a:graphicData uri="http://schemas.openxmlformats.org/presentationml/2006/ole">
              <mc:AlternateContent xmlns:mc="http://schemas.openxmlformats.org/markup-compatibility/2006">
                <mc:Choice xmlns:v="urn:schemas-microsoft-com:vml" Requires="v">
                  <p:oleObj spid="_x0000_s5260" name="Clip" r:id="rId10" imgW="1307263" imgH="1084139" progId="">
                    <p:embed/>
                  </p:oleObj>
                </mc:Choice>
                <mc:Fallback>
                  <p:oleObj name="Clip" r:id="rId10" imgW="1307263" imgH="1084139" progId="">
                    <p:embed/>
                    <p:pic>
                      <p:nvPicPr>
                        <p:cNvPr id="0" name="Picture 1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6" y="2351"/>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8" name="Object 50"/>
            <p:cNvGraphicFramePr>
              <a:graphicFrameLocks noChangeAspect="1"/>
            </p:cNvGraphicFramePr>
            <p:nvPr/>
          </p:nvGraphicFramePr>
          <p:xfrm>
            <a:off x="3704" y="2360"/>
            <a:ext cx="368" cy="292"/>
          </p:xfrm>
          <a:graphic>
            <a:graphicData uri="http://schemas.openxmlformats.org/presentationml/2006/ole">
              <mc:AlternateContent xmlns:mc="http://schemas.openxmlformats.org/markup-compatibility/2006">
                <mc:Choice xmlns:v="urn:schemas-microsoft-com:vml" Requires="v">
                  <p:oleObj spid="_x0000_s5261" name="Clip" r:id="rId11" imgW="1307263" imgH="1084139" progId="">
                    <p:embed/>
                  </p:oleObj>
                </mc:Choice>
                <mc:Fallback>
                  <p:oleObj name="Clip" r:id="rId11" imgW="1307263" imgH="1084139" progId="">
                    <p:embed/>
                    <p:pic>
                      <p:nvPicPr>
                        <p:cNvPr id="0" name="Picture 1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4" y="2360"/>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79" name="Text Box 51"/>
            <p:cNvSpPr txBox="1">
              <a:spLocks noChangeArrowheads="1"/>
            </p:cNvSpPr>
            <p:nvPr/>
          </p:nvSpPr>
          <p:spPr bwMode="auto">
            <a:xfrm>
              <a:off x="4634" y="2156"/>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223.1.3.2</a:t>
              </a:r>
              <a:endParaRPr lang="en-US" altLang="en-US" sz="1800">
                <a:latin typeface="Comic Sans MS" pitchFamily="66" charset="0"/>
              </a:endParaRPr>
            </a:p>
          </p:txBody>
        </p:sp>
        <p:sp>
          <p:nvSpPr>
            <p:cNvPr id="5180" name="Text Box 52"/>
            <p:cNvSpPr txBox="1">
              <a:spLocks noChangeArrowheads="1"/>
            </p:cNvSpPr>
            <p:nvPr/>
          </p:nvSpPr>
          <p:spPr bwMode="auto">
            <a:xfrm>
              <a:off x="3263" y="2180"/>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223.1.3.1</a:t>
              </a:r>
              <a:endParaRPr lang="en-US" altLang="en-US" sz="1800">
                <a:latin typeface="Comic Sans MS" pitchFamily="66" charset="0"/>
              </a:endParaRPr>
            </a:p>
          </p:txBody>
        </p:sp>
        <p:sp>
          <p:nvSpPr>
            <p:cNvPr id="5181" name="Rectangle 53"/>
            <p:cNvSpPr>
              <a:spLocks noChangeArrowheads="1"/>
            </p:cNvSpPr>
            <p:nvPr/>
          </p:nvSpPr>
          <p:spPr bwMode="auto">
            <a:xfrm>
              <a:off x="4266" y="1884"/>
              <a:ext cx="81"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82" name="Text Box 54"/>
            <p:cNvSpPr txBox="1">
              <a:spLocks noChangeArrowheads="1"/>
            </p:cNvSpPr>
            <p:nvPr/>
          </p:nvSpPr>
          <p:spPr bwMode="auto">
            <a:xfrm>
              <a:off x="3926" y="1835"/>
              <a:ext cx="72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223.1.3.27</a:t>
              </a:r>
              <a:endParaRPr lang="en-US" altLang="en-US" sz="1800">
                <a:latin typeface="Comic Sans MS" pitchFamily="66" charset="0"/>
              </a:endParaRPr>
            </a:p>
          </p:txBody>
        </p:sp>
        <p:grpSp>
          <p:nvGrpSpPr>
            <p:cNvPr id="5183" name="Group 55"/>
            <p:cNvGrpSpPr>
              <a:grpSpLocks/>
            </p:cNvGrpSpPr>
            <p:nvPr/>
          </p:nvGrpSpPr>
          <p:grpSpPr bwMode="auto">
            <a:xfrm>
              <a:off x="3008" y="791"/>
              <a:ext cx="233" cy="250"/>
              <a:chOff x="2822" y="1181"/>
              <a:chExt cx="233" cy="250"/>
            </a:xfrm>
          </p:grpSpPr>
          <p:sp>
            <p:nvSpPr>
              <p:cNvPr id="5190" name="Rectangle 56"/>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91" name="Text Box 57"/>
              <p:cNvSpPr txBox="1">
                <a:spLocks noChangeArrowheads="1"/>
              </p:cNvSpPr>
              <p:nvPr/>
            </p:nvSpPr>
            <p:spPr bwMode="auto">
              <a:xfrm>
                <a:off x="2822" y="1181"/>
                <a:ext cx="23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A</a:t>
                </a:r>
                <a:endParaRPr lang="en-US" altLang="en-US" sz="1800">
                  <a:solidFill>
                    <a:srgbClr val="FF0000"/>
                  </a:solidFill>
                  <a:latin typeface="Comic Sans MS" pitchFamily="66" charset="0"/>
                </a:endParaRPr>
              </a:p>
            </p:txBody>
          </p:sp>
        </p:grpSp>
        <p:grpSp>
          <p:nvGrpSpPr>
            <p:cNvPr id="5184" name="Group 58"/>
            <p:cNvGrpSpPr>
              <a:grpSpLocks/>
            </p:cNvGrpSpPr>
            <p:nvPr/>
          </p:nvGrpSpPr>
          <p:grpSpPr bwMode="auto">
            <a:xfrm>
              <a:off x="3002" y="1571"/>
              <a:ext cx="217" cy="250"/>
              <a:chOff x="2822" y="1181"/>
              <a:chExt cx="217" cy="250"/>
            </a:xfrm>
          </p:grpSpPr>
          <p:sp>
            <p:nvSpPr>
              <p:cNvPr id="5188" name="Rectangle 59"/>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89" name="Text Box 60"/>
              <p:cNvSpPr txBox="1">
                <a:spLocks noChangeArrowheads="1"/>
              </p:cNvSpPr>
              <p:nvPr/>
            </p:nvSpPr>
            <p:spPr bwMode="auto">
              <a:xfrm>
                <a:off x="2822" y="1181"/>
                <a:ext cx="2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B</a:t>
                </a:r>
                <a:endParaRPr lang="en-US" altLang="en-US" sz="1800">
                  <a:solidFill>
                    <a:srgbClr val="FF0000"/>
                  </a:solidFill>
                  <a:latin typeface="Comic Sans MS" pitchFamily="66" charset="0"/>
                </a:endParaRPr>
              </a:p>
            </p:txBody>
          </p:sp>
        </p:grpSp>
        <p:grpSp>
          <p:nvGrpSpPr>
            <p:cNvPr id="5185" name="Group 61"/>
            <p:cNvGrpSpPr>
              <a:grpSpLocks/>
            </p:cNvGrpSpPr>
            <p:nvPr/>
          </p:nvGrpSpPr>
          <p:grpSpPr bwMode="auto">
            <a:xfrm>
              <a:off x="5276" y="1799"/>
              <a:ext cx="216" cy="250"/>
              <a:chOff x="2822" y="1181"/>
              <a:chExt cx="216" cy="250"/>
            </a:xfrm>
          </p:grpSpPr>
          <p:sp>
            <p:nvSpPr>
              <p:cNvPr id="5186" name="Rectangle 62"/>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87" name="Text Box 63"/>
              <p:cNvSpPr txBox="1">
                <a:spLocks noChangeArrowheads="1"/>
              </p:cNvSpPr>
              <p:nvPr/>
            </p:nvSpPr>
            <p:spPr bwMode="auto">
              <a:xfrm>
                <a:off x="2822" y="1181"/>
                <a:ext cx="2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E</a:t>
                </a:r>
                <a:endParaRPr lang="en-US" altLang="en-US" sz="1800">
                  <a:solidFill>
                    <a:srgbClr val="FF0000"/>
                  </a:solidFill>
                  <a:latin typeface="Comic Sans MS" pitchFamily="66" charset="0"/>
                </a:endParaRPr>
              </a:p>
            </p:txBody>
          </p:sp>
        </p:grpSp>
      </p:grpSp>
      <p:sp>
        <p:nvSpPr>
          <p:cNvPr id="5132" name="Rectangle 64"/>
          <p:cNvSpPr>
            <a:spLocks noChangeArrowheads="1"/>
          </p:cNvSpPr>
          <p:nvPr/>
        </p:nvSpPr>
        <p:spPr bwMode="auto">
          <a:xfrm>
            <a:off x="371475" y="2457450"/>
            <a:ext cx="4200525"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dirty="0">
                <a:solidFill>
                  <a:schemeClr val="accent2"/>
                </a:solidFill>
              </a:rPr>
              <a:t>Starting at A, given IP datagram addressed to B:</a:t>
            </a:r>
          </a:p>
          <a:p>
            <a:pPr eaLnBrk="1" hangingPunct="1"/>
            <a:r>
              <a:rPr lang="en-US" altLang="en-US" sz="1800" dirty="0"/>
              <a:t>look up net. address of B</a:t>
            </a:r>
          </a:p>
          <a:p>
            <a:pPr eaLnBrk="1" hangingPunct="1"/>
            <a:r>
              <a:rPr lang="en-US" altLang="en-US" sz="1800" dirty="0"/>
              <a:t>find B is on same net. as A</a:t>
            </a:r>
          </a:p>
          <a:p>
            <a:pPr eaLnBrk="1" hangingPunct="1"/>
            <a:r>
              <a:rPr lang="en-US" altLang="en-US" sz="1800" dirty="0"/>
              <a:t>link layer will send datagram directly to B inside its </a:t>
            </a:r>
            <a:r>
              <a:rPr lang="en-US" altLang="en-US" sz="1800" dirty="0" smtClean="0"/>
              <a:t>frame</a:t>
            </a:r>
            <a:endParaRPr lang="en-US" altLang="en-US" sz="1800" dirty="0"/>
          </a:p>
          <a:p>
            <a:pPr lvl="1" eaLnBrk="1" hangingPunct="1"/>
            <a:r>
              <a:rPr lang="en-US" altLang="en-US" sz="1600" dirty="0"/>
              <a:t>B and A are directly </a:t>
            </a:r>
            <a:r>
              <a:rPr lang="en-US" altLang="en-US" sz="1600" dirty="0" smtClean="0"/>
              <a:t>connected (use ARP to resolve the physical address)</a:t>
            </a:r>
          </a:p>
          <a:p>
            <a:pPr lvl="1" eaLnBrk="1" hangingPunct="1"/>
            <a:endParaRPr lang="en-US" altLang="en-US" sz="1600" dirty="0"/>
          </a:p>
          <a:p>
            <a:pPr lvl="1" eaLnBrk="1" hangingPunct="1"/>
            <a:r>
              <a:rPr lang="en-US" altLang="en-US" sz="1600" dirty="0" smtClean="0"/>
              <a:t>One LAN corresponds to one IP networks. (What does this mean? And Why?)</a:t>
            </a:r>
            <a:endParaRPr lang="en-US" altLang="en-US" sz="1600" dirty="0"/>
          </a:p>
        </p:txBody>
      </p:sp>
      <p:grpSp>
        <p:nvGrpSpPr>
          <p:cNvPr id="5133" name="Group 65"/>
          <p:cNvGrpSpPr>
            <a:grpSpLocks/>
          </p:cNvGrpSpPr>
          <p:nvPr/>
        </p:nvGrpSpPr>
        <p:grpSpPr bwMode="auto">
          <a:xfrm>
            <a:off x="4997450" y="1371600"/>
            <a:ext cx="3536950" cy="1425575"/>
            <a:chOff x="1442" y="3085"/>
            <a:chExt cx="2228" cy="898"/>
          </a:xfrm>
        </p:grpSpPr>
        <p:sp>
          <p:nvSpPr>
            <p:cNvPr id="5145" name="Text Box 66"/>
            <p:cNvSpPr txBox="1">
              <a:spLocks noChangeArrowheads="1"/>
            </p:cNvSpPr>
            <p:nvPr/>
          </p:nvSpPr>
          <p:spPr bwMode="auto">
            <a:xfrm>
              <a:off x="1442" y="3085"/>
              <a:ext cx="222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Dest. Net.  next router  Nhops</a:t>
              </a:r>
            </a:p>
          </p:txBody>
        </p:sp>
        <p:sp>
          <p:nvSpPr>
            <p:cNvPr id="5146" name="Text Box 67"/>
            <p:cNvSpPr txBox="1">
              <a:spLocks noChangeArrowheads="1"/>
            </p:cNvSpPr>
            <p:nvPr/>
          </p:nvSpPr>
          <p:spPr bwMode="auto">
            <a:xfrm>
              <a:off x="1466" y="3337"/>
              <a:ext cx="201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223.1.1                             1</a:t>
              </a:r>
            </a:p>
          </p:txBody>
        </p:sp>
        <p:sp>
          <p:nvSpPr>
            <p:cNvPr id="5147" name="Text Box 68"/>
            <p:cNvSpPr txBox="1">
              <a:spLocks noChangeArrowheads="1"/>
            </p:cNvSpPr>
            <p:nvPr/>
          </p:nvSpPr>
          <p:spPr bwMode="auto">
            <a:xfrm>
              <a:off x="1472" y="3523"/>
              <a:ext cx="20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223.1.2      223.1.1.4        2</a:t>
              </a:r>
            </a:p>
          </p:txBody>
        </p:sp>
        <p:sp>
          <p:nvSpPr>
            <p:cNvPr id="5148" name="Text Box 69"/>
            <p:cNvSpPr txBox="1">
              <a:spLocks noChangeArrowheads="1"/>
            </p:cNvSpPr>
            <p:nvPr/>
          </p:nvSpPr>
          <p:spPr bwMode="auto">
            <a:xfrm>
              <a:off x="1478" y="3733"/>
              <a:ext cx="20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223.1.3      223.1.1.4        2</a:t>
              </a:r>
            </a:p>
          </p:txBody>
        </p:sp>
        <p:sp>
          <p:nvSpPr>
            <p:cNvPr id="5149" name="Line 70"/>
            <p:cNvSpPr>
              <a:spLocks noChangeShapeType="1"/>
            </p:cNvSpPr>
            <p:nvPr/>
          </p:nvSpPr>
          <p:spPr bwMode="auto">
            <a:xfrm flipV="1">
              <a:off x="1500" y="3324"/>
              <a:ext cx="2136"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50" name="Line 71"/>
            <p:cNvSpPr>
              <a:spLocks noChangeShapeType="1"/>
            </p:cNvSpPr>
            <p:nvPr/>
          </p:nvSpPr>
          <p:spPr bwMode="auto">
            <a:xfrm>
              <a:off x="2226" y="3174"/>
              <a:ext cx="0" cy="744"/>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51" name="Line 72"/>
            <p:cNvSpPr>
              <a:spLocks noChangeShapeType="1"/>
            </p:cNvSpPr>
            <p:nvPr/>
          </p:nvSpPr>
          <p:spPr bwMode="auto">
            <a:xfrm>
              <a:off x="3096" y="3168"/>
              <a:ext cx="0" cy="744"/>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5134" name="Freeform 73"/>
          <p:cNvSpPr>
            <a:spLocks/>
          </p:cNvSpPr>
          <p:nvPr/>
        </p:nvSpPr>
        <p:spPr bwMode="auto">
          <a:xfrm>
            <a:off x="4724400" y="1911350"/>
            <a:ext cx="295275" cy="1143000"/>
          </a:xfrm>
          <a:custGeom>
            <a:avLst/>
            <a:gdLst>
              <a:gd name="T0" fmla="*/ 295275 w 186"/>
              <a:gd name="T1" fmla="*/ 0 h 720"/>
              <a:gd name="T2" fmla="*/ 95250 w 186"/>
              <a:gd name="T3" fmla="*/ 1143000 h 720"/>
              <a:gd name="T4" fmla="*/ 0 60000 65536"/>
              <a:gd name="T5" fmla="*/ 0 60000 65536"/>
              <a:gd name="T6" fmla="*/ 0 w 186"/>
              <a:gd name="T7" fmla="*/ 0 h 720"/>
              <a:gd name="T8" fmla="*/ 186 w 186"/>
              <a:gd name="T9" fmla="*/ 720 h 720"/>
            </a:gdLst>
            <a:ahLst/>
            <a:cxnLst>
              <a:cxn ang="T4">
                <a:pos x="T0" y="T1"/>
              </a:cxn>
              <a:cxn ang="T5">
                <a:pos x="T2" y="T3"/>
              </a:cxn>
            </a:cxnLst>
            <a:rect l="T6" t="T7" r="T8" b="T9"/>
            <a:pathLst>
              <a:path w="186" h="720">
                <a:moveTo>
                  <a:pt x="186" y="0"/>
                </a:moveTo>
                <a:cubicBezTo>
                  <a:pt x="36" y="198"/>
                  <a:pt x="0" y="360"/>
                  <a:pt x="60" y="720"/>
                </a:cubicBezTo>
              </a:path>
            </a:pathLst>
          </a:custGeom>
          <a:noFill/>
          <a:ln w="571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5135" name="Group 74"/>
          <p:cNvGrpSpPr>
            <a:grpSpLocks/>
          </p:cNvGrpSpPr>
          <p:nvPr/>
        </p:nvGrpSpPr>
        <p:grpSpPr bwMode="auto">
          <a:xfrm>
            <a:off x="460375" y="1644650"/>
            <a:ext cx="3673475" cy="641350"/>
            <a:chOff x="290" y="950"/>
            <a:chExt cx="2314" cy="404"/>
          </a:xfrm>
        </p:grpSpPr>
        <p:sp>
          <p:nvSpPr>
            <p:cNvPr id="5136" name="Rectangle 75"/>
            <p:cNvSpPr>
              <a:spLocks noChangeArrowheads="1"/>
            </p:cNvSpPr>
            <p:nvPr/>
          </p:nvSpPr>
          <p:spPr bwMode="auto">
            <a:xfrm>
              <a:off x="342" y="960"/>
              <a:ext cx="2262" cy="318"/>
            </a:xfrm>
            <a:prstGeom prst="rect">
              <a:avLst/>
            </a:prstGeom>
            <a:solidFill>
              <a:schemeClr val="accent2"/>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37" name="Rectangle 76"/>
            <p:cNvSpPr>
              <a:spLocks noChangeArrowheads="1"/>
            </p:cNvSpPr>
            <p:nvPr/>
          </p:nvSpPr>
          <p:spPr bwMode="auto">
            <a:xfrm>
              <a:off x="294" y="1008"/>
              <a:ext cx="2262" cy="318"/>
            </a:xfrm>
            <a:prstGeom prst="rect">
              <a:avLst/>
            </a:prstGeom>
            <a:solidFill>
              <a:schemeClr val="bg1"/>
            </a:solidFill>
            <a:ln w="1905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5138" name="Text Box 77"/>
            <p:cNvSpPr txBox="1">
              <a:spLocks noChangeArrowheads="1"/>
            </p:cNvSpPr>
            <p:nvPr/>
          </p:nvSpPr>
          <p:spPr bwMode="auto">
            <a:xfrm>
              <a:off x="290" y="950"/>
              <a:ext cx="50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latin typeface="Comic Sans MS" pitchFamily="66" charset="0"/>
                </a:rPr>
                <a:t>misc</a:t>
              </a:r>
            </a:p>
            <a:p>
              <a:pPr algn="ctr"/>
              <a:r>
                <a:rPr lang="en-US" altLang="en-US" sz="1800">
                  <a:latin typeface="Comic Sans MS" pitchFamily="66" charset="0"/>
                </a:rPr>
                <a:t>fields</a:t>
              </a:r>
            </a:p>
          </p:txBody>
        </p:sp>
        <p:sp>
          <p:nvSpPr>
            <p:cNvPr id="5139" name="Line 78"/>
            <p:cNvSpPr>
              <a:spLocks noChangeShapeType="1"/>
            </p:cNvSpPr>
            <p:nvPr/>
          </p:nvSpPr>
          <p:spPr bwMode="auto">
            <a:xfrm>
              <a:off x="774" y="1008"/>
              <a:ext cx="0" cy="3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40" name="Text Box 79"/>
            <p:cNvSpPr txBox="1">
              <a:spLocks noChangeArrowheads="1"/>
            </p:cNvSpPr>
            <p:nvPr/>
          </p:nvSpPr>
          <p:spPr bwMode="auto">
            <a:xfrm>
              <a:off x="754" y="1052"/>
              <a:ext cx="68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223.1.1.1</a:t>
              </a:r>
              <a:endParaRPr lang="en-US" altLang="en-US" sz="1800">
                <a:latin typeface="Comic Sans MS" pitchFamily="66" charset="0"/>
              </a:endParaRPr>
            </a:p>
          </p:txBody>
        </p:sp>
        <p:sp>
          <p:nvSpPr>
            <p:cNvPr id="5141" name="Text Box 80"/>
            <p:cNvSpPr txBox="1">
              <a:spLocks noChangeArrowheads="1"/>
            </p:cNvSpPr>
            <p:nvPr/>
          </p:nvSpPr>
          <p:spPr bwMode="auto">
            <a:xfrm>
              <a:off x="1384" y="1052"/>
              <a:ext cx="70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223.1.1.3</a:t>
              </a:r>
              <a:endParaRPr lang="en-US" altLang="en-US" sz="1800">
                <a:latin typeface="Comic Sans MS" pitchFamily="66" charset="0"/>
              </a:endParaRPr>
            </a:p>
          </p:txBody>
        </p:sp>
        <p:sp>
          <p:nvSpPr>
            <p:cNvPr id="5142" name="Line 81"/>
            <p:cNvSpPr>
              <a:spLocks noChangeShapeType="1"/>
            </p:cNvSpPr>
            <p:nvPr/>
          </p:nvSpPr>
          <p:spPr bwMode="auto">
            <a:xfrm>
              <a:off x="1398" y="1008"/>
              <a:ext cx="0" cy="3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43" name="Line 82"/>
            <p:cNvSpPr>
              <a:spLocks noChangeShapeType="1"/>
            </p:cNvSpPr>
            <p:nvPr/>
          </p:nvSpPr>
          <p:spPr bwMode="auto">
            <a:xfrm>
              <a:off x="2040" y="1008"/>
              <a:ext cx="0" cy="3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44" name="Text Box 83"/>
            <p:cNvSpPr txBox="1">
              <a:spLocks noChangeArrowheads="1"/>
            </p:cNvSpPr>
            <p:nvPr/>
          </p:nvSpPr>
          <p:spPr bwMode="auto">
            <a:xfrm>
              <a:off x="2037" y="1046"/>
              <a:ext cx="4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latin typeface="Comic Sans MS" pitchFamily="66" charset="0"/>
                </a:rPr>
                <a:t>data</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95FE686-6D00-4A4E-B653-6193FCC17494}" type="slidenum">
              <a:rPr lang="en-US"/>
              <a:pPr>
                <a:defRPr/>
              </a:pPr>
              <a:t>3</a:t>
            </a:fld>
            <a:endParaRPr lang="en-US"/>
          </a:p>
        </p:txBody>
      </p:sp>
      <p:sp>
        <p:nvSpPr>
          <p:cNvPr id="12291" name="Rectangle 1026"/>
          <p:cNvSpPr>
            <a:spLocks noGrp="1" noChangeArrowheads="1"/>
          </p:cNvSpPr>
          <p:nvPr>
            <p:ph type="title"/>
          </p:nvPr>
        </p:nvSpPr>
        <p:spPr/>
        <p:txBody>
          <a:bodyPr/>
          <a:lstStyle/>
          <a:p>
            <a:pPr eaLnBrk="1" hangingPunct="1"/>
            <a:r>
              <a:rPr lang="en-US" altLang="en-US" smtClean="0"/>
              <a:t>Network Layer Functions</a:t>
            </a:r>
          </a:p>
        </p:txBody>
      </p:sp>
      <p:sp>
        <p:nvSpPr>
          <p:cNvPr id="12292" name="Rectangle 1027"/>
          <p:cNvSpPr>
            <a:spLocks noGrp="1" noChangeArrowheads="1"/>
          </p:cNvSpPr>
          <p:nvPr>
            <p:ph type="body" idx="1"/>
          </p:nvPr>
        </p:nvSpPr>
        <p:spPr/>
        <p:txBody>
          <a:bodyPr/>
          <a:lstStyle/>
          <a:p>
            <a:pPr eaLnBrk="1" hangingPunct="1"/>
            <a:r>
              <a:rPr lang="en-US" altLang="en-US" dirty="0" smtClean="0"/>
              <a:t>Addressing</a:t>
            </a:r>
          </a:p>
          <a:p>
            <a:pPr lvl="1" eaLnBrk="1" hangingPunct="1"/>
            <a:r>
              <a:rPr lang="en-US" altLang="en-US" dirty="0" smtClean="0">
                <a:solidFill>
                  <a:schemeClr val="accent2"/>
                </a:solidFill>
              </a:rPr>
              <a:t>Globally unique</a:t>
            </a:r>
            <a:r>
              <a:rPr lang="en-US" altLang="en-US" dirty="0" smtClean="0"/>
              <a:t> address for each routable device</a:t>
            </a:r>
          </a:p>
          <a:p>
            <a:pPr lvl="2" eaLnBrk="1" hangingPunct="1"/>
            <a:r>
              <a:rPr lang="en-US" altLang="en-US" dirty="0" smtClean="0">
                <a:solidFill>
                  <a:schemeClr val="accent2"/>
                </a:solidFill>
              </a:rPr>
              <a:t>Logical</a:t>
            </a:r>
            <a:r>
              <a:rPr lang="en-US" altLang="en-US" dirty="0" smtClean="0"/>
              <a:t> address, unlike MAC address</a:t>
            </a:r>
          </a:p>
          <a:p>
            <a:pPr lvl="1" eaLnBrk="1" hangingPunct="1"/>
            <a:r>
              <a:rPr lang="en-US" altLang="en-US" dirty="0" smtClean="0"/>
              <a:t>Assigned by network operator</a:t>
            </a:r>
          </a:p>
          <a:p>
            <a:pPr lvl="2" eaLnBrk="1" hangingPunct="1"/>
            <a:r>
              <a:rPr lang="en-US" altLang="en-US" dirty="0" smtClean="0"/>
              <a:t>Need to map to MAC </a:t>
            </a:r>
            <a:r>
              <a:rPr lang="en-US" altLang="en-US" dirty="0" smtClean="0"/>
              <a:t>address</a:t>
            </a:r>
          </a:p>
          <a:p>
            <a:pPr lvl="2" eaLnBrk="1" hangingPunct="1"/>
            <a:endParaRPr lang="en-US" altLang="en-US" dirty="0"/>
          </a:p>
          <a:p>
            <a:pPr eaLnBrk="1" hangingPunct="1"/>
            <a:r>
              <a:rPr lang="en-US" altLang="en-US" dirty="0" smtClean="0"/>
              <a:t>Router functionality</a:t>
            </a:r>
            <a:endParaRPr lang="en-US" altLang="en-US" dirty="0" smtClean="0"/>
          </a:p>
          <a:p>
            <a:pPr lvl="1" eaLnBrk="1" hangingPunct="1"/>
            <a:r>
              <a:rPr lang="en-US" altLang="en-US" b="1" dirty="0" smtClean="0"/>
              <a:t>Forwarding</a:t>
            </a:r>
            <a:r>
              <a:rPr lang="en-US" altLang="en-US" dirty="0" smtClean="0"/>
              <a:t> – how to get through a router</a:t>
            </a:r>
          </a:p>
          <a:p>
            <a:pPr lvl="2" eaLnBrk="1" hangingPunct="1"/>
            <a:r>
              <a:rPr lang="en-US" altLang="en-US" dirty="0" smtClean="0"/>
              <a:t>From input port to </a:t>
            </a:r>
            <a:r>
              <a:rPr lang="en-US" altLang="en-US" dirty="0" smtClean="0">
                <a:solidFill>
                  <a:schemeClr val="accent2"/>
                </a:solidFill>
              </a:rPr>
              <a:t>appropriate output port</a:t>
            </a:r>
            <a:r>
              <a:rPr lang="en-US" altLang="en-US" dirty="0" smtClean="0"/>
              <a:t> in a router</a:t>
            </a:r>
          </a:p>
          <a:p>
            <a:pPr lvl="1" eaLnBrk="1" hangingPunct="1"/>
            <a:r>
              <a:rPr lang="en-US" altLang="en-US" b="1" dirty="0" smtClean="0"/>
              <a:t>Routing</a:t>
            </a:r>
            <a:r>
              <a:rPr lang="en-US" altLang="en-US" dirty="0" smtClean="0"/>
              <a:t> – how to get through the network</a:t>
            </a:r>
          </a:p>
          <a:p>
            <a:pPr lvl="2" eaLnBrk="1" hangingPunct="1"/>
            <a:r>
              <a:rPr lang="en-US" altLang="en-US" dirty="0" smtClean="0">
                <a:solidFill>
                  <a:schemeClr val="accent2"/>
                </a:solidFill>
              </a:rPr>
              <a:t>Which path</a:t>
            </a:r>
            <a:r>
              <a:rPr lang="en-US" altLang="en-US" dirty="0" smtClean="0"/>
              <a:t> to use to forward packets from </a:t>
            </a:r>
            <a:r>
              <a:rPr lang="en-US" altLang="en-US" dirty="0" err="1" smtClean="0"/>
              <a:t>src</a:t>
            </a:r>
            <a:r>
              <a:rPr lang="en-US" altLang="en-US" dirty="0" smtClean="0"/>
              <a:t> to </a:t>
            </a:r>
            <a:r>
              <a:rPr lang="en-US" altLang="en-US" dirty="0" err="1" smtClean="0"/>
              <a:t>dest</a:t>
            </a:r>
            <a:endParaRPr lang="en-US" alt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lide Number Placeholder 6"/>
          <p:cNvSpPr>
            <a:spLocks noGrp="1"/>
          </p:cNvSpPr>
          <p:nvPr>
            <p:ph type="sldNum" sz="quarter" idx="12"/>
          </p:nvPr>
        </p:nvSpPr>
        <p:spPr/>
        <p:txBody>
          <a:bodyPr/>
          <a:lstStyle/>
          <a:p>
            <a:pPr>
              <a:defRPr/>
            </a:pPr>
            <a:fld id="{B7AFAAD9-3D35-4D7F-838A-6CDEC97D32A6}" type="slidenum">
              <a:rPr lang="en-US"/>
              <a:pPr>
                <a:defRPr/>
              </a:pPr>
              <a:t>30</a:t>
            </a:fld>
            <a:endParaRPr lang="en-US"/>
          </a:p>
        </p:txBody>
      </p:sp>
      <p:sp>
        <p:nvSpPr>
          <p:cNvPr id="6154" name="Rectangle 2"/>
          <p:cNvSpPr>
            <a:spLocks noGrp="1" noChangeArrowheads="1"/>
          </p:cNvSpPr>
          <p:nvPr>
            <p:ph type="title"/>
          </p:nvPr>
        </p:nvSpPr>
        <p:spPr>
          <a:xfrm>
            <a:off x="200025" y="209550"/>
            <a:ext cx="8105775" cy="1143000"/>
          </a:xfrm>
        </p:spPr>
        <p:txBody>
          <a:bodyPr/>
          <a:lstStyle/>
          <a:p>
            <a:pPr eaLnBrk="1" hangingPunct="1"/>
            <a:r>
              <a:rPr lang="en-US" altLang="en-US" sz="2400" smtClean="0"/>
              <a:t>Getting a datagram from source to dest.</a:t>
            </a:r>
            <a:endParaRPr lang="en-US" altLang="en-US" smtClean="0"/>
          </a:p>
        </p:txBody>
      </p:sp>
      <p:grpSp>
        <p:nvGrpSpPr>
          <p:cNvPr id="6155" name="Group 3"/>
          <p:cNvGrpSpPr>
            <a:grpSpLocks/>
          </p:cNvGrpSpPr>
          <p:nvPr/>
        </p:nvGrpSpPr>
        <p:grpSpPr bwMode="auto">
          <a:xfrm>
            <a:off x="4419600" y="2865438"/>
            <a:ext cx="4422775" cy="3154362"/>
            <a:chOff x="2896" y="749"/>
            <a:chExt cx="2786" cy="1987"/>
          </a:xfrm>
        </p:grpSpPr>
        <p:sp>
          <p:nvSpPr>
            <p:cNvPr id="6175" name="Freeform 4"/>
            <p:cNvSpPr>
              <a:spLocks/>
            </p:cNvSpPr>
            <p:nvPr/>
          </p:nvSpPr>
          <p:spPr bwMode="auto">
            <a:xfrm>
              <a:off x="2896" y="749"/>
              <a:ext cx="1223" cy="1291"/>
            </a:xfrm>
            <a:custGeom>
              <a:avLst/>
              <a:gdLst>
                <a:gd name="T0" fmla="*/ 1201 w 1223"/>
                <a:gd name="T1" fmla="*/ 756 h 1291"/>
                <a:gd name="T2" fmla="*/ 702 w 1223"/>
                <a:gd name="T3" fmla="*/ 670 h 1291"/>
                <a:gd name="T4" fmla="*/ 608 w 1223"/>
                <a:gd name="T5" fmla="*/ 103 h 1291"/>
                <a:gd name="T6" fmla="*/ 335 w 1223"/>
                <a:gd name="T7" fmla="*/ 52 h 1291"/>
                <a:gd name="T8" fmla="*/ 65 w 1223"/>
                <a:gd name="T9" fmla="*/ 82 h 1291"/>
                <a:gd name="T10" fmla="*/ 41 w 1223"/>
                <a:gd name="T11" fmla="*/ 544 h 1291"/>
                <a:gd name="T12" fmla="*/ 38 w 1223"/>
                <a:gd name="T13" fmla="*/ 751 h 1291"/>
                <a:gd name="T14" fmla="*/ 23 w 1223"/>
                <a:gd name="T15" fmla="*/ 940 h 1291"/>
                <a:gd name="T16" fmla="*/ 17 w 1223"/>
                <a:gd name="T17" fmla="*/ 1114 h 1291"/>
                <a:gd name="T18" fmla="*/ 128 w 1223"/>
                <a:gd name="T19" fmla="*/ 1219 h 1291"/>
                <a:gd name="T20" fmla="*/ 602 w 1223"/>
                <a:gd name="T21" fmla="*/ 1243 h 1291"/>
                <a:gd name="T22" fmla="*/ 686 w 1223"/>
                <a:gd name="T23" fmla="*/ 930 h 1291"/>
                <a:gd name="T24" fmla="*/ 1177 w 1223"/>
                <a:gd name="T25" fmla="*/ 916 h 1291"/>
                <a:gd name="T26" fmla="*/ 1201 w 1223"/>
                <a:gd name="T27" fmla="*/ 756 h 12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23"/>
                <a:gd name="T43" fmla="*/ 0 h 1291"/>
                <a:gd name="T44" fmla="*/ 1223 w 1223"/>
                <a:gd name="T45" fmla="*/ 1291 h 12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23" h="1291">
                  <a:moveTo>
                    <a:pt x="1201" y="756"/>
                  </a:moveTo>
                  <a:cubicBezTo>
                    <a:pt x="1180" y="640"/>
                    <a:pt x="798" y="744"/>
                    <a:pt x="702" y="670"/>
                  </a:cubicBezTo>
                  <a:cubicBezTo>
                    <a:pt x="603" y="561"/>
                    <a:pt x="669" y="206"/>
                    <a:pt x="608" y="103"/>
                  </a:cubicBezTo>
                  <a:cubicBezTo>
                    <a:pt x="547" y="0"/>
                    <a:pt x="425" y="55"/>
                    <a:pt x="335" y="52"/>
                  </a:cubicBezTo>
                  <a:cubicBezTo>
                    <a:pt x="245" y="49"/>
                    <a:pt x="114" y="0"/>
                    <a:pt x="65" y="82"/>
                  </a:cubicBezTo>
                  <a:cubicBezTo>
                    <a:pt x="16" y="164"/>
                    <a:pt x="45" y="433"/>
                    <a:pt x="41" y="544"/>
                  </a:cubicBezTo>
                  <a:cubicBezTo>
                    <a:pt x="37" y="655"/>
                    <a:pt x="41" y="685"/>
                    <a:pt x="38" y="751"/>
                  </a:cubicBezTo>
                  <a:cubicBezTo>
                    <a:pt x="35" y="817"/>
                    <a:pt x="26" y="880"/>
                    <a:pt x="23" y="940"/>
                  </a:cubicBezTo>
                  <a:cubicBezTo>
                    <a:pt x="20" y="1000"/>
                    <a:pt x="0" y="1068"/>
                    <a:pt x="17" y="1114"/>
                  </a:cubicBezTo>
                  <a:cubicBezTo>
                    <a:pt x="34" y="1160"/>
                    <a:pt x="31" y="1198"/>
                    <a:pt x="128" y="1219"/>
                  </a:cubicBezTo>
                  <a:cubicBezTo>
                    <a:pt x="225" y="1240"/>
                    <a:pt x="509" y="1291"/>
                    <a:pt x="602" y="1243"/>
                  </a:cubicBezTo>
                  <a:cubicBezTo>
                    <a:pt x="695" y="1195"/>
                    <a:pt x="590" y="984"/>
                    <a:pt x="686" y="930"/>
                  </a:cubicBezTo>
                  <a:cubicBezTo>
                    <a:pt x="782" y="876"/>
                    <a:pt x="1091" y="945"/>
                    <a:pt x="1177" y="916"/>
                  </a:cubicBezTo>
                  <a:cubicBezTo>
                    <a:pt x="1208" y="864"/>
                    <a:pt x="1223" y="871"/>
                    <a:pt x="1201" y="756"/>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176" name="Freeform 5"/>
            <p:cNvSpPr>
              <a:spLocks/>
            </p:cNvSpPr>
            <p:nvPr/>
          </p:nvSpPr>
          <p:spPr bwMode="auto">
            <a:xfrm>
              <a:off x="4481" y="930"/>
              <a:ext cx="1201" cy="1234"/>
            </a:xfrm>
            <a:custGeom>
              <a:avLst/>
              <a:gdLst>
                <a:gd name="T0" fmla="*/ 25 w 1201"/>
                <a:gd name="T1" fmla="*/ 709 h 1234"/>
                <a:gd name="T2" fmla="*/ 526 w 1201"/>
                <a:gd name="T3" fmla="*/ 780 h 1234"/>
                <a:gd name="T4" fmla="*/ 613 w 1201"/>
                <a:gd name="T5" fmla="*/ 1134 h 1234"/>
                <a:gd name="T6" fmla="*/ 946 w 1201"/>
                <a:gd name="T7" fmla="*/ 1230 h 1234"/>
                <a:gd name="T8" fmla="*/ 1171 w 1201"/>
                <a:gd name="T9" fmla="*/ 1107 h 1234"/>
                <a:gd name="T10" fmla="*/ 1126 w 1201"/>
                <a:gd name="T11" fmla="*/ 894 h 1234"/>
                <a:gd name="T12" fmla="*/ 1114 w 1201"/>
                <a:gd name="T13" fmla="*/ 693 h 1234"/>
                <a:gd name="T14" fmla="*/ 1099 w 1201"/>
                <a:gd name="T15" fmla="*/ 423 h 1234"/>
                <a:gd name="T16" fmla="*/ 1141 w 1201"/>
                <a:gd name="T17" fmla="*/ 216 h 1234"/>
                <a:gd name="T18" fmla="*/ 1102 w 1201"/>
                <a:gd name="T19" fmla="*/ 33 h 1234"/>
                <a:gd name="T20" fmla="*/ 646 w 1201"/>
                <a:gd name="T21" fmla="*/ 81 h 1234"/>
                <a:gd name="T22" fmla="*/ 535 w 1201"/>
                <a:gd name="T23" fmla="*/ 519 h 1234"/>
                <a:gd name="T24" fmla="*/ 44 w 1201"/>
                <a:gd name="T25" fmla="*/ 548 h 1234"/>
                <a:gd name="T26" fmla="*/ 25 w 1201"/>
                <a:gd name="T27" fmla="*/ 709 h 12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01"/>
                <a:gd name="T43" fmla="*/ 0 h 1234"/>
                <a:gd name="T44" fmla="*/ 1201 w 1201"/>
                <a:gd name="T45" fmla="*/ 1234 h 12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01" h="1234">
                  <a:moveTo>
                    <a:pt x="25" y="709"/>
                  </a:moveTo>
                  <a:cubicBezTo>
                    <a:pt x="49" y="824"/>
                    <a:pt x="428" y="709"/>
                    <a:pt x="526" y="780"/>
                  </a:cubicBezTo>
                  <a:cubicBezTo>
                    <a:pt x="624" y="851"/>
                    <a:pt x="543" y="1059"/>
                    <a:pt x="613" y="1134"/>
                  </a:cubicBezTo>
                  <a:cubicBezTo>
                    <a:pt x="683" y="1209"/>
                    <a:pt x="853" y="1234"/>
                    <a:pt x="946" y="1230"/>
                  </a:cubicBezTo>
                  <a:cubicBezTo>
                    <a:pt x="1039" y="1226"/>
                    <a:pt x="1141" y="1163"/>
                    <a:pt x="1171" y="1107"/>
                  </a:cubicBezTo>
                  <a:cubicBezTo>
                    <a:pt x="1201" y="1051"/>
                    <a:pt x="1135" y="963"/>
                    <a:pt x="1126" y="894"/>
                  </a:cubicBezTo>
                  <a:cubicBezTo>
                    <a:pt x="1117" y="825"/>
                    <a:pt x="1119" y="772"/>
                    <a:pt x="1114" y="693"/>
                  </a:cubicBezTo>
                  <a:cubicBezTo>
                    <a:pt x="1109" y="614"/>
                    <a:pt x="1095" y="502"/>
                    <a:pt x="1099" y="423"/>
                  </a:cubicBezTo>
                  <a:cubicBezTo>
                    <a:pt x="1103" y="344"/>
                    <a:pt x="1141" y="281"/>
                    <a:pt x="1141" y="216"/>
                  </a:cubicBezTo>
                  <a:cubicBezTo>
                    <a:pt x="1141" y="151"/>
                    <a:pt x="1185" y="56"/>
                    <a:pt x="1102" y="33"/>
                  </a:cubicBezTo>
                  <a:cubicBezTo>
                    <a:pt x="1019" y="10"/>
                    <a:pt x="740" y="0"/>
                    <a:pt x="646" y="81"/>
                  </a:cubicBezTo>
                  <a:cubicBezTo>
                    <a:pt x="552" y="162"/>
                    <a:pt x="635" y="441"/>
                    <a:pt x="535" y="519"/>
                  </a:cubicBezTo>
                  <a:cubicBezTo>
                    <a:pt x="435" y="597"/>
                    <a:pt x="129" y="516"/>
                    <a:pt x="44" y="548"/>
                  </a:cubicBezTo>
                  <a:cubicBezTo>
                    <a:pt x="15" y="601"/>
                    <a:pt x="0" y="594"/>
                    <a:pt x="25" y="709"/>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177" name="Freeform 6"/>
            <p:cNvSpPr>
              <a:spLocks/>
            </p:cNvSpPr>
            <p:nvPr/>
          </p:nvSpPr>
          <p:spPr bwMode="auto">
            <a:xfrm>
              <a:off x="3657" y="1797"/>
              <a:ext cx="1295" cy="939"/>
            </a:xfrm>
            <a:custGeom>
              <a:avLst/>
              <a:gdLst>
                <a:gd name="T0" fmla="*/ 600 w 1295"/>
                <a:gd name="T1" fmla="*/ 30 h 939"/>
                <a:gd name="T2" fmla="*/ 525 w 1295"/>
                <a:gd name="T3" fmla="*/ 393 h 939"/>
                <a:gd name="T4" fmla="*/ 81 w 1295"/>
                <a:gd name="T5" fmla="*/ 471 h 939"/>
                <a:gd name="T6" fmla="*/ 39 w 1295"/>
                <a:gd name="T7" fmla="*/ 855 h 939"/>
                <a:gd name="T8" fmla="*/ 207 w 1295"/>
                <a:gd name="T9" fmla="*/ 927 h 939"/>
                <a:gd name="T10" fmla="*/ 429 w 1295"/>
                <a:gd name="T11" fmla="*/ 927 h 939"/>
                <a:gd name="T12" fmla="*/ 705 w 1295"/>
                <a:gd name="T13" fmla="*/ 891 h 939"/>
                <a:gd name="T14" fmla="*/ 1227 w 1295"/>
                <a:gd name="T15" fmla="*/ 849 h 939"/>
                <a:gd name="T16" fmla="*/ 1113 w 1295"/>
                <a:gd name="T17" fmla="*/ 459 h 939"/>
                <a:gd name="T18" fmla="*/ 777 w 1295"/>
                <a:gd name="T19" fmla="*/ 363 h 939"/>
                <a:gd name="T20" fmla="*/ 762 w 1295"/>
                <a:gd name="T21" fmla="*/ 42 h 939"/>
                <a:gd name="T22" fmla="*/ 600 w 1295"/>
                <a:gd name="T23" fmla="*/ 30 h 9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5"/>
                <a:gd name="T37" fmla="*/ 0 h 939"/>
                <a:gd name="T38" fmla="*/ 1295 w 1295"/>
                <a:gd name="T39" fmla="*/ 939 h 93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5" h="939">
                  <a:moveTo>
                    <a:pt x="600" y="30"/>
                  </a:moveTo>
                  <a:cubicBezTo>
                    <a:pt x="486" y="60"/>
                    <a:pt x="610" y="247"/>
                    <a:pt x="525" y="393"/>
                  </a:cubicBezTo>
                  <a:cubicBezTo>
                    <a:pt x="439" y="467"/>
                    <a:pt x="162" y="394"/>
                    <a:pt x="81" y="471"/>
                  </a:cubicBezTo>
                  <a:cubicBezTo>
                    <a:pt x="0" y="548"/>
                    <a:pt x="18" y="779"/>
                    <a:pt x="39" y="855"/>
                  </a:cubicBezTo>
                  <a:cubicBezTo>
                    <a:pt x="60" y="931"/>
                    <a:pt x="142" y="915"/>
                    <a:pt x="207" y="927"/>
                  </a:cubicBezTo>
                  <a:cubicBezTo>
                    <a:pt x="272" y="939"/>
                    <a:pt x="346" y="933"/>
                    <a:pt x="429" y="927"/>
                  </a:cubicBezTo>
                  <a:cubicBezTo>
                    <a:pt x="512" y="921"/>
                    <a:pt x="572" y="904"/>
                    <a:pt x="705" y="891"/>
                  </a:cubicBezTo>
                  <a:cubicBezTo>
                    <a:pt x="838" y="878"/>
                    <a:pt x="1159" y="921"/>
                    <a:pt x="1227" y="849"/>
                  </a:cubicBezTo>
                  <a:cubicBezTo>
                    <a:pt x="1295" y="777"/>
                    <a:pt x="1188" y="540"/>
                    <a:pt x="1113" y="459"/>
                  </a:cubicBezTo>
                  <a:cubicBezTo>
                    <a:pt x="1038" y="378"/>
                    <a:pt x="835" y="432"/>
                    <a:pt x="777" y="363"/>
                  </a:cubicBezTo>
                  <a:cubicBezTo>
                    <a:pt x="719" y="294"/>
                    <a:pt x="791" y="97"/>
                    <a:pt x="762" y="42"/>
                  </a:cubicBezTo>
                  <a:cubicBezTo>
                    <a:pt x="708" y="15"/>
                    <a:pt x="714" y="0"/>
                    <a:pt x="600" y="30"/>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aphicFrame>
          <p:nvGraphicFramePr>
            <p:cNvPr id="6146" name="Object 7"/>
            <p:cNvGraphicFramePr>
              <a:graphicFrameLocks noChangeAspect="1"/>
            </p:cNvGraphicFramePr>
            <p:nvPr/>
          </p:nvGraphicFramePr>
          <p:xfrm>
            <a:off x="2945" y="815"/>
            <a:ext cx="368" cy="292"/>
          </p:xfrm>
          <a:graphic>
            <a:graphicData uri="http://schemas.openxmlformats.org/presentationml/2006/ole">
              <mc:AlternateContent xmlns:mc="http://schemas.openxmlformats.org/markup-compatibility/2006">
                <mc:Choice xmlns:v="urn:schemas-microsoft-com:vml" Requires="v">
                  <p:oleObj spid="_x0000_s6271" name="Clip" r:id="rId4" imgW="1307263" imgH="1084139" progId="">
                    <p:embed/>
                  </p:oleObj>
                </mc:Choice>
                <mc:Fallback>
                  <p:oleObj name="Clip" r:id="rId4" imgW="1307263" imgH="1084139" progId="">
                    <p:embed/>
                    <p:pic>
                      <p:nvPicPr>
                        <p:cNvPr id="0" name="Picture 9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81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78" name="Line 8"/>
            <p:cNvSpPr>
              <a:spLocks noChangeShapeType="1"/>
            </p:cNvSpPr>
            <p:nvPr/>
          </p:nvSpPr>
          <p:spPr bwMode="auto">
            <a:xfrm>
              <a:off x="3298" y="1050"/>
              <a:ext cx="175"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9" name="Line 9"/>
            <p:cNvSpPr>
              <a:spLocks noChangeShapeType="1"/>
            </p:cNvSpPr>
            <p:nvPr/>
          </p:nvSpPr>
          <p:spPr bwMode="auto">
            <a:xfrm flipH="1">
              <a:off x="3481" y="1041"/>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0" name="Line 10"/>
            <p:cNvSpPr>
              <a:spLocks noChangeShapeType="1"/>
            </p:cNvSpPr>
            <p:nvPr/>
          </p:nvSpPr>
          <p:spPr bwMode="auto">
            <a:xfrm flipV="1">
              <a:off x="3298" y="1456"/>
              <a:ext cx="175" cy="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1" name="Line 11"/>
            <p:cNvSpPr>
              <a:spLocks noChangeShapeType="1"/>
            </p:cNvSpPr>
            <p:nvPr/>
          </p:nvSpPr>
          <p:spPr bwMode="auto">
            <a:xfrm>
              <a:off x="3304" y="1851"/>
              <a:ext cx="172"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6147" name="Object 12"/>
            <p:cNvGraphicFramePr>
              <a:graphicFrameLocks noChangeAspect="1"/>
            </p:cNvGraphicFramePr>
            <p:nvPr/>
          </p:nvGraphicFramePr>
          <p:xfrm>
            <a:off x="2945" y="1235"/>
            <a:ext cx="368" cy="292"/>
          </p:xfrm>
          <a:graphic>
            <a:graphicData uri="http://schemas.openxmlformats.org/presentationml/2006/ole">
              <mc:AlternateContent xmlns:mc="http://schemas.openxmlformats.org/markup-compatibility/2006">
                <mc:Choice xmlns:v="urn:schemas-microsoft-com:vml" Requires="v">
                  <p:oleObj spid="_x0000_s6272" name="Clip" r:id="rId6" imgW="1307263" imgH="1084139" progId="">
                    <p:embed/>
                  </p:oleObj>
                </mc:Choice>
                <mc:Fallback>
                  <p:oleObj name="Clip" r:id="rId6" imgW="1307263" imgH="1084139" progId="">
                    <p:embed/>
                    <p:pic>
                      <p:nvPicPr>
                        <p:cNvPr id="0" name="Picture 9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123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13"/>
            <p:cNvGraphicFramePr>
              <a:graphicFrameLocks noChangeAspect="1"/>
            </p:cNvGraphicFramePr>
            <p:nvPr/>
          </p:nvGraphicFramePr>
          <p:xfrm>
            <a:off x="2945" y="1619"/>
            <a:ext cx="368" cy="292"/>
          </p:xfrm>
          <a:graphic>
            <a:graphicData uri="http://schemas.openxmlformats.org/presentationml/2006/ole">
              <mc:AlternateContent xmlns:mc="http://schemas.openxmlformats.org/markup-compatibility/2006">
                <mc:Choice xmlns:v="urn:schemas-microsoft-com:vml" Requires="v">
                  <p:oleObj spid="_x0000_s6273" name="Clip" r:id="rId7" imgW="1307263" imgH="1084139" progId="">
                    <p:embed/>
                  </p:oleObj>
                </mc:Choice>
                <mc:Fallback>
                  <p:oleObj name="Clip" r:id="rId7" imgW="1307263" imgH="1084139" progId="">
                    <p:embed/>
                    <p:pic>
                      <p:nvPicPr>
                        <p:cNvPr id="0" name="Picture 1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1619"/>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82" name="Line 14"/>
            <p:cNvSpPr>
              <a:spLocks noChangeShapeType="1"/>
            </p:cNvSpPr>
            <p:nvPr/>
          </p:nvSpPr>
          <p:spPr bwMode="auto">
            <a:xfrm>
              <a:off x="3481" y="1581"/>
              <a:ext cx="652"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6183" name="Group 15"/>
            <p:cNvGrpSpPr>
              <a:grpSpLocks/>
            </p:cNvGrpSpPr>
            <p:nvPr/>
          </p:nvGrpSpPr>
          <p:grpSpPr bwMode="auto">
            <a:xfrm>
              <a:off x="4075" y="1559"/>
              <a:ext cx="448" cy="240"/>
              <a:chOff x="3600" y="219"/>
              <a:chExt cx="360" cy="175"/>
            </a:xfrm>
          </p:grpSpPr>
          <p:sp>
            <p:nvSpPr>
              <p:cNvPr id="6215" name="Oval 1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216" name="Line 17"/>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7" name="Line 18"/>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8" name="Rectangle 19"/>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6219" name="Oval 2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6220" name="Group 21"/>
              <p:cNvGrpSpPr>
                <a:grpSpLocks/>
              </p:cNvGrpSpPr>
              <p:nvPr/>
            </p:nvGrpSpPr>
            <p:grpSpPr bwMode="auto">
              <a:xfrm>
                <a:off x="3686" y="244"/>
                <a:ext cx="177" cy="66"/>
                <a:chOff x="2848" y="848"/>
                <a:chExt cx="140" cy="98"/>
              </a:xfrm>
            </p:grpSpPr>
            <p:sp>
              <p:nvSpPr>
                <p:cNvPr id="6225" name="Line 2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6" name="Line 2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7" name="Line 2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221" name="Group 25"/>
              <p:cNvGrpSpPr>
                <a:grpSpLocks/>
              </p:cNvGrpSpPr>
              <p:nvPr/>
            </p:nvGrpSpPr>
            <p:grpSpPr bwMode="auto">
              <a:xfrm flipV="1">
                <a:off x="3686" y="243"/>
                <a:ext cx="177" cy="66"/>
                <a:chOff x="2848" y="848"/>
                <a:chExt cx="140" cy="98"/>
              </a:xfrm>
            </p:grpSpPr>
            <p:sp>
              <p:nvSpPr>
                <p:cNvPr id="6222" name="Line 2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3" name="Line 2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4" name="Line 2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6184" name="Text Box 29"/>
            <p:cNvSpPr txBox="1">
              <a:spLocks noChangeArrowheads="1"/>
            </p:cNvSpPr>
            <p:nvPr/>
          </p:nvSpPr>
          <p:spPr bwMode="auto">
            <a:xfrm>
              <a:off x="3272" y="845"/>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223.1.1.1</a:t>
              </a:r>
              <a:endParaRPr lang="en-US" altLang="en-US" sz="1800">
                <a:latin typeface="Comic Sans MS" pitchFamily="66" charset="0"/>
              </a:endParaRPr>
            </a:p>
          </p:txBody>
        </p:sp>
        <p:sp>
          <p:nvSpPr>
            <p:cNvPr id="6185" name="Rectangle 30"/>
            <p:cNvSpPr>
              <a:spLocks noChangeArrowheads="1"/>
            </p:cNvSpPr>
            <p:nvPr/>
          </p:nvSpPr>
          <p:spPr bwMode="auto">
            <a:xfrm>
              <a:off x="3327" y="1299"/>
              <a:ext cx="195"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186" name="Text Box 31"/>
            <p:cNvSpPr txBox="1">
              <a:spLocks noChangeArrowheads="1"/>
            </p:cNvSpPr>
            <p:nvPr/>
          </p:nvSpPr>
          <p:spPr bwMode="auto">
            <a:xfrm>
              <a:off x="3281" y="124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223.1.1.2</a:t>
              </a:r>
              <a:endParaRPr lang="en-US" altLang="en-US" sz="1800">
                <a:latin typeface="Comic Sans MS" pitchFamily="66" charset="0"/>
              </a:endParaRPr>
            </a:p>
          </p:txBody>
        </p:sp>
        <p:sp>
          <p:nvSpPr>
            <p:cNvPr id="6187" name="Text Box 32"/>
            <p:cNvSpPr txBox="1">
              <a:spLocks noChangeArrowheads="1"/>
            </p:cNvSpPr>
            <p:nvPr/>
          </p:nvSpPr>
          <p:spPr bwMode="auto">
            <a:xfrm>
              <a:off x="3200" y="184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223.1.1.3</a:t>
              </a:r>
              <a:endParaRPr lang="en-US" altLang="en-US" sz="1800">
                <a:latin typeface="Comic Sans MS" pitchFamily="66" charset="0"/>
              </a:endParaRPr>
            </a:p>
          </p:txBody>
        </p:sp>
        <p:sp>
          <p:nvSpPr>
            <p:cNvPr id="6188" name="Text Box 33"/>
            <p:cNvSpPr txBox="1">
              <a:spLocks noChangeArrowheads="1"/>
            </p:cNvSpPr>
            <p:nvPr/>
          </p:nvSpPr>
          <p:spPr bwMode="auto">
            <a:xfrm>
              <a:off x="3698" y="1418"/>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223.1.1.4</a:t>
              </a:r>
              <a:endParaRPr lang="en-US" altLang="en-US" sz="1800">
                <a:latin typeface="Comic Sans MS" pitchFamily="66" charset="0"/>
              </a:endParaRPr>
            </a:p>
          </p:txBody>
        </p:sp>
        <p:sp>
          <p:nvSpPr>
            <p:cNvPr id="6189" name="Line 34"/>
            <p:cNvSpPr>
              <a:spLocks noChangeShapeType="1"/>
            </p:cNvSpPr>
            <p:nvPr/>
          </p:nvSpPr>
          <p:spPr bwMode="auto">
            <a:xfrm>
              <a:off x="4456" y="1587"/>
              <a:ext cx="640"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0" name="Text Box 35"/>
            <p:cNvSpPr txBox="1">
              <a:spLocks noChangeArrowheads="1"/>
            </p:cNvSpPr>
            <p:nvPr/>
          </p:nvSpPr>
          <p:spPr bwMode="auto">
            <a:xfrm>
              <a:off x="4376" y="1412"/>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223.1.2.9</a:t>
              </a:r>
              <a:endParaRPr lang="en-US" altLang="en-US" sz="1800">
                <a:latin typeface="Comic Sans MS" pitchFamily="66" charset="0"/>
              </a:endParaRPr>
            </a:p>
          </p:txBody>
        </p:sp>
        <p:sp>
          <p:nvSpPr>
            <p:cNvPr id="6191" name="Line 36"/>
            <p:cNvSpPr>
              <a:spLocks noChangeShapeType="1"/>
            </p:cNvSpPr>
            <p:nvPr/>
          </p:nvSpPr>
          <p:spPr bwMode="auto">
            <a:xfrm flipH="1">
              <a:off x="5101" y="1149"/>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6149" name="Object 37"/>
            <p:cNvGraphicFramePr>
              <a:graphicFrameLocks noChangeAspect="1"/>
            </p:cNvGraphicFramePr>
            <p:nvPr/>
          </p:nvGraphicFramePr>
          <p:xfrm>
            <a:off x="5213" y="965"/>
            <a:ext cx="368" cy="292"/>
          </p:xfrm>
          <a:graphic>
            <a:graphicData uri="http://schemas.openxmlformats.org/presentationml/2006/ole">
              <mc:AlternateContent xmlns:mc="http://schemas.openxmlformats.org/markup-compatibility/2006">
                <mc:Choice xmlns:v="urn:schemas-microsoft-com:vml" Requires="v">
                  <p:oleObj spid="_x0000_s6274" name="Clip" r:id="rId8" imgW="1307263" imgH="1084139" progId="">
                    <p:embed/>
                  </p:oleObj>
                </mc:Choice>
                <mc:Fallback>
                  <p:oleObj name="Clip" r:id="rId8" imgW="1307263" imgH="1084139" progId="">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3" y="96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92" name="Line 38"/>
            <p:cNvSpPr>
              <a:spLocks noChangeShapeType="1"/>
            </p:cNvSpPr>
            <p:nvPr/>
          </p:nvSpPr>
          <p:spPr bwMode="auto">
            <a:xfrm>
              <a:off x="5101" y="1152"/>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6150" name="Object 39"/>
            <p:cNvGraphicFramePr>
              <a:graphicFrameLocks noChangeAspect="1"/>
            </p:cNvGraphicFramePr>
            <p:nvPr/>
          </p:nvGraphicFramePr>
          <p:xfrm>
            <a:off x="5216" y="1835"/>
            <a:ext cx="368" cy="292"/>
          </p:xfrm>
          <a:graphic>
            <a:graphicData uri="http://schemas.openxmlformats.org/presentationml/2006/ole">
              <mc:AlternateContent xmlns:mc="http://schemas.openxmlformats.org/markup-compatibility/2006">
                <mc:Choice xmlns:v="urn:schemas-microsoft-com:vml" Requires="v">
                  <p:oleObj spid="_x0000_s6275" name="Clip" r:id="rId9" imgW="1307263" imgH="1084139" progId="">
                    <p:embed/>
                  </p:oleObj>
                </mc:Choice>
                <mc:Fallback>
                  <p:oleObj name="Clip" r:id="rId9" imgW="1307263" imgH="1084139" progId="">
                    <p:embed/>
                    <p:pic>
                      <p:nvPicPr>
                        <p:cNvPr id="0" name="Picture 10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6" y="183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93" name="Line 40"/>
            <p:cNvSpPr>
              <a:spLocks noChangeShapeType="1"/>
            </p:cNvSpPr>
            <p:nvPr/>
          </p:nvSpPr>
          <p:spPr bwMode="auto">
            <a:xfrm>
              <a:off x="5101" y="1953"/>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4" name="Rectangle 41"/>
            <p:cNvSpPr>
              <a:spLocks noChangeArrowheads="1"/>
            </p:cNvSpPr>
            <p:nvPr/>
          </p:nvSpPr>
          <p:spPr bwMode="auto">
            <a:xfrm>
              <a:off x="5067" y="1794"/>
              <a:ext cx="108"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195" name="Text Box 42"/>
            <p:cNvSpPr txBox="1">
              <a:spLocks noChangeArrowheads="1"/>
            </p:cNvSpPr>
            <p:nvPr/>
          </p:nvSpPr>
          <p:spPr bwMode="auto">
            <a:xfrm>
              <a:off x="4682" y="1739"/>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223.1.2.2</a:t>
              </a:r>
              <a:endParaRPr lang="en-US" altLang="en-US" sz="1800">
                <a:latin typeface="Comic Sans MS" pitchFamily="66" charset="0"/>
              </a:endParaRPr>
            </a:p>
          </p:txBody>
        </p:sp>
        <p:sp>
          <p:nvSpPr>
            <p:cNvPr id="6196" name="Rectangle 43"/>
            <p:cNvSpPr>
              <a:spLocks noChangeArrowheads="1"/>
            </p:cNvSpPr>
            <p:nvPr/>
          </p:nvSpPr>
          <p:spPr bwMode="auto">
            <a:xfrm>
              <a:off x="5076" y="1182"/>
              <a:ext cx="156"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197" name="Text Box 44"/>
            <p:cNvSpPr txBox="1">
              <a:spLocks noChangeArrowheads="1"/>
            </p:cNvSpPr>
            <p:nvPr/>
          </p:nvSpPr>
          <p:spPr bwMode="auto">
            <a:xfrm>
              <a:off x="4586" y="112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223.1.2.1</a:t>
              </a:r>
              <a:endParaRPr lang="en-US" altLang="en-US" sz="1800">
                <a:latin typeface="Comic Sans MS" pitchFamily="66" charset="0"/>
              </a:endParaRPr>
            </a:p>
          </p:txBody>
        </p:sp>
        <p:sp>
          <p:nvSpPr>
            <p:cNvPr id="6198" name="Line 45"/>
            <p:cNvSpPr>
              <a:spLocks noChangeShapeType="1"/>
            </p:cNvSpPr>
            <p:nvPr/>
          </p:nvSpPr>
          <p:spPr bwMode="auto">
            <a:xfrm flipH="1">
              <a:off x="4306" y="1800"/>
              <a:ext cx="0" cy="45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9" name="Line 46"/>
            <p:cNvSpPr>
              <a:spLocks noChangeShapeType="1"/>
            </p:cNvSpPr>
            <p:nvPr/>
          </p:nvSpPr>
          <p:spPr bwMode="auto">
            <a:xfrm flipH="1">
              <a:off x="3892" y="2253"/>
              <a:ext cx="747"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0" name="Line 47"/>
            <p:cNvSpPr>
              <a:spLocks noChangeShapeType="1"/>
            </p:cNvSpPr>
            <p:nvPr/>
          </p:nvSpPr>
          <p:spPr bwMode="auto">
            <a:xfrm flipH="1" flipV="1">
              <a:off x="3890" y="2248"/>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1" name="Line 48"/>
            <p:cNvSpPr>
              <a:spLocks noChangeShapeType="1"/>
            </p:cNvSpPr>
            <p:nvPr/>
          </p:nvSpPr>
          <p:spPr bwMode="auto">
            <a:xfrm flipH="1" flipV="1">
              <a:off x="4631" y="2251"/>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6151" name="Object 49"/>
            <p:cNvGraphicFramePr>
              <a:graphicFrameLocks noChangeAspect="1"/>
            </p:cNvGraphicFramePr>
            <p:nvPr/>
          </p:nvGraphicFramePr>
          <p:xfrm>
            <a:off x="4496" y="2351"/>
            <a:ext cx="368" cy="292"/>
          </p:xfrm>
          <a:graphic>
            <a:graphicData uri="http://schemas.openxmlformats.org/presentationml/2006/ole">
              <mc:AlternateContent xmlns:mc="http://schemas.openxmlformats.org/markup-compatibility/2006">
                <mc:Choice xmlns:v="urn:schemas-microsoft-com:vml" Requires="v">
                  <p:oleObj spid="_x0000_s6276" name="Clip" r:id="rId10" imgW="1307263" imgH="1084139" progId="">
                    <p:embed/>
                  </p:oleObj>
                </mc:Choice>
                <mc:Fallback>
                  <p:oleObj name="Clip" r:id="rId10" imgW="1307263" imgH="1084139" progId="">
                    <p:embed/>
                    <p:pic>
                      <p:nvPicPr>
                        <p:cNvPr id="0" name="Picture 10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6" y="2351"/>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2" name="Object 50"/>
            <p:cNvGraphicFramePr>
              <a:graphicFrameLocks noChangeAspect="1"/>
            </p:cNvGraphicFramePr>
            <p:nvPr/>
          </p:nvGraphicFramePr>
          <p:xfrm>
            <a:off x="3704" y="2360"/>
            <a:ext cx="368" cy="292"/>
          </p:xfrm>
          <a:graphic>
            <a:graphicData uri="http://schemas.openxmlformats.org/presentationml/2006/ole">
              <mc:AlternateContent xmlns:mc="http://schemas.openxmlformats.org/markup-compatibility/2006">
                <mc:Choice xmlns:v="urn:schemas-microsoft-com:vml" Requires="v">
                  <p:oleObj spid="_x0000_s6277" name="Clip" r:id="rId11" imgW="1307263" imgH="1084139" progId="">
                    <p:embed/>
                  </p:oleObj>
                </mc:Choice>
                <mc:Fallback>
                  <p:oleObj name="Clip" r:id="rId11" imgW="1307263" imgH="1084139" progId="">
                    <p:embed/>
                    <p:pic>
                      <p:nvPicPr>
                        <p:cNvPr id="0" name="Picture 1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4" y="2360"/>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202" name="Text Box 51"/>
            <p:cNvSpPr txBox="1">
              <a:spLocks noChangeArrowheads="1"/>
            </p:cNvSpPr>
            <p:nvPr/>
          </p:nvSpPr>
          <p:spPr bwMode="auto">
            <a:xfrm>
              <a:off x="4634" y="2156"/>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223.1.3.2</a:t>
              </a:r>
              <a:endParaRPr lang="en-US" altLang="en-US" sz="1800">
                <a:latin typeface="Comic Sans MS" pitchFamily="66" charset="0"/>
              </a:endParaRPr>
            </a:p>
          </p:txBody>
        </p:sp>
        <p:sp>
          <p:nvSpPr>
            <p:cNvPr id="6203" name="Text Box 52"/>
            <p:cNvSpPr txBox="1">
              <a:spLocks noChangeArrowheads="1"/>
            </p:cNvSpPr>
            <p:nvPr/>
          </p:nvSpPr>
          <p:spPr bwMode="auto">
            <a:xfrm>
              <a:off x="3263" y="2180"/>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223.1.3.1</a:t>
              </a:r>
              <a:endParaRPr lang="en-US" altLang="en-US" sz="1800">
                <a:latin typeface="Comic Sans MS" pitchFamily="66" charset="0"/>
              </a:endParaRPr>
            </a:p>
          </p:txBody>
        </p:sp>
        <p:sp>
          <p:nvSpPr>
            <p:cNvPr id="6204" name="Rectangle 53"/>
            <p:cNvSpPr>
              <a:spLocks noChangeArrowheads="1"/>
            </p:cNvSpPr>
            <p:nvPr/>
          </p:nvSpPr>
          <p:spPr bwMode="auto">
            <a:xfrm>
              <a:off x="4266" y="1884"/>
              <a:ext cx="81"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205" name="Text Box 54"/>
            <p:cNvSpPr txBox="1">
              <a:spLocks noChangeArrowheads="1"/>
            </p:cNvSpPr>
            <p:nvPr/>
          </p:nvSpPr>
          <p:spPr bwMode="auto">
            <a:xfrm>
              <a:off x="3926" y="1835"/>
              <a:ext cx="72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223.1.3.27</a:t>
              </a:r>
              <a:endParaRPr lang="en-US" altLang="en-US" sz="1800">
                <a:latin typeface="Comic Sans MS" pitchFamily="66" charset="0"/>
              </a:endParaRPr>
            </a:p>
          </p:txBody>
        </p:sp>
        <p:grpSp>
          <p:nvGrpSpPr>
            <p:cNvPr id="6206" name="Group 55"/>
            <p:cNvGrpSpPr>
              <a:grpSpLocks/>
            </p:cNvGrpSpPr>
            <p:nvPr/>
          </p:nvGrpSpPr>
          <p:grpSpPr bwMode="auto">
            <a:xfrm>
              <a:off x="3008" y="791"/>
              <a:ext cx="233" cy="250"/>
              <a:chOff x="2822" y="1181"/>
              <a:chExt cx="233" cy="250"/>
            </a:xfrm>
          </p:grpSpPr>
          <p:sp>
            <p:nvSpPr>
              <p:cNvPr id="6213" name="Rectangle 56"/>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214" name="Text Box 57"/>
              <p:cNvSpPr txBox="1">
                <a:spLocks noChangeArrowheads="1"/>
              </p:cNvSpPr>
              <p:nvPr/>
            </p:nvSpPr>
            <p:spPr bwMode="auto">
              <a:xfrm>
                <a:off x="2822" y="1181"/>
                <a:ext cx="23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A</a:t>
                </a:r>
                <a:endParaRPr lang="en-US" altLang="en-US" sz="1800">
                  <a:solidFill>
                    <a:srgbClr val="FF0000"/>
                  </a:solidFill>
                  <a:latin typeface="Comic Sans MS" pitchFamily="66" charset="0"/>
                </a:endParaRPr>
              </a:p>
            </p:txBody>
          </p:sp>
        </p:grpSp>
        <p:grpSp>
          <p:nvGrpSpPr>
            <p:cNvPr id="6207" name="Group 58"/>
            <p:cNvGrpSpPr>
              <a:grpSpLocks/>
            </p:cNvGrpSpPr>
            <p:nvPr/>
          </p:nvGrpSpPr>
          <p:grpSpPr bwMode="auto">
            <a:xfrm>
              <a:off x="3002" y="1571"/>
              <a:ext cx="217" cy="250"/>
              <a:chOff x="2822" y="1181"/>
              <a:chExt cx="217" cy="250"/>
            </a:xfrm>
          </p:grpSpPr>
          <p:sp>
            <p:nvSpPr>
              <p:cNvPr id="6211" name="Rectangle 59"/>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212" name="Text Box 60"/>
              <p:cNvSpPr txBox="1">
                <a:spLocks noChangeArrowheads="1"/>
              </p:cNvSpPr>
              <p:nvPr/>
            </p:nvSpPr>
            <p:spPr bwMode="auto">
              <a:xfrm>
                <a:off x="2822" y="1181"/>
                <a:ext cx="2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B</a:t>
                </a:r>
                <a:endParaRPr lang="en-US" altLang="en-US" sz="1800">
                  <a:solidFill>
                    <a:srgbClr val="FF0000"/>
                  </a:solidFill>
                  <a:latin typeface="Comic Sans MS" pitchFamily="66" charset="0"/>
                </a:endParaRPr>
              </a:p>
            </p:txBody>
          </p:sp>
        </p:grpSp>
        <p:grpSp>
          <p:nvGrpSpPr>
            <p:cNvPr id="6208" name="Group 61"/>
            <p:cNvGrpSpPr>
              <a:grpSpLocks/>
            </p:cNvGrpSpPr>
            <p:nvPr/>
          </p:nvGrpSpPr>
          <p:grpSpPr bwMode="auto">
            <a:xfrm>
              <a:off x="5276" y="1799"/>
              <a:ext cx="216" cy="250"/>
              <a:chOff x="2822" y="1181"/>
              <a:chExt cx="216" cy="250"/>
            </a:xfrm>
          </p:grpSpPr>
          <p:sp>
            <p:nvSpPr>
              <p:cNvPr id="6209" name="Rectangle 62"/>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210" name="Text Box 63"/>
              <p:cNvSpPr txBox="1">
                <a:spLocks noChangeArrowheads="1"/>
              </p:cNvSpPr>
              <p:nvPr/>
            </p:nvSpPr>
            <p:spPr bwMode="auto">
              <a:xfrm>
                <a:off x="2822" y="1181"/>
                <a:ext cx="2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E</a:t>
                </a:r>
                <a:endParaRPr lang="en-US" altLang="en-US" sz="1800">
                  <a:solidFill>
                    <a:srgbClr val="FF0000"/>
                  </a:solidFill>
                  <a:latin typeface="Comic Sans MS" pitchFamily="66" charset="0"/>
                </a:endParaRPr>
              </a:p>
            </p:txBody>
          </p:sp>
        </p:grpSp>
      </p:grpSp>
      <p:grpSp>
        <p:nvGrpSpPr>
          <p:cNvPr id="6156" name="Group 64"/>
          <p:cNvGrpSpPr>
            <a:grpSpLocks/>
          </p:cNvGrpSpPr>
          <p:nvPr/>
        </p:nvGrpSpPr>
        <p:grpSpPr bwMode="auto">
          <a:xfrm>
            <a:off x="5146675" y="1295400"/>
            <a:ext cx="3536950" cy="1425575"/>
            <a:chOff x="1442" y="3085"/>
            <a:chExt cx="2228" cy="898"/>
          </a:xfrm>
        </p:grpSpPr>
        <p:sp>
          <p:nvSpPr>
            <p:cNvPr id="6168" name="Text Box 65"/>
            <p:cNvSpPr txBox="1">
              <a:spLocks noChangeArrowheads="1"/>
            </p:cNvSpPr>
            <p:nvPr/>
          </p:nvSpPr>
          <p:spPr bwMode="auto">
            <a:xfrm>
              <a:off x="1442" y="3085"/>
              <a:ext cx="222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Dest. Net.  next router  Nhops</a:t>
              </a:r>
            </a:p>
          </p:txBody>
        </p:sp>
        <p:sp>
          <p:nvSpPr>
            <p:cNvPr id="6169" name="Text Box 66"/>
            <p:cNvSpPr txBox="1">
              <a:spLocks noChangeArrowheads="1"/>
            </p:cNvSpPr>
            <p:nvPr/>
          </p:nvSpPr>
          <p:spPr bwMode="auto">
            <a:xfrm>
              <a:off x="1466" y="3337"/>
              <a:ext cx="201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223.1.1                             1</a:t>
              </a:r>
            </a:p>
          </p:txBody>
        </p:sp>
        <p:sp>
          <p:nvSpPr>
            <p:cNvPr id="6170" name="Text Box 67"/>
            <p:cNvSpPr txBox="1">
              <a:spLocks noChangeArrowheads="1"/>
            </p:cNvSpPr>
            <p:nvPr/>
          </p:nvSpPr>
          <p:spPr bwMode="auto">
            <a:xfrm>
              <a:off x="1472" y="3523"/>
              <a:ext cx="20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223.1.2      223.1.1.4        2</a:t>
              </a:r>
            </a:p>
          </p:txBody>
        </p:sp>
        <p:sp>
          <p:nvSpPr>
            <p:cNvPr id="6171" name="Text Box 68"/>
            <p:cNvSpPr txBox="1">
              <a:spLocks noChangeArrowheads="1"/>
            </p:cNvSpPr>
            <p:nvPr/>
          </p:nvSpPr>
          <p:spPr bwMode="auto">
            <a:xfrm>
              <a:off x="1478" y="3733"/>
              <a:ext cx="20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223.1.3      223.1.1.4        2</a:t>
              </a:r>
            </a:p>
          </p:txBody>
        </p:sp>
        <p:sp>
          <p:nvSpPr>
            <p:cNvPr id="6172" name="Line 69"/>
            <p:cNvSpPr>
              <a:spLocks noChangeShapeType="1"/>
            </p:cNvSpPr>
            <p:nvPr/>
          </p:nvSpPr>
          <p:spPr bwMode="auto">
            <a:xfrm flipV="1">
              <a:off x="1500" y="3324"/>
              <a:ext cx="2136"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3" name="Line 70"/>
            <p:cNvSpPr>
              <a:spLocks noChangeShapeType="1"/>
            </p:cNvSpPr>
            <p:nvPr/>
          </p:nvSpPr>
          <p:spPr bwMode="auto">
            <a:xfrm>
              <a:off x="2226" y="3174"/>
              <a:ext cx="0" cy="744"/>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4" name="Line 71"/>
            <p:cNvSpPr>
              <a:spLocks noChangeShapeType="1"/>
            </p:cNvSpPr>
            <p:nvPr/>
          </p:nvSpPr>
          <p:spPr bwMode="auto">
            <a:xfrm>
              <a:off x="3096" y="3168"/>
              <a:ext cx="0" cy="744"/>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6157" name="Freeform 72"/>
          <p:cNvSpPr>
            <a:spLocks/>
          </p:cNvSpPr>
          <p:nvPr/>
        </p:nvSpPr>
        <p:spPr bwMode="auto">
          <a:xfrm>
            <a:off x="4648200" y="1798638"/>
            <a:ext cx="295275" cy="1143000"/>
          </a:xfrm>
          <a:custGeom>
            <a:avLst/>
            <a:gdLst>
              <a:gd name="T0" fmla="*/ 295275 w 186"/>
              <a:gd name="T1" fmla="*/ 0 h 720"/>
              <a:gd name="T2" fmla="*/ 95250 w 186"/>
              <a:gd name="T3" fmla="*/ 1143000 h 720"/>
              <a:gd name="T4" fmla="*/ 0 60000 65536"/>
              <a:gd name="T5" fmla="*/ 0 60000 65536"/>
              <a:gd name="T6" fmla="*/ 0 w 186"/>
              <a:gd name="T7" fmla="*/ 0 h 720"/>
              <a:gd name="T8" fmla="*/ 186 w 186"/>
              <a:gd name="T9" fmla="*/ 720 h 720"/>
            </a:gdLst>
            <a:ahLst/>
            <a:cxnLst>
              <a:cxn ang="T4">
                <a:pos x="T0" y="T1"/>
              </a:cxn>
              <a:cxn ang="T5">
                <a:pos x="T2" y="T3"/>
              </a:cxn>
            </a:cxnLst>
            <a:rect l="T6" t="T7" r="T8" b="T9"/>
            <a:pathLst>
              <a:path w="186" h="720">
                <a:moveTo>
                  <a:pt x="186" y="0"/>
                </a:moveTo>
                <a:cubicBezTo>
                  <a:pt x="36" y="198"/>
                  <a:pt x="0" y="360"/>
                  <a:pt x="60" y="720"/>
                </a:cubicBezTo>
              </a:path>
            </a:pathLst>
          </a:custGeom>
          <a:noFill/>
          <a:ln w="571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158" name="Rectangle 73"/>
          <p:cNvSpPr>
            <a:spLocks noChangeArrowheads="1"/>
          </p:cNvSpPr>
          <p:nvPr/>
        </p:nvSpPr>
        <p:spPr bwMode="auto">
          <a:xfrm>
            <a:off x="409575" y="2286000"/>
            <a:ext cx="4238625"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dirty="0">
                <a:solidFill>
                  <a:schemeClr val="accent2"/>
                </a:solidFill>
              </a:rPr>
              <a:t>Starting at A, </a:t>
            </a:r>
            <a:r>
              <a:rPr lang="en-US" altLang="en-US" dirty="0" err="1">
                <a:solidFill>
                  <a:schemeClr val="accent2"/>
                </a:solidFill>
              </a:rPr>
              <a:t>dest</a:t>
            </a:r>
            <a:r>
              <a:rPr lang="en-US" altLang="en-US" dirty="0">
                <a:solidFill>
                  <a:schemeClr val="accent2"/>
                </a:solidFill>
              </a:rPr>
              <a:t>. E:</a:t>
            </a:r>
            <a:endParaRPr lang="en-US" altLang="en-US" sz="1800" dirty="0"/>
          </a:p>
          <a:p>
            <a:pPr eaLnBrk="1" hangingPunct="1"/>
            <a:r>
              <a:rPr lang="en-US" altLang="en-US" sz="1800" dirty="0"/>
              <a:t>look up network address of E</a:t>
            </a:r>
          </a:p>
          <a:p>
            <a:pPr eaLnBrk="1" hangingPunct="1"/>
            <a:r>
              <a:rPr lang="en-US" altLang="en-US" sz="1800" dirty="0"/>
              <a:t>E on </a:t>
            </a:r>
            <a:r>
              <a:rPr lang="en-US" altLang="en-US" sz="1800" i="1" dirty="0"/>
              <a:t>different</a:t>
            </a:r>
            <a:r>
              <a:rPr lang="en-US" altLang="en-US" sz="1800" dirty="0"/>
              <a:t> network</a:t>
            </a:r>
          </a:p>
          <a:p>
            <a:pPr lvl="1" eaLnBrk="1" hangingPunct="1"/>
            <a:r>
              <a:rPr lang="en-US" altLang="en-US" sz="1600" dirty="0"/>
              <a:t>A, E not directly attached</a:t>
            </a:r>
            <a:endParaRPr lang="en-US" altLang="en-US" sz="1400" dirty="0"/>
          </a:p>
          <a:p>
            <a:pPr eaLnBrk="1" hangingPunct="1"/>
            <a:r>
              <a:rPr lang="en-US" altLang="en-US" sz="1800" dirty="0"/>
              <a:t>routing table: next hop router to E is 223.1.1.4 </a:t>
            </a:r>
          </a:p>
          <a:p>
            <a:pPr eaLnBrk="1" hangingPunct="1"/>
            <a:r>
              <a:rPr lang="en-US" altLang="en-US" sz="1800" dirty="0">
                <a:solidFill>
                  <a:schemeClr val="accent2"/>
                </a:solidFill>
              </a:rPr>
              <a:t>link layer</a:t>
            </a:r>
            <a:r>
              <a:rPr lang="en-US" altLang="en-US" sz="1800" dirty="0"/>
              <a:t> sends datagram to </a:t>
            </a:r>
            <a:r>
              <a:rPr lang="en-US" altLang="en-US" sz="1800" dirty="0">
                <a:solidFill>
                  <a:schemeClr val="accent2"/>
                </a:solidFill>
              </a:rPr>
              <a:t>223.1.1.4</a:t>
            </a:r>
            <a:r>
              <a:rPr lang="en-US" altLang="en-US" sz="1800" dirty="0"/>
              <a:t> inside its frame</a:t>
            </a:r>
          </a:p>
          <a:p>
            <a:pPr eaLnBrk="1" hangingPunct="1"/>
            <a:r>
              <a:rPr lang="en-US" altLang="en-US" sz="1800" dirty="0"/>
              <a:t>datagram arrives at </a:t>
            </a:r>
            <a:r>
              <a:rPr lang="en-US" altLang="en-US" sz="1800" dirty="0" smtClean="0"/>
              <a:t>223.1.1.4</a:t>
            </a:r>
          </a:p>
          <a:p>
            <a:pPr eaLnBrk="1" hangingPunct="1"/>
            <a:endParaRPr lang="en-US" altLang="en-US" sz="1800" dirty="0" smtClean="0"/>
          </a:p>
          <a:p>
            <a:pPr eaLnBrk="1" hangingPunct="1"/>
            <a:endParaRPr lang="en-US" altLang="en-US" sz="1800" dirty="0" smtClean="0"/>
          </a:p>
          <a:p>
            <a:pPr eaLnBrk="1" hangingPunct="1"/>
            <a:r>
              <a:rPr lang="en-US" altLang="en-US" sz="1800" dirty="0" smtClean="0">
                <a:solidFill>
                  <a:srgbClr val="C00000"/>
                </a:solidFill>
              </a:rPr>
              <a:t>What </a:t>
            </a:r>
            <a:r>
              <a:rPr lang="en-US" altLang="en-US" sz="1800" dirty="0" smtClean="0">
                <a:solidFill>
                  <a:srgbClr val="C00000"/>
                </a:solidFill>
              </a:rPr>
              <a:t>are</a:t>
            </a:r>
            <a:r>
              <a:rPr lang="en-US" altLang="en-US" sz="1800" dirty="0" smtClean="0">
                <a:solidFill>
                  <a:srgbClr val="C00000"/>
                </a:solidFill>
              </a:rPr>
              <a:t> </a:t>
            </a:r>
            <a:r>
              <a:rPr lang="en-US" altLang="en-US" sz="1800" dirty="0" smtClean="0">
                <a:solidFill>
                  <a:srgbClr val="C00000"/>
                </a:solidFill>
              </a:rPr>
              <a:t>the physical addresses </a:t>
            </a:r>
            <a:r>
              <a:rPr lang="en-US" altLang="en-US" sz="1800" dirty="0" smtClean="0">
                <a:solidFill>
                  <a:srgbClr val="C00000"/>
                </a:solidFill>
              </a:rPr>
              <a:t>(and IP addresses) in </a:t>
            </a:r>
            <a:r>
              <a:rPr lang="en-US" altLang="en-US" sz="1800" dirty="0" smtClean="0">
                <a:solidFill>
                  <a:srgbClr val="C00000"/>
                </a:solidFill>
              </a:rPr>
              <a:t>the frame sent?</a:t>
            </a:r>
            <a:endParaRPr lang="en-US" altLang="en-US" sz="1800" dirty="0">
              <a:solidFill>
                <a:srgbClr val="C00000"/>
              </a:solidFill>
            </a:endParaRPr>
          </a:p>
        </p:txBody>
      </p:sp>
      <p:sp>
        <p:nvSpPr>
          <p:cNvPr id="6159" name="Rectangle 74"/>
          <p:cNvSpPr>
            <a:spLocks noChangeArrowheads="1"/>
          </p:cNvSpPr>
          <p:nvPr/>
        </p:nvSpPr>
        <p:spPr bwMode="auto">
          <a:xfrm>
            <a:off x="561975" y="1504950"/>
            <a:ext cx="3590925" cy="504825"/>
          </a:xfrm>
          <a:prstGeom prst="rect">
            <a:avLst/>
          </a:prstGeom>
          <a:solidFill>
            <a:schemeClr val="accent2"/>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160" name="Rectangle 75"/>
          <p:cNvSpPr>
            <a:spLocks noChangeArrowheads="1"/>
          </p:cNvSpPr>
          <p:nvPr/>
        </p:nvSpPr>
        <p:spPr bwMode="auto">
          <a:xfrm>
            <a:off x="485775" y="1571625"/>
            <a:ext cx="3590925" cy="504825"/>
          </a:xfrm>
          <a:prstGeom prst="rect">
            <a:avLst/>
          </a:prstGeom>
          <a:solidFill>
            <a:schemeClr val="bg1"/>
          </a:solidFill>
          <a:ln w="1905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6161" name="Text Box 76"/>
          <p:cNvSpPr txBox="1">
            <a:spLocks noChangeArrowheads="1"/>
          </p:cNvSpPr>
          <p:nvPr/>
        </p:nvSpPr>
        <p:spPr bwMode="auto">
          <a:xfrm>
            <a:off x="479425" y="1489075"/>
            <a:ext cx="7969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latin typeface="Comic Sans MS" pitchFamily="66" charset="0"/>
              </a:rPr>
              <a:t>misc</a:t>
            </a:r>
          </a:p>
          <a:p>
            <a:pPr algn="ctr"/>
            <a:r>
              <a:rPr lang="en-US" altLang="en-US" sz="1800">
                <a:latin typeface="Comic Sans MS" pitchFamily="66" charset="0"/>
              </a:rPr>
              <a:t>fields</a:t>
            </a:r>
          </a:p>
        </p:txBody>
      </p:sp>
      <p:sp>
        <p:nvSpPr>
          <p:cNvPr id="6162" name="Line 77"/>
          <p:cNvSpPr>
            <a:spLocks noChangeShapeType="1"/>
          </p:cNvSpPr>
          <p:nvPr/>
        </p:nvSpPr>
        <p:spPr bwMode="auto">
          <a:xfrm>
            <a:off x="1247775" y="1581150"/>
            <a:ext cx="0" cy="5048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3" name="Text Box 78"/>
          <p:cNvSpPr txBox="1">
            <a:spLocks noChangeArrowheads="1"/>
          </p:cNvSpPr>
          <p:nvPr/>
        </p:nvSpPr>
        <p:spPr bwMode="auto">
          <a:xfrm>
            <a:off x="1216025" y="1651000"/>
            <a:ext cx="10842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223.1.1.1</a:t>
            </a:r>
            <a:endParaRPr lang="en-US" altLang="en-US" sz="1800">
              <a:latin typeface="Comic Sans MS" pitchFamily="66" charset="0"/>
            </a:endParaRPr>
          </a:p>
        </p:txBody>
      </p:sp>
      <p:sp>
        <p:nvSpPr>
          <p:cNvPr id="6164" name="Text Box 79"/>
          <p:cNvSpPr txBox="1">
            <a:spLocks noChangeArrowheads="1"/>
          </p:cNvSpPr>
          <p:nvPr/>
        </p:nvSpPr>
        <p:spPr bwMode="auto">
          <a:xfrm>
            <a:off x="2198688" y="1651000"/>
            <a:ext cx="11572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223.1.2.2</a:t>
            </a:r>
            <a:endParaRPr lang="en-US" altLang="en-US" sz="1800">
              <a:latin typeface="Comic Sans MS" pitchFamily="66" charset="0"/>
            </a:endParaRPr>
          </a:p>
        </p:txBody>
      </p:sp>
      <p:sp>
        <p:nvSpPr>
          <p:cNvPr id="6165" name="Line 80"/>
          <p:cNvSpPr>
            <a:spLocks noChangeShapeType="1"/>
          </p:cNvSpPr>
          <p:nvPr/>
        </p:nvSpPr>
        <p:spPr bwMode="auto">
          <a:xfrm>
            <a:off x="2238375" y="1581150"/>
            <a:ext cx="0" cy="5048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6" name="Line 81"/>
          <p:cNvSpPr>
            <a:spLocks noChangeShapeType="1"/>
          </p:cNvSpPr>
          <p:nvPr/>
        </p:nvSpPr>
        <p:spPr bwMode="auto">
          <a:xfrm>
            <a:off x="3286125" y="1571625"/>
            <a:ext cx="0" cy="5048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7" name="Text Box 82"/>
          <p:cNvSpPr txBox="1">
            <a:spLocks noChangeArrowheads="1"/>
          </p:cNvSpPr>
          <p:nvPr/>
        </p:nvSpPr>
        <p:spPr bwMode="auto">
          <a:xfrm>
            <a:off x="3348038" y="1641475"/>
            <a:ext cx="6619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latin typeface="Comic Sans MS" pitchFamily="66" charset="0"/>
              </a:rPr>
              <a:t>data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Slide Number Placeholder 6"/>
          <p:cNvSpPr>
            <a:spLocks noGrp="1"/>
          </p:cNvSpPr>
          <p:nvPr>
            <p:ph type="sldNum" sz="quarter" idx="12"/>
          </p:nvPr>
        </p:nvSpPr>
        <p:spPr/>
        <p:txBody>
          <a:bodyPr/>
          <a:lstStyle/>
          <a:p>
            <a:pPr>
              <a:defRPr/>
            </a:pPr>
            <a:fld id="{4EDA9FCF-2192-4D87-B941-F1BE9B5AFA60}" type="slidenum">
              <a:rPr lang="en-US"/>
              <a:pPr>
                <a:defRPr/>
              </a:pPr>
              <a:t>31</a:t>
            </a:fld>
            <a:endParaRPr lang="en-US"/>
          </a:p>
        </p:txBody>
      </p:sp>
      <p:sp>
        <p:nvSpPr>
          <p:cNvPr id="7178" name="Rectangle 2"/>
          <p:cNvSpPr>
            <a:spLocks noGrp="1" noChangeArrowheads="1"/>
          </p:cNvSpPr>
          <p:nvPr>
            <p:ph type="title"/>
          </p:nvPr>
        </p:nvSpPr>
        <p:spPr>
          <a:xfrm>
            <a:off x="200025" y="209550"/>
            <a:ext cx="8105775" cy="1143000"/>
          </a:xfrm>
        </p:spPr>
        <p:txBody>
          <a:bodyPr/>
          <a:lstStyle/>
          <a:p>
            <a:pPr eaLnBrk="1" hangingPunct="1"/>
            <a:r>
              <a:rPr lang="en-US" altLang="en-US" sz="2400" smtClean="0"/>
              <a:t>Getting a datagram from source to dest.</a:t>
            </a:r>
            <a:endParaRPr lang="en-US" altLang="en-US" smtClean="0"/>
          </a:p>
        </p:txBody>
      </p:sp>
      <p:grpSp>
        <p:nvGrpSpPr>
          <p:cNvPr id="7179" name="Group 3"/>
          <p:cNvGrpSpPr>
            <a:grpSpLocks/>
          </p:cNvGrpSpPr>
          <p:nvPr/>
        </p:nvGrpSpPr>
        <p:grpSpPr bwMode="auto">
          <a:xfrm>
            <a:off x="4606925" y="3094038"/>
            <a:ext cx="4422775" cy="3154362"/>
            <a:chOff x="2896" y="749"/>
            <a:chExt cx="2786" cy="1987"/>
          </a:xfrm>
        </p:grpSpPr>
        <p:sp>
          <p:nvSpPr>
            <p:cNvPr id="7201" name="Freeform 4"/>
            <p:cNvSpPr>
              <a:spLocks/>
            </p:cNvSpPr>
            <p:nvPr/>
          </p:nvSpPr>
          <p:spPr bwMode="auto">
            <a:xfrm>
              <a:off x="2896" y="749"/>
              <a:ext cx="1223" cy="1291"/>
            </a:xfrm>
            <a:custGeom>
              <a:avLst/>
              <a:gdLst>
                <a:gd name="T0" fmla="*/ 1201 w 1223"/>
                <a:gd name="T1" fmla="*/ 756 h 1291"/>
                <a:gd name="T2" fmla="*/ 702 w 1223"/>
                <a:gd name="T3" fmla="*/ 670 h 1291"/>
                <a:gd name="T4" fmla="*/ 608 w 1223"/>
                <a:gd name="T5" fmla="*/ 103 h 1291"/>
                <a:gd name="T6" fmla="*/ 335 w 1223"/>
                <a:gd name="T7" fmla="*/ 52 h 1291"/>
                <a:gd name="T8" fmla="*/ 65 w 1223"/>
                <a:gd name="T9" fmla="*/ 82 h 1291"/>
                <a:gd name="T10" fmla="*/ 41 w 1223"/>
                <a:gd name="T11" fmla="*/ 544 h 1291"/>
                <a:gd name="T12" fmla="*/ 38 w 1223"/>
                <a:gd name="T13" fmla="*/ 751 h 1291"/>
                <a:gd name="T14" fmla="*/ 23 w 1223"/>
                <a:gd name="T15" fmla="*/ 940 h 1291"/>
                <a:gd name="T16" fmla="*/ 17 w 1223"/>
                <a:gd name="T17" fmla="*/ 1114 h 1291"/>
                <a:gd name="T18" fmla="*/ 128 w 1223"/>
                <a:gd name="T19" fmla="*/ 1219 h 1291"/>
                <a:gd name="T20" fmla="*/ 602 w 1223"/>
                <a:gd name="T21" fmla="*/ 1243 h 1291"/>
                <a:gd name="T22" fmla="*/ 686 w 1223"/>
                <a:gd name="T23" fmla="*/ 930 h 1291"/>
                <a:gd name="T24" fmla="*/ 1177 w 1223"/>
                <a:gd name="T25" fmla="*/ 916 h 1291"/>
                <a:gd name="T26" fmla="*/ 1201 w 1223"/>
                <a:gd name="T27" fmla="*/ 756 h 12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23"/>
                <a:gd name="T43" fmla="*/ 0 h 1291"/>
                <a:gd name="T44" fmla="*/ 1223 w 1223"/>
                <a:gd name="T45" fmla="*/ 1291 h 12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23" h="1291">
                  <a:moveTo>
                    <a:pt x="1201" y="756"/>
                  </a:moveTo>
                  <a:cubicBezTo>
                    <a:pt x="1180" y="640"/>
                    <a:pt x="798" y="744"/>
                    <a:pt x="702" y="670"/>
                  </a:cubicBezTo>
                  <a:cubicBezTo>
                    <a:pt x="603" y="561"/>
                    <a:pt x="669" y="206"/>
                    <a:pt x="608" y="103"/>
                  </a:cubicBezTo>
                  <a:cubicBezTo>
                    <a:pt x="547" y="0"/>
                    <a:pt x="425" y="55"/>
                    <a:pt x="335" y="52"/>
                  </a:cubicBezTo>
                  <a:cubicBezTo>
                    <a:pt x="245" y="49"/>
                    <a:pt x="114" y="0"/>
                    <a:pt x="65" y="82"/>
                  </a:cubicBezTo>
                  <a:cubicBezTo>
                    <a:pt x="16" y="164"/>
                    <a:pt x="45" y="433"/>
                    <a:pt x="41" y="544"/>
                  </a:cubicBezTo>
                  <a:cubicBezTo>
                    <a:pt x="37" y="655"/>
                    <a:pt x="41" y="685"/>
                    <a:pt x="38" y="751"/>
                  </a:cubicBezTo>
                  <a:cubicBezTo>
                    <a:pt x="35" y="817"/>
                    <a:pt x="26" y="880"/>
                    <a:pt x="23" y="940"/>
                  </a:cubicBezTo>
                  <a:cubicBezTo>
                    <a:pt x="20" y="1000"/>
                    <a:pt x="0" y="1068"/>
                    <a:pt x="17" y="1114"/>
                  </a:cubicBezTo>
                  <a:cubicBezTo>
                    <a:pt x="34" y="1160"/>
                    <a:pt x="31" y="1198"/>
                    <a:pt x="128" y="1219"/>
                  </a:cubicBezTo>
                  <a:cubicBezTo>
                    <a:pt x="225" y="1240"/>
                    <a:pt x="509" y="1291"/>
                    <a:pt x="602" y="1243"/>
                  </a:cubicBezTo>
                  <a:cubicBezTo>
                    <a:pt x="695" y="1195"/>
                    <a:pt x="590" y="984"/>
                    <a:pt x="686" y="930"/>
                  </a:cubicBezTo>
                  <a:cubicBezTo>
                    <a:pt x="782" y="876"/>
                    <a:pt x="1091" y="945"/>
                    <a:pt x="1177" y="916"/>
                  </a:cubicBezTo>
                  <a:cubicBezTo>
                    <a:pt x="1208" y="864"/>
                    <a:pt x="1223" y="871"/>
                    <a:pt x="1201" y="756"/>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02" name="Freeform 5"/>
            <p:cNvSpPr>
              <a:spLocks/>
            </p:cNvSpPr>
            <p:nvPr/>
          </p:nvSpPr>
          <p:spPr bwMode="auto">
            <a:xfrm>
              <a:off x="4481" y="930"/>
              <a:ext cx="1201" cy="1234"/>
            </a:xfrm>
            <a:custGeom>
              <a:avLst/>
              <a:gdLst>
                <a:gd name="T0" fmla="*/ 25 w 1201"/>
                <a:gd name="T1" fmla="*/ 709 h 1234"/>
                <a:gd name="T2" fmla="*/ 526 w 1201"/>
                <a:gd name="T3" fmla="*/ 780 h 1234"/>
                <a:gd name="T4" fmla="*/ 613 w 1201"/>
                <a:gd name="T5" fmla="*/ 1134 h 1234"/>
                <a:gd name="T6" fmla="*/ 946 w 1201"/>
                <a:gd name="T7" fmla="*/ 1230 h 1234"/>
                <a:gd name="T8" fmla="*/ 1171 w 1201"/>
                <a:gd name="T9" fmla="*/ 1107 h 1234"/>
                <a:gd name="T10" fmla="*/ 1126 w 1201"/>
                <a:gd name="T11" fmla="*/ 894 h 1234"/>
                <a:gd name="T12" fmla="*/ 1114 w 1201"/>
                <a:gd name="T13" fmla="*/ 693 h 1234"/>
                <a:gd name="T14" fmla="*/ 1099 w 1201"/>
                <a:gd name="T15" fmla="*/ 423 h 1234"/>
                <a:gd name="T16" fmla="*/ 1141 w 1201"/>
                <a:gd name="T17" fmla="*/ 216 h 1234"/>
                <a:gd name="T18" fmla="*/ 1102 w 1201"/>
                <a:gd name="T19" fmla="*/ 33 h 1234"/>
                <a:gd name="T20" fmla="*/ 646 w 1201"/>
                <a:gd name="T21" fmla="*/ 81 h 1234"/>
                <a:gd name="T22" fmla="*/ 535 w 1201"/>
                <a:gd name="T23" fmla="*/ 519 h 1234"/>
                <a:gd name="T24" fmla="*/ 44 w 1201"/>
                <a:gd name="T25" fmla="*/ 548 h 1234"/>
                <a:gd name="T26" fmla="*/ 25 w 1201"/>
                <a:gd name="T27" fmla="*/ 709 h 12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01"/>
                <a:gd name="T43" fmla="*/ 0 h 1234"/>
                <a:gd name="T44" fmla="*/ 1201 w 1201"/>
                <a:gd name="T45" fmla="*/ 1234 h 123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01" h="1234">
                  <a:moveTo>
                    <a:pt x="25" y="709"/>
                  </a:moveTo>
                  <a:cubicBezTo>
                    <a:pt x="49" y="824"/>
                    <a:pt x="428" y="709"/>
                    <a:pt x="526" y="780"/>
                  </a:cubicBezTo>
                  <a:cubicBezTo>
                    <a:pt x="624" y="851"/>
                    <a:pt x="543" y="1059"/>
                    <a:pt x="613" y="1134"/>
                  </a:cubicBezTo>
                  <a:cubicBezTo>
                    <a:pt x="683" y="1209"/>
                    <a:pt x="853" y="1234"/>
                    <a:pt x="946" y="1230"/>
                  </a:cubicBezTo>
                  <a:cubicBezTo>
                    <a:pt x="1039" y="1226"/>
                    <a:pt x="1141" y="1163"/>
                    <a:pt x="1171" y="1107"/>
                  </a:cubicBezTo>
                  <a:cubicBezTo>
                    <a:pt x="1201" y="1051"/>
                    <a:pt x="1135" y="963"/>
                    <a:pt x="1126" y="894"/>
                  </a:cubicBezTo>
                  <a:cubicBezTo>
                    <a:pt x="1117" y="825"/>
                    <a:pt x="1119" y="772"/>
                    <a:pt x="1114" y="693"/>
                  </a:cubicBezTo>
                  <a:cubicBezTo>
                    <a:pt x="1109" y="614"/>
                    <a:pt x="1095" y="502"/>
                    <a:pt x="1099" y="423"/>
                  </a:cubicBezTo>
                  <a:cubicBezTo>
                    <a:pt x="1103" y="344"/>
                    <a:pt x="1141" y="281"/>
                    <a:pt x="1141" y="216"/>
                  </a:cubicBezTo>
                  <a:cubicBezTo>
                    <a:pt x="1141" y="151"/>
                    <a:pt x="1185" y="56"/>
                    <a:pt x="1102" y="33"/>
                  </a:cubicBezTo>
                  <a:cubicBezTo>
                    <a:pt x="1019" y="10"/>
                    <a:pt x="740" y="0"/>
                    <a:pt x="646" y="81"/>
                  </a:cubicBezTo>
                  <a:cubicBezTo>
                    <a:pt x="552" y="162"/>
                    <a:pt x="635" y="441"/>
                    <a:pt x="535" y="519"/>
                  </a:cubicBezTo>
                  <a:cubicBezTo>
                    <a:pt x="435" y="597"/>
                    <a:pt x="129" y="516"/>
                    <a:pt x="44" y="548"/>
                  </a:cubicBezTo>
                  <a:cubicBezTo>
                    <a:pt x="15" y="601"/>
                    <a:pt x="0" y="594"/>
                    <a:pt x="25" y="709"/>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03" name="Freeform 6"/>
            <p:cNvSpPr>
              <a:spLocks/>
            </p:cNvSpPr>
            <p:nvPr/>
          </p:nvSpPr>
          <p:spPr bwMode="auto">
            <a:xfrm>
              <a:off x="3657" y="1797"/>
              <a:ext cx="1295" cy="939"/>
            </a:xfrm>
            <a:custGeom>
              <a:avLst/>
              <a:gdLst>
                <a:gd name="T0" fmla="*/ 600 w 1295"/>
                <a:gd name="T1" fmla="*/ 30 h 939"/>
                <a:gd name="T2" fmla="*/ 525 w 1295"/>
                <a:gd name="T3" fmla="*/ 393 h 939"/>
                <a:gd name="T4" fmla="*/ 81 w 1295"/>
                <a:gd name="T5" fmla="*/ 471 h 939"/>
                <a:gd name="T6" fmla="*/ 39 w 1295"/>
                <a:gd name="T7" fmla="*/ 855 h 939"/>
                <a:gd name="T8" fmla="*/ 207 w 1295"/>
                <a:gd name="T9" fmla="*/ 927 h 939"/>
                <a:gd name="T10" fmla="*/ 429 w 1295"/>
                <a:gd name="T11" fmla="*/ 927 h 939"/>
                <a:gd name="T12" fmla="*/ 705 w 1295"/>
                <a:gd name="T13" fmla="*/ 891 h 939"/>
                <a:gd name="T14" fmla="*/ 1227 w 1295"/>
                <a:gd name="T15" fmla="*/ 849 h 939"/>
                <a:gd name="T16" fmla="*/ 1113 w 1295"/>
                <a:gd name="T17" fmla="*/ 459 h 939"/>
                <a:gd name="T18" fmla="*/ 777 w 1295"/>
                <a:gd name="T19" fmla="*/ 363 h 939"/>
                <a:gd name="T20" fmla="*/ 762 w 1295"/>
                <a:gd name="T21" fmla="*/ 42 h 939"/>
                <a:gd name="T22" fmla="*/ 600 w 1295"/>
                <a:gd name="T23" fmla="*/ 30 h 9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5"/>
                <a:gd name="T37" fmla="*/ 0 h 939"/>
                <a:gd name="T38" fmla="*/ 1295 w 1295"/>
                <a:gd name="T39" fmla="*/ 939 h 93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5" h="939">
                  <a:moveTo>
                    <a:pt x="600" y="30"/>
                  </a:moveTo>
                  <a:cubicBezTo>
                    <a:pt x="486" y="60"/>
                    <a:pt x="610" y="247"/>
                    <a:pt x="525" y="393"/>
                  </a:cubicBezTo>
                  <a:cubicBezTo>
                    <a:pt x="439" y="467"/>
                    <a:pt x="162" y="394"/>
                    <a:pt x="81" y="471"/>
                  </a:cubicBezTo>
                  <a:cubicBezTo>
                    <a:pt x="0" y="548"/>
                    <a:pt x="18" y="779"/>
                    <a:pt x="39" y="855"/>
                  </a:cubicBezTo>
                  <a:cubicBezTo>
                    <a:pt x="60" y="931"/>
                    <a:pt x="142" y="915"/>
                    <a:pt x="207" y="927"/>
                  </a:cubicBezTo>
                  <a:cubicBezTo>
                    <a:pt x="272" y="939"/>
                    <a:pt x="346" y="933"/>
                    <a:pt x="429" y="927"/>
                  </a:cubicBezTo>
                  <a:cubicBezTo>
                    <a:pt x="512" y="921"/>
                    <a:pt x="572" y="904"/>
                    <a:pt x="705" y="891"/>
                  </a:cubicBezTo>
                  <a:cubicBezTo>
                    <a:pt x="838" y="878"/>
                    <a:pt x="1159" y="921"/>
                    <a:pt x="1227" y="849"/>
                  </a:cubicBezTo>
                  <a:cubicBezTo>
                    <a:pt x="1295" y="777"/>
                    <a:pt x="1188" y="540"/>
                    <a:pt x="1113" y="459"/>
                  </a:cubicBezTo>
                  <a:cubicBezTo>
                    <a:pt x="1038" y="378"/>
                    <a:pt x="835" y="432"/>
                    <a:pt x="777" y="363"/>
                  </a:cubicBezTo>
                  <a:cubicBezTo>
                    <a:pt x="719" y="294"/>
                    <a:pt x="791" y="97"/>
                    <a:pt x="762" y="42"/>
                  </a:cubicBezTo>
                  <a:cubicBezTo>
                    <a:pt x="708" y="15"/>
                    <a:pt x="714" y="0"/>
                    <a:pt x="600" y="30"/>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aphicFrame>
          <p:nvGraphicFramePr>
            <p:cNvPr id="7170" name="Object 7"/>
            <p:cNvGraphicFramePr>
              <a:graphicFrameLocks noChangeAspect="1"/>
            </p:cNvGraphicFramePr>
            <p:nvPr/>
          </p:nvGraphicFramePr>
          <p:xfrm>
            <a:off x="2945" y="815"/>
            <a:ext cx="368" cy="292"/>
          </p:xfrm>
          <a:graphic>
            <a:graphicData uri="http://schemas.openxmlformats.org/presentationml/2006/ole">
              <mc:AlternateContent xmlns:mc="http://schemas.openxmlformats.org/markup-compatibility/2006">
                <mc:Choice xmlns:v="urn:schemas-microsoft-com:vml" Requires="v">
                  <p:oleObj spid="_x0000_s7290" name="Clip" r:id="rId4" imgW="1307263" imgH="1084139" progId="">
                    <p:embed/>
                  </p:oleObj>
                </mc:Choice>
                <mc:Fallback>
                  <p:oleObj name="Clip" r:id="rId4" imgW="1307263" imgH="1084139" progId="">
                    <p:embed/>
                    <p:pic>
                      <p:nvPicPr>
                        <p:cNvPr id="0" name="Picture 1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81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04" name="Line 8"/>
            <p:cNvSpPr>
              <a:spLocks noChangeShapeType="1"/>
            </p:cNvSpPr>
            <p:nvPr/>
          </p:nvSpPr>
          <p:spPr bwMode="auto">
            <a:xfrm>
              <a:off x="3298" y="1050"/>
              <a:ext cx="175"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05" name="Line 9"/>
            <p:cNvSpPr>
              <a:spLocks noChangeShapeType="1"/>
            </p:cNvSpPr>
            <p:nvPr/>
          </p:nvSpPr>
          <p:spPr bwMode="auto">
            <a:xfrm flipH="1">
              <a:off x="3481" y="1041"/>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06" name="Line 10"/>
            <p:cNvSpPr>
              <a:spLocks noChangeShapeType="1"/>
            </p:cNvSpPr>
            <p:nvPr/>
          </p:nvSpPr>
          <p:spPr bwMode="auto">
            <a:xfrm flipV="1">
              <a:off x="3298" y="1456"/>
              <a:ext cx="175" cy="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07" name="Line 11"/>
            <p:cNvSpPr>
              <a:spLocks noChangeShapeType="1"/>
            </p:cNvSpPr>
            <p:nvPr/>
          </p:nvSpPr>
          <p:spPr bwMode="auto">
            <a:xfrm>
              <a:off x="3304" y="1851"/>
              <a:ext cx="172"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7171" name="Object 12"/>
            <p:cNvGraphicFramePr>
              <a:graphicFrameLocks noChangeAspect="1"/>
            </p:cNvGraphicFramePr>
            <p:nvPr/>
          </p:nvGraphicFramePr>
          <p:xfrm>
            <a:off x="2945" y="1235"/>
            <a:ext cx="368" cy="292"/>
          </p:xfrm>
          <a:graphic>
            <a:graphicData uri="http://schemas.openxmlformats.org/presentationml/2006/ole">
              <mc:AlternateContent xmlns:mc="http://schemas.openxmlformats.org/markup-compatibility/2006">
                <mc:Choice xmlns:v="urn:schemas-microsoft-com:vml" Requires="v">
                  <p:oleObj spid="_x0000_s7291" name="Clip" r:id="rId6" imgW="1307263" imgH="1084139" progId="">
                    <p:embed/>
                  </p:oleObj>
                </mc:Choice>
                <mc:Fallback>
                  <p:oleObj name="Clip" r:id="rId6" imgW="1307263" imgH="1084139" progId="">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123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13"/>
            <p:cNvGraphicFramePr>
              <a:graphicFrameLocks noChangeAspect="1"/>
            </p:cNvGraphicFramePr>
            <p:nvPr/>
          </p:nvGraphicFramePr>
          <p:xfrm>
            <a:off x="2945" y="1619"/>
            <a:ext cx="368" cy="292"/>
          </p:xfrm>
          <a:graphic>
            <a:graphicData uri="http://schemas.openxmlformats.org/presentationml/2006/ole">
              <mc:AlternateContent xmlns:mc="http://schemas.openxmlformats.org/markup-compatibility/2006">
                <mc:Choice xmlns:v="urn:schemas-microsoft-com:vml" Requires="v">
                  <p:oleObj spid="_x0000_s7292" name="Clip" r:id="rId7" imgW="1307263" imgH="1084139" progId="">
                    <p:embed/>
                  </p:oleObj>
                </mc:Choice>
                <mc:Fallback>
                  <p:oleObj name="Clip" r:id="rId7" imgW="1307263" imgH="1084139" progId="">
                    <p:embed/>
                    <p:pic>
                      <p:nvPicPr>
                        <p:cNvPr id="0" name="Picture 10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 y="1619"/>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08" name="Line 14"/>
            <p:cNvSpPr>
              <a:spLocks noChangeShapeType="1"/>
            </p:cNvSpPr>
            <p:nvPr/>
          </p:nvSpPr>
          <p:spPr bwMode="auto">
            <a:xfrm>
              <a:off x="3481" y="1581"/>
              <a:ext cx="652"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7209" name="Group 15"/>
            <p:cNvGrpSpPr>
              <a:grpSpLocks/>
            </p:cNvGrpSpPr>
            <p:nvPr/>
          </p:nvGrpSpPr>
          <p:grpSpPr bwMode="auto">
            <a:xfrm>
              <a:off x="4075" y="1559"/>
              <a:ext cx="448" cy="240"/>
              <a:chOff x="3600" y="219"/>
              <a:chExt cx="360" cy="175"/>
            </a:xfrm>
          </p:grpSpPr>
          <p:sp>
            <p:nvSpPr>
              <p:cNvPr id="7241" name="Oval 1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42" name="Line 17"/>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43" name="Line 18"/>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44" name="Rectangle 19"/>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7245" name="Oval 2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7246" name="Group 21"/>
              <p:cNvGrpSpPr>
                <a:grpSpLocks/>
              </p:cNvGrpSpPr>
              <p:nvPr/>
            </p:nvGrpSpPr>
            <p:grpSpPr bwMode="auto">
              <a:xfrm>
                <a:off x="3686" y="244"/>
                <a:ext cx="177" cy="66"/>
                <a:chOff x="2848" y="848"/>
                <a:chExt cx="140" cy="98"/>
              </a:xfrm>
            </p:grpSpPr>
            <p:sp>
              <p:nvSpPr>
                <p:cNvPr id="7251" name="Line 2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52" name="Line 2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53" name="Line 2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7247" name="Group 25"/>
              <p:cNvGrpSpPr>
                <a:grpSpLocks/>
              </p:cNvGrpSpPr>
              <p:nvPr/>
            </p:nvGrpSpPr>
            <p:grpSpPr bwMode="auto">
              <a:xfrm flipV="1">
                <a:off x="3686" y="243"/>
                <a:ext cx="177" cy="66"/>
                <a:chOff x="2848" y="848"/>
                <a:chExt cx="140" cy="98"/>
              </a:xfrm>
            </p:grpSpPr>
            <p:sp>
              <p:nvSpPr>
                <p:cNvPr id="7248" name="Line 2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49" name="Line 2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50" name="Line 2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7210" name="Text Box 29"/>
            <p:cNvSpPr txBox="1">
              <a:spLocks noChangeArrowheads="1"/>
            </p:cNvSpPr>
            <p:nvPr/>
          </p:nvSpPr>
          <p:spPr bwMode="auto">
            <a:xfrm>
              <a:off x="3272" y="845"/>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223.1.1.1</a:t>
              </a:r>
              <a:endParaRPr lang="en-US" altLang="en-US" sz="1800">
                <a:latin typeface="Comic Sans MS" pitchFamily="66" charset="0"/>
              </a:endParaRPr>
            </a:p>
          </p:txBody>
        </p:sp>
        <p:sp>
          <p:nvSpPr>
            <p:cNvPr id="7211" name="Rectangle 30"/>
            <p:cNvSpPr>
              <a:spLocks noChangeArrowheads="1"/>
            </p:cNvSpPr>
            <p:nvPr/>
          </p:nvSpPr>
          <p:spPr bwMode="auto">
            <a:xfrm>
              <a:off x="3327" y="1299"/>
              <a:ext cx="195"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12" name="Text Box 31"/>
            <p:cNvSpPr txBox="1">
              <a:spLocks noChangeArrowheads="1"/>
            </p:cNvSpPr>
            <p:nvPr/>
          </p:nvSpPr>
          <p:spPr bwMode="auto">
            <a:xfrm>
              <a:off x="3281" y="124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223.1.1.2</a:t>
              </a:r>
              <a:endParaRPr lang="en-US" altLang="en-US" sz="1800">
                <a:latin typeface="Comic Sans MS" pitchFamily="66" charset="0"/>
              </a:endParaRPr>
            </a:p>
          </p:txBody>
        </p:sp>
        <p:sp>
          <p:nvSpPr>
            <p:cNvPr id="7213" name="Text Box 32"/>
            <p:cNvSpPr txBox="1">
              <a:spLocks noChangeArrowheads="1"/>
            </p:cNvSpPr>
            <p:nvPr/>
          </p:nvSpPr>
          <p:spPr bwMode="auto">
            <a:xfrm>
              <a:off x="3200" y="184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223.1.1.3</a:t>
              </a:r>
              <a:endParaRPr lang="en-US" altLang="en-US" sz="1800">
                <a:latin typeface="Comic Sans MS" pitchFamily="66" charset="0"/>
              </a:endParaRPr>
            </a:p>
          </p:txBody>
        </p:sp>
        <p:sp>
          <p:nvSpPr>
            <p:cNvPr id="7214" name="Text Box 33"/>
            <p:cNvSpPr txBox="1">
              <a:spLocks noChangeArrowheads="1"/>
            </p:cNvSpPr>
            <p:nvPr/>
          </p:nvSpPr>
          <p:spPr bwMode="auto">
            <a:xfrm>
              <a:off x="3698" y="1418"/>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223.1.1.4</a:t>
              </a:r>
              <a:endParaRPr lang="en-US" altLang="en-US" sz="1800">
                <a:latin typeface="Comic Sans MS" pitchFamily="66" charset="0"/>
              </a:endParaRPr>
            </a:p>
          </p:txBody>
        </p:sp>
        <p:sp>
          <p:nvSpPr>
            <p:cNvPr id="7215" name="Line 34"/>
            <p:cNvSpPr>
              <a:spLocks noChangeShapeType="1"/>
            </p:cNvSpPr>
            <p:nvPr/>
          </p:nvSpPr>
          <p:spPr bwMode="auto">
            <a:xfrm>
              <a:off x="4456" y="1587"/>
              <a:ext cx="640"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16" name="Text Box 35"/>
            <p:cNvSpPr txBox="1">
              <a:spLocks noChangeArrowheads="1"/>
            </p:cNvSpPr>
            <p:nvPr/>
          </p:nvSpPr>
          <p:spPr bwMode="auto">
            <a:xfrm>
              <a:off x="4376" y="1412"/>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223.1.2.9</a:t>
              </a:r>
              <a:endParaRPr lang="en-US" altLang="en-US" sz="1800">
                <a:latin typeface="Comic Sans MS" pitchFamily="66" charset="0"/>
              </a:endParaRPr>
            </a:p>
          </p:txBody>
        </p:sp>
        <p:sp>
          <p:nvSpPr>
            <p:cNvPr id="7217" name="Line 36"/>
            <p:cNvSpPr>
              <a:spLocks noChangeShapeType="1"/>
            </p:cNvSpPr>
            <p:nvPr/>
          </p:nvSpPr>
          <p:spPr bwMode="auto">
            <a:xfrm flipH="1">
              <a:off x="5101" y="1149"/>
              <a:ext cx="0" cy="8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7173" name="Object 37"/>
            <p:cNvGraphicFramePr>
              <a:graphicFrameLocks noChangeAspect="1"/>
            </p:cNvGraphicFramePr>
            <p:nvPr/>
          </p:nvGraphicFramePr>
          <p:xfrm>
            <a:off x="5213" y="965"/>
            <a:ext cx="368" cy="292"/>
          </p:xfrm>
          <a:graphic>
            <a:graphicData uri="http://schemas.openxmlformats.org/presentationml/2006/ole">
              <mc:AlternateContent xmlns:mc="http://schemas.openxmlformats.org/markup-compatibility/2006">
                <mc:Choice xmlns:v="urn:schemas-microsoft-com:vml" Requires="v">
                  <p:oleObj spid="_x0000_s7293" name="Clip" r:id="rId8" imgW="1307263" imgH="1084139" progId="">
                    <p:embed/>
                  </p:oleObj>
                </mc:Choice>
                <mc:Fallback>
                  <p:oleObj name="Clip" r:id="rId8" imgW="1307263" imgH="1084139" progId="">
                    <p:embed/>
                    <p:pic>
                      <p:nvPicPr>
                        <p:cNvPr id="0" name="Picture 10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3" y="96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18" name="Line 38"/>
            <p:cNvSpPr>
              <a:spLocks noChangeShapeType="1"/>
            </p:cNvSpPr>
            <p:nvPr/>
          </p:nvSpPr>
          <p:spPr bwMode="auto">
            <a:xfrm>
              <a:off x="5101" y="1152"/>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7174" name="Object 39"/>
            <p:cNvGraphicFramePr>
              <a:graphicFrameLocks noChangeAspect="1"/>
            </p:cNvGraphicFramePr>
            <p:nvPr/>
          </p:nvGraphicFramePr>
          <p:xfrm>
            <a:off x="5216" y="1835"/>
            <a:ext cx="368" cy="292"/>
          </p:xfrm>
          <a:graphic>
            <a:graphicData uri="http://schemas.openxmlformats.org/presentationml/2006/ole">
              <mc:AlternateContent xmlns:mc="http://schemas.openxmlformats.org/markup-compatibility/2006">
                <mc:Choice xmlns:v="urn:schemas-microsoft-com:vml" Requires="v">
                  <p:oleObj spid="_x0000_s7294" name="Clip" r:id="rId9" imgW="1307263" imgH="1084139" progId="">
                    <p:embed/>
                  </p:oleObj>
                </mc:Choice>
                <mc:Fallback>
                  <p:oleObj name="Clip" r:id="rId9" imgW="1307263" imgH="1084139" progId="">
                    <p:embed/>
                    <p:pic>
                      <p:nvPicPr>
                        <p:cNvPr id="0" name="Picture 1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6" y="1835"/>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19" name="Line 40"/>
            <p:cNvSpPr>
              <a:spLocks noChangeShapeType="1"/>
            </p:cNvSpPr>
            <p:nvPr/>
          </p:nvSpPr>
          <p:spPr bwMode="auto">
            <a:xfrm>
              <a:off x="5101" y="1953"/>
              <a:ext cx="148" cy="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20" name="Rectangle 41"/>
            <p:cNvSpPr>
              <a:spLocks noChangeArrowheads="1"/>
            </p:cNvSpPr>
            <p:nvPr/>
          </p:nvSpPr>
          <p:spPr bwMode="auto">
            <a:xfrm>
              <a:off x="5067" y="1794"/>
              <a:ext cx="108"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21" name="Text Box 42"/>
            <p:cNvSpPr txBox="1">
              <a:spLocks noChangeArrowheads="1"/>
            </p:cNvSpPr>
            <p:nvPr/>
          </p:nvSpPr>
          <p:spPr bwMode="auto">
            <a:xfrm>
              <a:off x="4682" y="1739"/>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223.1.2.2</a:t>
              </a:r>
              <a:endParaRPr lang="en-US" altLang="en-US" sz="1800">
                <a:latin typeface="Comic Sans MS" pitchFamily="66" charset="0"/>
              </a:endParaRPr>
            </a:p>
          </p:txBody>
        </p:sp>
        <p:sp>
          <p:nvSpPr>
            <p:cNvPr id="7222" name="Rectangle 43"/>
            <p:cNvSpPr>
              <a:spLocks noChangeArrowheads="1"/>
            </p:cNvSpPr>
            <p:nvPr/>
          </p:nvSpPr>
          <p:spPr bwMode="auto">
            <a:xfrm>
              <a:off x="5076" y="1182"/>
              <a:ext cx="156"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23" name="Text Box 44"/>
            <p:cNvSpPr txBox="1">
              <a:spLocks noChangeArrowheads="1"/>
            </p:cNvSpPr>
            <p:nvPr/>
          </p:nvSpPr>
          <p:spPr bwMode="auto">
            <a:xfrm>
              <a:off x="4586" y="1121"/>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223.1.2.1</a:t>
              </a:r>
              <a:endParaRPr lang="en-US" altLang="en-US" sz="1800">
                <a:latin typeface="Comic Sans MS" pitchFamily="66" charset="0"/>
              </a:endParaRPr>
            </a:p>
          </p:txBody>
        </p:sp>
        <p:sp>
          <p:nvSpPr>
            <p:cNvPr id="7224" name="Line 45"/>
            <p:cNvSpPr>
              <a:spLocks noChangeShapeType="1"/>
            </p:cNvSpPr>
            <p:nvPr/>
          </p:nvSpPr>
          <p:spPr bwMode="auto">
            <a:xfrm flipH="1">
              <a:off x="4306" y="1800"/>
              <a:ext cx="0" cy="45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25" name="Line 46"/>
            <p:cNvSpPr>
              <a:spLocks noChangeShapeType="1"/>
            </p:cNvSpPr>
            <p:nvPr/>
          </p:nvSpPr>
          <p:spPr bwMode="auto">
            <a:xfrm flipH="1">
              <a:off x="3892" y="2253"/>
              <a:ext cx="747"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26" name="Line 47"/>
            <p:cNvSpPr>
              <a:spLocks noChangeShapeType="1"/>
            </p:cNvSpPr>
            <p:nvPr/>
          </p:nvSpPr>
          <p:spPr bwMode="auto">
            <a:xfrm flipH="1" flipV="1">
              <a:off x="3890" y="2248"/>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27" name="Line 48"/>
            <p:cNvSpPr>
              <a:spLocks noChangeShapeType="1"/>
            </p:cNvSpPr>
            <p:nvPr/>
          </p:nvSpPr>
          <p:spPr bwMode="auto">
            <a:xfrm flipH="1" flipV="1">
              <a:off x="4631" y="2251"/>
              <a:ext cx="2" cy="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7175" name="Object 49"/>
            <p:cNvGraphicFramePr>
              <a:graphicFrameLocks noChangeAspect="1"/>
            </p:cNvGraphicFramePr>
            <p:nvPr/>
          </p:nvGraphicFramePr>
          <p:xfrm>
            <a:off x="4496" y="2351"/>
            <a:ext cx="368" cy="292"/>
          </p:xfrm>
          <a:graphic>
            <a:graphicData uri="http://schemas.openxmlformats.org/presentationml/2006/ole">
              <mc:AlternateContent xmlns:mc="http://schemas.openxmlformats.org/markup-compatibility/2006">
                <mc:Choice xmlns:v="urn:schemas-microsoft-com:vml" Requires="v">
                  <p:oleObj spid="_x0000_s7295" name="Clip" r:id="rId10" imgW="1307263" imgH="1084139" progId="">
                    <p:embed/>
                  </p:oleObj>
                </mc:Choice>
                <mc:Fallback>
                  <p:oleObj name="Clip" r:id="rId10" imgW="1307263" imgH="1084139" progId="">
                    <p:embed/>
                    <p:pic>
                      <p:nvPicPr>
                        <p:cNvPr id="0" name="Picture 1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6" y="2351"/>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50"/>
            <p:cNvGraphicFramePr>
              <a:graphicFrameLocks noChangeAspect="1"/>
            </p:cNvGraphicFramePr>
            <p:nvPr/>
          </p:nvGraphicFramePr>
          <p:xfrm>
            <a:off x="3704" y="2360"/>
            <a:ext cx="368" cy="292"/>
          </p:xfrm>
          <a:graphic>
            <a:graphicData uri="http://schemas.openxmlformats.org/presentationml/2006/ole">
              <mc:AlternateContent xmlns:mc="http://schemas.openxmlformats.org/markup-compatibility/2006">
                <mc:Choice xmlns:v="urn:schemas-microsoft-com:vml" Requires="v">
                  <p:oleObj spid="_x0000_s7296" name="Clip" r:id="rId11" imgW="1307263" imgH="1084139" progId="">
                    <p:embed/>
                  </p:oleObj>
                </mc:Choice>
                <mc:Fallback>
                  <p:oleObj name="Clip" r:id="rId11" imgW="1307263" imgH="1084139" progId="">
                    <p:embed/>
                    <p:pic>
                      <p:nvPicPr>
                        <p:cNvPr id="0" name="Picture 1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4" y="2360"/>
                          <a:ext cx="368" cy="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28" name="Text Box 51"/>
            <p:cNvSpPr txBox="1">
              <a:spLocks noChangeArrowheads="1"/>
            </p:cNvSpPr>
            <p:nvPr/>
          </p:nvSpPr>
          <p:spPr bwMode="auto">
            <a:xfrm>
              <a:off x="4634" y="2156"/>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223.1.3.2</a:t>
              </a:r>
              <a:endParaRPr lang="en-US" altLang="en-US" sz="1800">
                <a:latin typeface="Comic Sans MS" pitchFamily="66" charset="0"/>
              </a:endParaRPr>
            </a:p>
          </p:txBody>
        </p:sp>
        <p:sp>
          <p:nvSpPr>
            <p:cNvPr id="7229" name="Text Box 52"/>
            <p:cNvSpPr txBox="1">
              <a:spLocks noChangeArrowheads="1"/>
            </p:cNvSpPr>
            <p:nvPr/>
          </p:nvSpPr>
          <p:spPr bwMode="auto">
            <a:xfrm>
              <a:off x="3263" y="2180"/>
              <a:ext cx="6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223.1.3.1</a:t>
              </a:r>
              <a:endParaRPr lang="en-US" altLang="en-US" sz="1800">
                <a:latin typeface="Comic Sans MS" pitchFamily="66" charset="0"/>
              </a:endParaRPr>
            </a:p>
          </p:txBody>
        </p:sp>
        <p:sp>
          <p:nvSpPr>
            <p:cNvPr id="7230" name="Rectangle 53"/>
            <p:cNvSpPr>
              <a:spLocks noChangeArrowheads="1"/>
            </p:cNvSpPr>
            <p:nvPr/>
          </p:nvSpPr>
          <p:spPr bwMode="auto">
            <a:xfrm>
              <a:off x="4266" y="1884"/>
              <a:ext cx="81" cy="114"/>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31" name="Text Box 54"/>
            <p:cNvSpPr txBox="1">
              <a:spLocks noChangeArrowheads="1"/>
            </p:cNvSpPr>
            <p:nvPr/>
          </p:nvSpPr>
          <p:spPr bwMode="auto">
            <a:xfrm>
              <a:off x="3926" y="1835"/>
              <a:ext cx="72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Arial" charset="0"/>
                </a:rPr>
                <a:t>223.1.3.27</a:t>
              </a:r>
              <a:endParaRPr lang="en-US" altLang="en-US" sz="1800">
                <a:latin typeface="Comic Sans MS" pitchFamily="66" charset="0"/>
              </a:endParaRPr>
            </a:p>
          </p:txBody>
        </p:sp>
        <p:grpSp>
          <p:nvGrpSpPr>
            <p:cNvPr id="7232" name="Group 55"/>
            <p:cNvGrpSpPr>
              <a:grpSpLocks/>
            </p:cNvGrpSpPr>
            <p:nvPr/>
          </p:nvGrpSpPr>
          <p:grpSpPr bwMode="auto">
            <a:xfrm>
              <a:off x="3008" y="791"/>
              <a:ext cx="233" cy="250"/>
              <a:chOff x="2822" y="1181"/>
              <a:chExt cx="233" cy="250"/>
            </a:xfrm>
          </p:grpSpPr>
          <p:sp>
            <p:nvSpPr>
              <p:cNvPr id="7239" name="Rectangle 56"/>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40" name="Text Box 57"/>
              <p:cNvSpPr txBox="1">
                <a:spLocks noChangeArrowheads="1"/>
              </p:cNvSpPr>
              <p:nvPr/>
            </p:nvSpPr>
            <p:spPr bwMode="auto">
              <a:xfrm>
                <a:off x="2822" y="1181"/>
                <a:ext cx="23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A</a:t>
                </a:r>
                <a:endParaRPr lang="en-US" altLang="en-US" sz="1800">
                  <a:solidFill>
                    <a:srgbClr val="FF0000"/>
                  </a:solidFill>
                  <a:latin typeface="Comic Sans MS" pitchFamily="66" charset="0"/>
                </a:endParaRPr>
              </a:p>
            </p:txBody>
          </p:sp>
        </p:grpSp>
        <p:grpSp>
          <p:nvGrpSpPr>
            <p:cNvPr id="7233" name="Group 58"/>
            <p:cNvGrpSpPr>
              <a:grpSpLocks/>
            </p:cNvGrpSpPr>
            <p:nvPr/>
          </p:nvGrpSpPr>
          <p:grpSpPr bwMode="auto">
            <a:xfrm>
              <a:off x="3002" y="1571"/>
              <a:ext cx="217" cy="250"/>
              <a:chOff x="2822" y="1181"/>
              <a:chExt cx="217" cy="250"/>
            </a:xfrm>
          </p:grpSpPr>
          <p:sp>
            <p:nvSpPr>
              <p:cNvPr id="7237" name="Rectangle 59"/>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38" name="Text Box 60"/>
              <p:cNvSpPr txBox="1">
                <a:spLocks noChangeArrowheads="1"/>
              </p:cNvSpPr>
              <p:nvPr/>
            </p:nvSpPr>
            <p:spPr bwMode="auto">
              <a:xfrm>
                <a:off x="2822" y="1181"/>
                <a:ext cx="2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B</a:t>
                </a:r>
                <a:endParaRPr lang="en-US" altLang="en-US" sz="1800">
                  <a:solidFill>
                    <a:srgbClr val="FF0000"/>
                  </a:solidFill>
                  <a:latin typeface="Comic Sans MS" pitchFamily="66" charset="0"/>
                </a:endParaRPr>
              </a:p>
            </p:txBody>
          </p:sp>
        </p:grpSp>
        <p:grpSp>
          <p:nvGrpSpPr>
            <p:cNvPr id="7234" name="Group 61"/>
            <p:cNvGrpSpPr>
              <a:grpSpLocks/>
            </p:cNvGrpSpPr>
            <p:nvPr/>
          </p:nvGrpSpPr>
          <p:grpSpPr bwMode="auto">
            <a:xfrm>
              <a:off x="5276" y="1799"/>
              <a:ext cx="216" cy="250"/>
              <a:chOff x="2822" y="1181"/>
              <a:chExt cx="216" cy="250"/>
            </a:xfrm>
          </p:grpSpPr>
          <p:sp>
            <p:nvSpPr>
              <p:cNvPr id="7235" name="Rectangle 62"/>
              <p:cNvSpPr>
                <a:spLocks noChangeArrowheads="1"/>
              </p:cNvSpPr>
              <p:nvPr/>
            </p:nvSpPr>
            <p:spPr bwMode="auto">
              <a:xfrm>
                <a:off x="2886" y="1230"/>
                <a:ext cx="114" cy="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236" name="Text Box 63"/>
              <p:cNvSpPr txBox="1">
                <a:spLocks noChangeArrowheads="1"/>
              </p:cNvSpPr>
              <p:nvPr/>
            </p:nvSpPr>
            <p:spPr bwMode="auto">
              <a:xfrm>
                <a:off x="2822" y="1181"/>
                <a:ext cx="2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solidFill>
                      <a:srgbClr val="FF0000"/>
                    </a:solidFill>
                    <a:latin typeface="Comic Sans MS" pitchFamily="66" charset="0"/>
                  </a:rPr>
                  <a:t>E</a:t>
                </a:r>
                <a:endParaRPr lang="en-US" altLang="en-US" sz="1800">
                  <a:solidFill>
                    <a:srgbClr val="FF0000"/>
                  </a:solidFill>
                  <a:latin typeface="Comic Sans MS" pitchFamily="66" charset="0"/>
                </a:endParaRPr>
              </a:p>
            </p:txBody>
          </p:sp>
        </p:grpSp>
      </p:grpSp>
      <p:sp>
        <p:nvSpPr>
          <p:cNvPr id="7180" name="Freeform 64"/>
          <p:cNvSpPr>
            <a:spLocks/>
          </p:cNvSpPr>
          <p:nvPr/>
        </p:nvSpPr>
        <p:spPr bwMode="auto">
          <a:xfrm>
            <a:off x="6848475" y="2905125"/>
            <a:ext cx="238125" cy="1476375"/>
          </a:xfrm>
          <a:custGeom>
            <a:avLst/>
            <a:gdLst>
              <a:gd name="T0" fmla="*/ 200025 w 150"/>
              <a:gd name="T1" fmla="*/ 0 h 720"/>
              <a:gd name="T2" fmla="*/ 0 w 150"/>
              <a:gd name="T3" fmla="*/ 1476375 h 720"/>
              <a:gd name="T4" fmla="*/ 0 60000 65536"/>
              <a:gd name="T5" fmla="*/ 0 60000 65536"/>
              <a:gd name="T6" fmla="*/ 0 w 150"/>
              <a:gd name="T7" fmla="*/ 0 h 720"/>
              <a:gd name="T8" fmla="*/ 150 w 150"/>
              <a:gd name="T9" fmla="*/ 720 h 720"/>
            </a:gdLst>
            <a:ahLst/>
            <a:cxnLst>
              <a:cxn ang="T4">
                <a:pos x="T0" y="T1"/>
              </a:cxn>
              <a:cxn ang="T5">
                <a:pos x="T2" y="T3"/>
              </a:cxn>
            </a:cxnLst>
            <a:rect l="T6" t="T7" r="T8" b="T9"/>
            <a:pathLst>
              <a:path w="150" h="720">
                <a:moveTo>
                  <a:pt x="126" y="0"/>
                </a:moveTo>
                <a:cubicBezTo>
                  <a:pt x="150" y="210"/>
                  <a:pt x="138" y="450"/>
                  <a:pt x="0" y="720"/>
                </a:cubicBezTo>
              </a:path>
            </a:pathLst>
          </a:custGeom>
          <a:noFill/>
          <a:ln w="571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181" name="Rectangle 65"/>
          <p:cNvSpPr>
            <a:spLocks noChangeArrowheads="1"/>
          </p:cNvSpPr>
          <p:nvPr/>
        </p:nvSpPr>
        <p:spPr bwMode="auto">
          <a:xfrm>
            <a:off x="323850" y="2286000"/>
            <a:ext cx="4152900" cy="407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800">
                <a:solidFill>
                  <a:schemeClr val="accent2"/>
                </a:solidFill>
              </a:rPr>
              <a:t>Arriving at 223.1.4, destined for 223.1.2.2</a:t>
            </a:r>
            <a:endParaRPr lang="en-US" altLang="en-US" sz="1600"/>
          </a:p>
          <a:p>
            <a:pPr eaLnBrk="1" hangingPunct="1"/>
            <a:r>
              <a:rPr lang="en-US" altLang="en-US" sz="1600"/>
              <a:t>look up network address of E</a:t>
            </a:r>
          </a:p>
          <a:p>
            <a:pPr eaLnBrk="1" hangingPunct="1"/>
            <a:r>
              <a:rPr lang="en-US" altLang="en-US" sz="1600"/>
              <a:t>E on </a:t>
            </a:r>
            <a:r>
              <a:rPr lang="en-US" altLang="en-US" sz="1600" i="1"/>
              <a:t>same </a:t>
            </a:r>
            <a:r>
              <a:rPr lang="en-US" altLang="en-US" sz="1600"/>
              <a:t>network as router’s interface 223.1.2.9</a:t>
            </a:r>
            <a:r>
              <a:rPr lang="en-US" altLang="en-US" sz="1800"/>
              <a:t> </a:t>
            </a:r>
          </a:p>
          <a:p>
            <a:pPr lvl="1" eaLnBrk="1" hangingPunct="1"/>
            <a:r>
              <a:rPr lang="en-US" altLang="en-US" sz="1600"/>
              <a:t>router, E directly attached</a:t>
            </a:r>
            <a:endParaRPr lang="en-US" altLang="en-US" sz="1400"/>
          </a:p>
          <a:p>
            <a:pPr eaLnBrk="1" hangingPunct="1"/>
            <a:r>
              <a:rPr lang="en-US" altLang="en-US" sz="1600"/>
              <a:t>link layer sends datagram to 223.1.2.2 inside link-layer frame via interface 223.1.2.9</a:t>
            </a:r>
            <a:r>
              <a:rPr lang="en-US" altLang="en-US" sz="1800"/>
              <a:t> </a:t>
            </a:r>
            <a:endParaRPr lang="en-US" altLang="en-US" sz="1600"/>
          </a:p>
          <a:p>
            <a:pPr eaLnBrk="1" hangingPunct="1"/>
            <a:r>
              <a:rPr lang="en-US" altLang="en-US" sz="1600"/>
              <a:t>datagram arrives at 223.1.2.2!!! (hooray!)</a:t>
            </a:r>
          </a:p>
        </p:txBody>
      </p:sp>
      <p:sp>
        <p:nvSpPr>
          <p:cNvPr id="7182" name="Rectangle 66"/>
          <p:cNvSpPr>
            <a:spLocks noChangeArrowheads="1"/>
          </p:cNvSpPr>
          <p:nvPr/>
        </p:nvSpPr>
        <p:spPr bwMode="auto">
          <a:xfrm>
            <a:off x="561975" y="1504950"/>
            <a:ext cx="3590925" cy="504825"/>
          </a:xfrm>
          <a:prstGeom prst="rect">
            <a:avLst/>
          </a:prstGeom>
          <a:solidFill>
            <a:schemeClr val="accent2"/>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183" name="Rectangle 67"/>
          <p:cNvSpPr>
            <a:spLocks noChangeArrowheads="1"/>
          </p:cNvSpPr>
          <p:nvPr/>
        </p:nvSpPr>
        <p:spPr bwMode="auto">
          <a:xfrm>
            <a:off x="485775" y="1571625"/>
            <a:ext cx="3590925" cy="504825"/>
          </a:xfrm>
          <a:prstGeom prst="rect">
            <a:avLst/>
          </a:prstGeom>
          <a:solidFill>
            <a:schemeClr val="bg1"/>
          </a:solidFill>
          <a:ln w="1905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7184" name="Text Box 68"/>
          <p:cNvSpPr txBox="1">
            <a:spLocks noChangeArrowheads="1"/>
          </p:cNvSpPr>
          <p:nvPr/>
        </p:nvSpPr>
        <p:spPr bwMode="auto">
          <a:xfrm>
            <a:off x="479425" y="1489075"/>
            <a:ext cx="7969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latin typeface="Comic Sans MS" pitchFamily="66" charset="0"/>
              </a:rPr>
              <a:t>misc</a:t>
            </a:r>
          </a:p>
          <a:p>
            <a:pPr algn="ctr"/>
            <a:r>
              <a:rPr lang="en-US" altLang="en-US" sz="1800">
                <a:latin typeface="Comic Sans MS" pitchFamily="66" charset="0"/>
              </a:rPr>
              <a:t>fields</a:t>
            </a:r>
          </a:p>
        </p:txBody>
      </p:sp>
      <p:sp>
        <p:nvSpPr>
          <p:cNvPr id="7185" name="Line 69"/>
          <p:cNvSpPr>
            <a:spLocks noChangeShapeType="1"/>
          </p:cNvSpPr>
          <p:nvPr/>
        </p:nvSpPr>
        <p:spPr bwMode="auto">
          <a:xfrm>
            <a:off x="1247775" y="1581150"/>
            <a:ext cx="0" cy="5048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186" name="Text Box 70"/>
          <p:cNvSpPr txBox="1">
            <a:spLocks noChangeArrowheads="1"/>
          </p:cNvSpPr>
          <p:nvPr/>
        </p:nvSpPr>
        <p:spPr bwMode="auto">
          <a:xfrm>
            <a:off x="1216025" y="1651000"/>
            <a:ext cx="10842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223.1.1.1</a:t>
            </a:r>
            <a:endParaRPr lang="en-US" altLang="en-US" sz="1800">
              <a:latin typeface="Comic Sans MS" pitchFamily="66" charset="0"/>
            </a:endParaRPr>
          </a:p>
        </p:txBody>
      </p:sp>
      <p:sp>
        <p:nvSpPr>
          <p:cNvPr id="7187" name="Text Box 71"/>
          <p:cNvSpPr txBox="1">
            <a:spLocks noChangeArrowheads="1"/>
          </p:cNvSpPr>
          <p:nvPr/>
        </p:nvSpPr>
        <p:spPr bwMode="auto">
          <a:xfrm>
            <a:off x="2198688" y="1651000"/>
            <a:ext cx="11572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223.1.2.2</a:t>
            </a:r>
            <a:endParaRPr lang="en-US" altLang="en-US" sz="1800">
              <a:latin typeface="Comic Sans MS" pitchFamily="66" charset="0"/>
            </a:endParaRPr>
          </a:p>
        </p:txBody>
      </p:sp>
      <p:sp>
        <p:nvSpPr>
          <p:cNvPr id="7188" name="Line 72"/>
          <p:cNvSpPr>
            <a:spLocks noChangeShapeType="1"/>
          </p:cNvSpPr>
          <p:nvPr/>
        </p:nvSpPr>
        <p:spPr bwMode="auto">
          <a:xfrm>
            <a:off x="2238375" y="1581150"/>
            <a:ext cx="0" cy="5048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189" name="Line 73"/>
          <p:cNvSpPr>
            <a:spLocks noChangeShapeType="1"/>
          </p:cNvSpPr>
          <p:nvPr/>
        </p:nvSpPr>
        <p:spPr bwMode="auto">
          <a:xfrm>
            <a:off x="3286125" y="1571625"/>
            <a:ext cx="0" cy="5048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190" name="Text Box 74"/>
          <p:cNvSpPr txBox="1">
            <a:spLocks noChangeArrowheads="1"/>
          </p:cNvSpPr>
          <p:nvPr/>
        </p:nvSpPr>
        <p:spPr bwMode="auto">
          <a:xfrm>
            <a:off x="3348038" y="1641475"/>
            <a:ext cx="6619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latin typeface="Comic Sans MS" pitchFamily="66" charset="0"/>
              </a:rPr>
              <a:t>data</a:t>
            </a:r>
          </a:p>
        </p:txBody>
      </p:sp>
      <p:grpSp>
        <p:nvGrpSpPr>
          <p:cNvPr id="7191" name="Group 75"/>
          <p:cNvGrpSpPr>
            <a:grpSpLocks/>
          </p:cNvGrpSpPr>
          <p:nvPr/>
        </p:nvGrpSpPr>
        <p:grpSpPr bwMode="auto">
          <a:xfrm>
            <a:off x="4775200" y="1249363"/>
            <a:ext cx="4089400" cy="1711325"/>
            <a:chOff x="3242" y="751"/>
            <a:chExt cx="2576" cy="1078"/>
          </a:xfrm>
        </p:grpSpPr>
        <p:sp>
          <p:nvSpPr>
            <p:cNvPr id="7192" name="Text Box 76"/>
            <p:cNvSpPr txBox="1">
              <a:spLocks noChangeArrowheads="1"/>
            </p:cNvSpPr>
            <p:nvPr/>
          </p:nvSpPr>
          <p:spPr bwMode="auto">
            <a:xfrm>
              <a:off x="3242" y="931"/>
              <a:ext cx="2565"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  network   router  Nhops  interface</a:t>
              </a:r>
            </a:p>
          </p:txBody>
        </p:sp>
        <p:sp>
          <p:nvSpPr>
            <p:cNvPr id="7193" name="Text Box 77"/>
            <p:cNvSpPr txBox="1">
              <a:spLocks noChangeArrowheads="1"/>
            </p:cNvSpPr>
            <p:nvPr/>
          </p:nvSpPr>
          <p:spPr bwMode="auto">
            <a:xfrm>
              <a:off x="3266" y="1183"/>
              <a:ext cx="251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223.1.1         -          1       </a:t>
              </a:r>
              <a:r>
                <a:rPr lang="en-US" altLang="en-US" sz="1600">
                  <a:latin typeface="Arial" charset="0"/>
                </a:rPr>
                <a:t>223.1.1.4</a:t>
              </a:r>
              <a:r>
                <a:rPr lang="en-US" altLang="en-US" sz="2000">
                  <a:latin typeface="Arial" charset="0"/>
                </a:rPr>
                <a:t> </a:t>
              </a:r>
            </a:p>
          </p:txBody>
        </p:sp>
        <p:sp>
          <p:nvSpPr>
            <p:cNvPr id="7194" name="Text Box 78"/>
            <p:cNvSpPr txBox="1">
              <a:spLocks noChangeArrowheads="1"/>
            </p:cNvSpPr>
            <p:nvPr/>
          </p:nvSpPr>
          <p:spPr bwMode="auto">
            <a:xfrm>
              <a:off x="3272" y="1369"/>
              <a:ext cx="246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223.1.2         -          1       </a:t>
              </a:r>
              <a:r>
                <a:rPr lang="en-US" altLang="en-US" sz="1600">
                  <a:latin typeface="Arial" charset="0"/>
                </a:rPr>
                <a:t>223.1.2.9</a:t>
              </a:r>
            </a:p>
          </p:txBody>
        </p:sp>
        <p:sp>
          <p:nvSpPr>
            <p:cNvPr id="7195" name="Text Box 79"/>
            <p:cNvSpPr txBox="1">
              <a:spLocks noChangeArrowheads="1"/>
            </p:cNvSpPr>
            <p:nvPr/>
          </p:nvSpPr>
          <p:spPr bwMode="auto">
            <a:xfrm>
              <a:off x="3278" y="1579"/>
              <a:ext cx="254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223.1.3         -          1       </a:t>
              </a:r>
              <a:r>
                <a:rPr lang="en-US" altLang="en-US" sz="1600">
                  <a:latin typeface="Arial" charset="0"/>
                </a:rPr>
                <a:t>223.1.3.27</a:t>
              </a:r>
            </a:p>
          </p:txBody>
        </p:sp>
        <p:sp>
          <p:nvSpPr>
            <p:cNvPr id="7196" name="Line 80"/>
            <p:cNvSpPr>
              <a:spLocks noChangeShapeType="1"/>
            </p:cNvSpPr>
            <p:nvPr/>
          </p:nvSpPr>
          <p:spPr bwMode="auto">
            <a:xfrm flipV="1">
              <a:off x="3300" y="1170"/>
              <a:ext cx="2136"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197" name="Line 81"/>
            <p:cNvSpPr>
              <a:spLocks noChangeShapeType="1"/>
            </p:cNvSpPr>
            <p:nvPr/>
          </p:nvSpPr>
          <p:spPr bwMode="auto">
            <a:xfrm>
              <a:off x="4026" y="1020"/>
              <a:ext cx="0" cy="744"/>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198" name="Line 82"/>
            <p:cNvSpPr>
              <a:spLocks noChangeShapeType="1"/>
            </p:cNvSpPr>
            <p:nvPr/>
          </p:nvSpPr>
          <p:spPr bwMode="auto">
            <a:xfrm>
              <a:off x="4566" y="1050"/>
              <a:ext cx="0" cy="744"/>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199" name="Text Box 83"/>
            <p:cNvSpPr txBox="1">
              <a:spLocks noChangeArrowheads="1"/>
            </p:cNvSpPr>
            <p:nvPr/>
          </p:nvSpPr>
          <p:spPr bwMode="auto">
            <a:xfrm>
              <a:off x="3248" y="751"/>
              <a:ext cx="123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2000">
                  <a:latin typeface="Arial" charset="0"/>
                </a:rPr>
                <a:t>    Dest.      next</a:t>
              </a:r>
            </a:p>
          </p:txBody>
        </p:sp>
        <p:sp>
          <p:nvSpPr>
            <p:cNvPr id="7200" name="Line 84"/>
            <p:cNvSpPr>
              <a:spLocks noChangeShapeType="1"/>
            </p:cNvSpPr>
            <p:nvPr/>
          </p:nvSpPr>
          <p:spPr bwMode="auto">
            <a:xfrm>
              <a:off x="5088" y="1032"/>
              <a:ext cx="0" cy="744"/>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21C5023-76DA-4AD0-BBFB-60D5252EE46E}" type="slidenum">
              <a:rPr lang="en-US"/>
              <a:pPr>
                <a:defRPr/>
              </a:pPr>
              <a:t>32</a:t>
            </a:fld>
            <a:endParaRPr lang="en-US"/>
          </a:p>
        </p:txBody>
      </p:sp>
      <p:sp>
        <p:nvSpPr>
          <p:cNvPr id="33795" name="Rectangle 2"/>
          <p:cNvSpPr>
            <a:spLocks noGrp="1" noChangeArrowheads="1"/>
          </p:cNvSpPr>
          <p:nvPr>
            <p:ph type="title"/>
          </p:nvPr>
        </p:nvSpPr>
        <p:spPr/>
        <p:txBody>
          <a:bodyPr/>
          <a:lstStyle/>
          <a:p>
            <a:pPr eaLnBrk="1" hangingPunct="1"/>
            <a:r>
              <a:rPr lang="en-US" altLang="en-US" sz="2400" dirty="0" smtClean="0"/>
              <a:t>Network Layer Service: Virtual Circuit</a:t>
            </a:r>
          </a:p>
        </p:txBody>
      </p:sp>
      <p:sp>
        <p:nvSpPr>
          <p:cNvPr id="33796" name="Rectangle 3"/>
          <p:cNvSpPr>
            <a:spLocks noGrp="1" noChangeArrowheads="1"/>
          </p:cNvSpPr>
          <p:nvPr>
            <p:ph type="body" idx="1"/>
          </p:nvPr>
        </p:nvSpPr>
        <p:spPr/>
        <p:txBody>
          <a:bodyPr/>
          <a:lstStyle/>
          <a:p>
            <a:pPr eaLnBrk="1" hangingPunct="1"/>
            <a:r>
              <a:rPr lang="en-US" altLang="en-US" sz="2000" dirty="0" smtClean="0"/>
              <a:t>Connection-oriented network service</a:t>
            </a:r>
          </a:p>
          <a:p>
            <a:pPr lvl="1" eaLnBrk="1" hangingPunct="1"/>
            <a:r>
              <a:rPr lang="en-US" altLang="en-US" sz="1800" dirty="0" smtClean="0"/>
              <a:t>Virtual circuit: looks like a circuit but </a:t>
            </a:r>
            <a:r>
              <a:rPr lang="en-US" altLang="en-US" sz="1800" dirty="0" smtClean="0"/>
              <a:t>isn’t.</a:t>
            </a:r>
          </a:p>
          <a:p>
            <a:pPr lvl="1" eaLnBrk="1" hangingPunct="1"/>
            <a:r>
              <a:rPr lang="en-US" altLang="en-US" sz="1800" dirty="0" smtClean="0"/>
              <a:t>Circuit .vs. </a:t>
            </a:r>
            <a:r>
              <a:rPr lang="en-US" altLang="en-US" sz="1800" dirty="0"/>
              <a:t>V</a:t>
            </a:r>
            <a:r>
              <a:rPr lang="en-US" altLang="en-US" sz="1800" dirty="0" smtClean="0"/>
              <a:t>irtual circuit  -- bandwidth usage, statistical multiplexing</a:t>
            </a:r>
            <a:endParaRPr lang="en-US" altLang="en-US" sz="1800" dirty="0" smtClean="0"/>
          </a:p>
          <a:p>
            <a:pPr marL="457200" lvl="1" indent="0" eaLnBrk="1" hangingPunct="1">
              <a:buNone/>
            </a:pPr>
            <a:r>
              <a:rPr lang="en-US" altLang="en-US" sz="1800" dirty="0" smtClean="0"/>
              <a:t> </a:t>
            </a:r>
            <a:endParaRPr lang="en-US" altLang="en-US" sz="1800" dirty="0" smtClean="0"/>
          </a:p>
          <a:p>
            <a:pPr eaLnBrk="1" hangingPunct="1"/>
            <a:r>
              <a:rPr lang="en-US" altLang="en-US" sz="2000" dirty="0" smtClean="0"/>
              <a:t>All packets with the same VC or </a:t>
            </a:r>
            <a:r>
              <a:rPr lang="en-US" altLang="en-US" sz="2000" dirty="0" smtClean="0"/>
              <a:t>connection </a:t>
            </a:r>
            <a:r>
              <a:rPr lang="en-US" altLang="en-US" sz="1800" dirty="0"/>
              <a:t>f</a:t>
            </a:r>
            <a:r>
              <a:rPr lang="en-US" altLang="en-US" sz="1800" dirty="0" smtClean="0"/>
              <a:t>ollow </a:t>
            </a:r>
            <a:r>
              <a:rPr lang="en-US" altLang="en-US" sz="1800" dirty="0" smtClean="0"/>
              <a:t>the same </a:t>
            </a:r>
            <a:r>
              <a:rPr lang="en-US" altLang="en-US" sz="1800" dirty="0" smtClean="0"/>
              <a:t>route</a:t>
            </a:r>
          </a:p>
          <a:p>
            <a:pPr eaLnBrk="1" hangingPunct="1"/>
            <a:endParaRPr lang="en-US" altLang="en-US" sz="1800" dirty="0" smtClean="0"/>
          </a:p>
          <a:p>
            <a:pPr eaLnBrk="1" hangingPunct="1"/>
            <a:r>
              <a:rPr lang="en-US" altLang="en-US" sz="2000" dirty="0" smtClean="0"/>
              <a:t>Establishment of VC</a:t>
            </a:r>
          </a:p>
          <a:p>
            <a:pPr lvl="1" eaLnBrk="1" hangingPunct="1"/>
            <a:r>
              <a:rPr lang="en-US" altLang="en-US" sz="1800" dirty="0" smtClean="0">
                <a:solidFill>
                  <a:schemeClr val="accent2"/>
                </a:solidFill>
              </a:rPr>
              <a:t>Setup request</a:t>
            </a:r>
            <a:r>
              <a:rPr lang="en-US" altLang="en-US" sz="1800" dirty="0" smtClean="0"/>
              <a:t> flows from sender to receiver</a:t>
            </a:r>
          </a:p>
          <a:p>
            <a:pPr lvl="1" eaLnBrk="1" hangingPunct="1"/>
            <a:r>
              <a:rPr lang="en-US" altLang="en-US" sz="1800" dirty="0" smtClean="0">
                <a:solidFill>
                  <a:schemeClr val="accent2"/>
                </a:solidFill>
              </a:rPr>
              <a:t>Forwarding tables</a:t>
            </a:r>
            <a:r>
              <a:rPr lang="en-US" altLang="en-US" sz="1800" dirty="0" smtClean="0"/>
              <a:t> updated at intermediate nodes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E759D05-6167-4BF8-9A33-FF66DC4C9107}" type="slidenum">
              <a:rPr lang="en-US"/>
              <a:pPr>
                <a:defRPr/>
              </a:pPr>
              <a:t>33</a:t>
            </a:fld>
            <a:endParaRPr lang="en-US"/>
          </a:p>
        </p:txBody>
      </p:sp>
      <p:sp>
        <p:nvSpPr>
          <p:cNvPr id="34819" name="Rectangle 2"/>
          <p:cNvSpPr>
            <a:spLocks noGrp="1" noChangeArrowheads="1"/>
          </p:cNvSpPr>
          <p:nvPr>
            <p:ph type="title"/>
          </p:nvPr>
        </p:nvSpPr>
        <p:spPr/>
        <p:txBody>
          <a:bodyPr/>
          <a:lstStyle/>
          <a:p>
            <a:pPr eaLnBrk="1" hangingPunct="1"/>
            <a:r>
              <a:rPr lang="en-US" altLang="en-US" smtClean="0"/>
              <a:t>Pros and Cons of Virtual Circuit</a:t>
            </a:r>
          </a:p>
        </p:txBody>
      </p:sp>
      <p:sp>
        <p:nvSpPr>
          <p:cNvPr id="34820" name="Rectangle 3"/>
          <p:cNvSpPr>
            <a:spLocks noGrp="1" noChangeArrowheads="1"/>
          </p:cNvSpPr>
          <p:nvPr>
            <p:ph type="body" idx="1"/>
          </p:nvPr>
        </p:nvSpPr>
        <p:spPr/>
        <p:txBody>
          <a:bodyPr/>
          <a:lstStyle/>
          <a:p>
            <a:pPr eaLnBrk="1" hangingPunct="1"/>
            <a:r>
              <a:rPr lang="en-US" altLang="en-US" dirty="0" smtClean="0"/>
              <a:t>Key issue: Per-VC state at each </a:t>
            </a:r>
            <a:r>
              <a:rPr lang="en-US" altLang="en-US" dirty="0" smtClean="0"/>
              <a:t>router/switch</a:t>
            </a:r>
          </a:p>
          <a:p>
            <a:pPr lvl="1" eaLnBrk="1" hangingPunct="1"/>
            <a:r>
              <a:rPr lang="en-US" altLang="en-US" dirty="0" err="1" smtClean="0"/>
              <a:t>Stateful</a:t>
            </a:r>
            <a:r>
              <a:rPr lang="en-US" altLang="en-US" dirty="0" smtClean="0"/>
              <a:t> router .vs. stateless router</a:t>
            </a:r>
            <a:endParaRPr lang="en-US" altLang="en-US" dirty="0" smtClean="0"/>
          </a:p>
          <a:p>
            <a:pPr lvl="2" eaLnBrk="1" hangingPunct="1"/>
            <a:r>
              <a:rPr lang="en-US" altLang="en-US" dirty="0" smtClean="0"/>
              <a:t>Router’s perspective: the frequency of network state change</a:t>
            </a:r>
          </a:p>
          <a:p>
            <a:pPr lvl="2" eaLnBrk="1" hangingPunct="1"/>
            <a:r>
              <a:rPr lang="en-US" altLang="en-US" dirty="0" smtClean="0"/>
              <a:t>The control plane in a </a:t>
            </a:r>
            <a:r>
              <a:rPr lang="en-US" altLang="en-US" dirty="0" err="1" smtClean="0"/>
              <a:t>stateful</a:t>
            </a:r>
            <a:r>
              <a:rPr lang="en-US" altLang="en-US" dirty="0" smtClean="0"/>
              <a:t> router is more complex </a:t>
            </a:r>
          </a:p>
          <a:p>
            <a:pPr lvl="2" eaLnBrk="1" hangingPunct="1"/>
            <a:endParaRPr lang="en-US" altLang="en-US" dirty="0" smtClean="0"/>
          </a:p>
          <a:p>
            <a:pPr eaLnBrk="1" hangingPunct="1"/>
            <a:r>
              <a:rPr lang="en-US" altLang="en-US" dirty="0" smtClean="0"/>
              <a:t>Suitable for traffic engineering</a:t>
            </a:r>
          </a:p>
          <a:p>
            <a:pPr lvl="1" eaLnBrk="1" hangingPunct="1"/>
            <a:r>
              <a:rPr lang="en-US" altLang="en-US" dirty="0" smtClean="0"/>
              <a:t>Multipath routing between source-destination pair</a:t>
            </a:r>
          </a:p>
          <a:p>
            <a:pPr eaLnBrk="1" hangingPunct="1"/>
            <a:r>
              <a:rPr lang="en-US" altLang="en-US" dirty="0" smtClean="0"/>
              <a:t>Can support Quality of Service</a:t>
            </a:r>
          </a:p>
          <a:p>
            <a:pPr lvl="1" eaLnBrk="1" hangingPunct="1"/>
            <a:r>
              <a:rPr lang="en-US" altLang="en-US" dirty="0" smtClean="0"/>
              <a:t>Reserve resources per VC</a:t>
            </a:r>
          </a:p>
          <a:p>
            <a:pPr lvl="1" eaLnBrk="1" hangingPunct="1"/>
            <a:r>
              <a:rPr lang="en-US" altLang="en-US" dirty="0" smtClean="0"/>
              <a:t>Accept/Reject VC setup request based on resource availability along a path</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483D05A-6552-44FC-95AF-5F2578CF63C9}" type="slidenum">
              <a:rPr lang="en-US"/>
              <a:pPr>
                <a:defRPr/>
              </a:pPr>
              <a:t>34</a:t>
            </a:fld>
            <a:endParaRPr lang="en-US"/>
          </a:p>
        </p:txBody>
      </p:sp>
      <p:sp>
        <p:nvSpPr>
          <p:cNvPr id="35843" name="Rectangle 1026"/>
          <p:cNvSpPr>
            <a:spLocks noGrp="1" noChangeArrowheads="1"/>
          </p:cNvSpPr>
          <p:nvPr>
            <p:ph type="title"/>
          </p:nvPr>
        </p:nvSpPr>
        <p:spPr/>
        <p:txBody>
          <a:bodyPr/>
          <a:lstStyle/>
          <a:p>
            <a:pPr eaLnBrk="1" hangingPunct="1"/>
            <a:r>
              <a:rPr lang="en-US" altLang="en-US" sz="2800" smtClean="0"/>
              <a:t>Virtual Circuit: How Does It Work</a:t>
            </a:r>
          </a:p>
        </p:txBody>
      </p:sp>
      <p:sp>
        <p:nvSpPr>
          <p:cNvPr id="35844" name="Rectangle 1027"/>
          <p:cNvSpPr>
            <a:spLocks noGrp="1" noChangeArrowheads="1"/>
          </p:cNvSpPr>
          <p:nvPr>
            <p:ph type="body" idx="1"/>
          </p:nvPr>
        </p:nvSpPr>
        <p:spPr/>
        <p:txBody>
          <a:bodyPr/>
          <a:lstStyle/>
          <a:p>
            <a:pPr eaLnBrk="1" hangingPunct="1"/>
            <a:r>
              <a:rPr lang="en-US" altLang="en-US" smtClean="0"/>
              <a:t>Two phases</a:t>
            </a:r>
          </a:p>
          <a:p>
            <a:pPr eaLnBrk="1" hangingPunct="1"/>
            <a:r>
              <a:rPr lang="en-US" altLang="en-US" smtClean="0"/>
              <a:t>VC setup before data transmission</a:t>
            </a:r>
          </a:p>
          <a:p>
            <a:pPr lvl="1" eaLnBrk="1" hangingPunct="1"/>
            <a:r>
              <a:rPr lang="en-US" altLang="en-US" smtClean="0"/>
              <a:t>Signaling to setup forwarding table</a:t>
            </a:r>
          </a:p>
          <a:p>
            <a:pPr eaLnBrk="1" hangingPunct="1"/>
            <a:r>
              <a:rPr lang="en-US" altLang="en-US" smtClean="0"/>
              <a:t>Packet transmission after VC has been setup</a:t>
            </a:r>
          </a:p>
          <a:p>
            <a:pPr lvl="1" eaLnBrk="1" hangingPunct="1"/>
            <a:r>
              <a:rPr lang="en-US" altLang="en-US" smtClean="0"/>
              <a:t>Each router looks up forwarding table</a:t>
            </a:r>
          </a:p>
          <a:p>
            <a:pPr lvl="2" eaLnBrk="1" hangingPunct="1"/>
            <a:r>
              <a:rPr lang="en-US" altLang="en-US" smtClean="0"/>
              <a:t>Finds the outgoing port using incoming VCI (identifier)</a:t>
            </a:r>
          </a:p>
          <a:p>
            <a:pPr lvl="2" eaLnBrk="1" hangingPunct="1"/>
            <a:r>
              <a:rPr lang="en-US" altLang="en-US" smtClean="0"/>
              <a:t>Performs incoming VCI to outgoing VCI translation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Slide Number Placeholder 6"/>
          <p:cNvSpPr>
            <a:spLocks noGrp="1"/>
          </p:cNvSpPr>
          <p:nvPr>
            <p:ph type="sldNum" sz="quarter" idx="12"/>
          </p:nvPr>
        </p:nvSpPr>
        <p:spPr/>
        <p:txBody>
          <a:bodyPr/>
          <a:lstStyle/>
          <a:p>
            <a:pPr>
              <a:defRPr/>
            </a:pPr>
            <a:fld id="{B85E7CEA-A503-41B6-9A83-C7DBB8B737FC}" type="slidenum">
              <a:rPr lang="en-US"/>
              <a:pPr>
                <a:defRPr/>
              </a:pPr>
              <a:t>35</a:t>
            </a:fld>
            <a:endParaRPr lang="en-US"/>
          </a:p>
        </p:txBody>
      </p:sp>
      <p:sp>
        <p:nvSpPr>
          <p:cNvPr id="8197" name="Rectangle 2"/>
          <p:cNvSpPr>
            <a:spLocks noGrp="1" noChangeArrowheads="1"/>
          </p:cNvSpPr>
          <p:nvPr>
            <p:ph type="title"/>
          </p:nvPr>
        </p:nvSpPr>
        <p:spPr/>
        <p:txBody>
          <a:bodyPr/>
          <a:lstStyle/>
          <a:p>
            <a:pPr eaLnBrk="1" hangingPunct="1"/>
            <a:r>
              <a:rPr lang="en-US" altLang="en-US" sz="2800" smtClean="0"/>
              <a:t>Virtual circuits: signaling protocols</a:t>
            </a:r>
            <a:endParaRPr lang="en-US" altLang="en-US" smtClean="0"/>
          </a:p>
        </p:txBody>
      </p:sp>
      <p:sp>
        <p:nvSpPr>
          <p:cNvPr id="8198" name="Rectangle 3"/>
          <p:cNvSpPr>
            <a:spLocks noGrp="1" noChangeArrowheads="1"/>
          </p:cNvSpPr>
          <p:nvPr>
            <p:ph type="body" sz="half" idx="1"/>
          </p:nvPr>
        </p:nvSpPr>
        <p:spPr>
          <a:xfrm>
            <a:off x="742950" y="1458913"/>
            <a:ext cx="6534150" cy="1412875"/>
          </a:xfrm>
        </p:spPr>
        <p:txBody>
          <a:bodyPr/>
          <a:lstStyle/>
          <a:p>
            <a:pPr eaLnBrk="1" hangingPunct="1"/>
            <a:r>
              <a:rPr lang="en-US" altLang="en-US" sz="2000" dirty="0" smtClean="0"/>
              <a:t>used to setup, maintain  teardown VC</a:t>
            </a:r>
          </a:p>
          <a:p>
            <a:pPr eaLnBrk="1" hangingPunct="1"/>
            <a:r>
              <a:rPr lang="en-US" altLang="en-US" sz="2000" dirty="0" smtClean="0"/>
              <a:t>used in ATM, frame-relay, X.25</a:t>
            </a:r>
          </a:p>
          <a:p>
            <a:pPr eaLnBrk="1" hangingPunct="1"/>
            <a:r>
              <a:rPr lang="en-US" altLang="en-US" sz="2000" dirty="0" smtClean="0"/>
              <a:t>MPLS (Multi-Protocol Label Switching)</a:t>
            </a:r>
          </a:p>
        </p:txBody>
      </p:sp>
      <p:sp>
        <p:nvSpPr>
          <p:cNvPr id="8199" name="Freeform 4"/>
          <p:cNvSpPr>
            <a:spLocks/>
          </p:cNvSpPr>
          <p:nvPr/>
        </p:nvSpPr>
        <p:spPr bwMode="auto">
          <a:xfrm>
            <a:off x="3371850" y="4460875"/>
            <a:ext cx="2847975" cy="1481138"/>
          </a:xfrm>
          <a:custGeom>
            <a:avLst/>
            <a:gdLst>
              <a:gd name="T0" fmla="*/ 9525 w 1794"/>
              <a:gd name="T1" fmla="*/ 766763 h 933"/>
              <a:gd name="T2" fmla="*/ 171450 w 1794"/>
              <a:gd name="T3" fmla="*/ 198438 h 933"/>
              <a:gd name="T4" fmla="*/ 887413 w 1794"/>
              <a:gd name="T5" fmla="*/ 158750 h 933"/>
              <a:gd name="T6" fmla="*/ 1790700 w 1794"/>
              <a:gd name="T7" fmla="*/ 46038 h 933"/>
              <a:gd name="T8" fmla="*/ 2724150 w 1794"/>
              <a:gd name="T9" fmla="*/ 436563 h 933"/>
              <a:gd name="T10" fmla="*/ 2533650 w 1794"/>
              <a:gd name="T11" fmla="*/ 1312863 h 933"/>
              <a:gd name="T12" fmla="*/ 2190750 w 1794"/>
              <a:gd name="T13" fmla="*/ 1446213 h 933"/>
              <a:gd name="T14" fmla="*/ 1333500 w 1794"/>
              <a:gd name="T15" fmla="*/ 1474788 h 933"/>
              <a:gd name="T16" fmla="*/ 657225 w 1794"/>
              <a:gd name="T17" fmla="*/ 1446213 h 933"/>
              <a:gd name="T18" fmla="*/ 227013 w 1794"/>
              <a:gd name="T19" fmla="*/ 1320800 h 933"/>
              <a:gd name="T20" fmla="*/ 9525 w 1794"/>
              <a:gd name="T21" fmla="*/ 766763 h 93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794"/>
              <a:gd name="T34" fmla="*/ 0 h 933"/>
              <a:gd name="T35" fmla="*/ 1794 w 1794"/>
              <a:gd name="T36" fmla="*/ 933 h 93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794" h="933">
                <a:moveTo>
                  <a:pt x="6" y="483"/>
                </a:moveTo>
                <a:cubicBezTo>
                  <a:pt x="0" y="365"/>
                  <a:pt x="16" y="189"/>
                  <a:pt x="108" y="125"/>
                </a:cubicBezTo>
                <a:cubicBezTo>
                  <a:pt x="200" y="61"/>
                  <a:pt x="389" y="116"/>
                  <a:pt x="559" y="100"/>
                </a:cubicBezTo>
                <a:cubicBezTo>
                  <a:pt x="729" y="84"/>
                  <a:pt x="935" y="0"/>
                  <a:pt x="1128" y="29"/>
                </a:cubicBezTo>
                <a:cubicBezTo>
                  <a:pt x="1321" y="58"/>
                  <a:pt x="1638" y="142"/>
                  <a:pt x="1716" y="275"/>
                </a:cubicBezTo>
                <a:cubicBezTo>
                  <a:pt x="1794" y="408"/>
                  <a:pt x="1652" y="721"/>
                  <a:pt x="1596" y="827"/>
                </a:cubicBezTo>
                <a:cubicBezTo>
                  <a:pt x="1540" y="933"/>
                  <a:pt x="1506" y="894"/>
                  <a:pt x="1380" y="911"/>
                </a:cubicBezTo>
                <a:cubicBezTo>
                  <a:pt x="1254" y="928"/>
                  <a:pt x="1001" y="929"/>
                  <a:pt x="840" y="929"/>
                </a:cubicBezTo>
                <a:cubicBezTo>
                  <a:pt x="679" y="929"/>
                  <a:pt x="530" y="927"/>
                  <a:pt x="414" y="911"/>
                </a:cubicBezTo>
                <a:cubicBezTo>
                  <a:pt x="298" y="895"/>
                  <a:pt x="211" y="903"/>
                  <a:pt x="143" y="832"/>
                </a:cubicBezTo>
                <a:cubicBezTo>
                  <a:pt x="75" y="761"/>
                  <a:pt x="4" y="624"/>
                  <a:pt x="6" y="483"/>
                </a:cubicBezTo>
                <a:close/>
              </a:path>
            </a:pathLst>
          </a:cu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00" name="Line 5"/>
          <p:cNvSpPr>
            <a:spLocks noChangeShapeType="1"/>
          </p:cNvSpPr>
          <p:nvPr/>
        </p:nvSpPr>
        <p:spPr bwMode="auto">
          <a:xfrm rot="5400000" flipV="1">
            <a:off x="2725738" y="4203700"/>
            <a:ext cx="6350" cy="15779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01" name="Freeform 6"/>
          <p:cNvSpPr>
            <a:spLocks/>
          </p:cNvSpPr>
          <p:nvPr/>
        </p:nvSpPr>
        <p:spPr bwMode="auto">
          <a:xfrm>
            <a:off x="4010025" y="4754563"/>
            <a:ext cx="542925" cy="295275"/>
          </a:xfrm>
          <a:custGeom>
            <a:avLst/>
            <a:gdLst>
              <a:gd name="T0" fmla="*/ 0 w 342"/>
              <a:gd name="T1" fmla="*/ 295275 h 186"/>
              <a:gd name="T2" fmla="*/ 542925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202" name="Group 7"/>
          <p:cNvGrpSpPr>
            <a:grpSpLocks/>
          </p:cNvGrpSpPr>
          <p:nvPr/>
        </p:nvGrpSpPr>
        <p:grpSpPr bwMode="auto">
          <a:xfrm>
            <a:off x="3516313" y="4929188"/>
            <a:ext cx="501650" cy="233362"/>
            <a:chOff x="3600" y="219"/>
            <a:chExt cx="360" cy="175"/>
          </a:xfrm>
        </p:grpSpPr>
        <p:sp>
          <p:nvSpPr>
            <p:cNvPr id="8352" name="Oval 8"/>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353" name="Line 9"/>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54" name="Line 10"/>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55" name="Rectangle 11"/>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8356" name="Oval 12"/>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357" name="Group 13"/>
            <p:cNvGrpSpPr>
              <a:grpSpLocks/>
            </p:cNvGrpSpPr>
            <p:nvPr/>
          </p:nvGrpSpPr>
          <p:grpSpPr bwMode="auto">
            <a:xfrm>
              <a:off x="3686" y="244"/>
              <a:ext cx="177" cy="66"/>
              <a:chOff x="2848" y="848"/>
              <a:chExt cx="140" cy="98"/>
            </a:xfrm>
          </p:grpSpPr>
          <p:sp>
            <p:nvSpPr>
              <p:cNvPr id="8362" name="Line 14"/>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63" name="Line 15"/>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64" name="Line 16"/>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358" name="Group 17"/>
            <p:cNvGrpSpPr>
              <a:grpSpLocks/>
            </p:cNvGrpSpPr>
            <p:nvPr/>
          </p:nvGrpSpPr>
          <p:grpSpPr bwMode="auto">
            <a:xfrm flipV="1">
              <a:off x="3686" y="243"/>
              <a:ext cx="177" cy="66"/>
              <a:chOff x="2848" y="848"/>
              <a:chExt cx="140" cy="98"/>
            </a:xfrm>
          </p:grpSpPr>
          <p:sp>
            <p:nvSpPr>
              <p:cNvPr id="8359" name="Line 18"/>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60" name="Line 19"/>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61" name="Line 20"/>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8203" name="Group 21"/>
          <p:cNvGrpSpPr>
            <a:grpSpLocks/>
          </p:cNvGrpSpPr>
          <p:nvPr/>
        </p:nvGrpSpPr>
        <p:grpSpPr bwMode="auto">
          <a:xfrm>
            <a:off x="3868738" y="5567363"/>
            <a:ext cx="501650" cy="233362"/>
            <a:chOff x="3600" y="219"/>
            <a:chExt cx="360" cy="175"/>
          </a:xfrm>
        </p:grpSpPr>
        <p:sp>
          <p:nvSpPr>
            <p:cNvPr id="8339" name="Oval 2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340" name="Line 23"/>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41" name="Line 24"/>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42" name="Rectangle 25"/>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8343" name="Oval 2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344" name="Group 27"/>
            <p:cNvGrpSpPr>
              <a:grpSpLocks/>
            </p:cNvGrpSpPr>
            <p:nvPr/>
          </p:nvGrpSpPr>
          <p:grpSpPr bwMode="auto">
            <a:xfrm>
              <a:off x="3686" y="244"/>
              <a:ext cx="177" cy="66"/>
              <a:chOff x="2848" y="848"/>
              <a:chExt cx="140" cy="98"/>
            </a:xfrm>
          </p:grpSpPr>
          <p:sp>
            <p:nvSpPr>
              <p:cNvPr id="8349" name="Line 28"/>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50" name="Line 29"/>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51" name="Line 30"/>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345" name="Group 31"/>
            <p:cNvGrpSpPr>
              <a:grpSpLocks/>
            </p:cNvGrpSpPr>
            <p:nvPr/>
          </p:nvGrpSpPr>
          <p:grpSpPr bwMode="auto">
            <a:xfrm flipV="1">
              <a:off x="3686" y="243"/>
              <a:ext cx="177" cy="66"/>
              <a:chOff x="2848" y="848"/>
              <a:chExt cx="140" cy="98"/>
            </a:xfrm>
          </p:grpSpPr>
          <p:sp>
            <p:nvSpPr>
              <p:cNvPr id="8346" name="Line 3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47" name="Line 3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48" name="Line 3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8204" name="Group 35"/>
          <p:cNvGrpSpPr>
            <a:grpSpLocks/>
          </p:cNvGrpSpPr>
          <p:nvPr/>
        </p:nvGrpSpPr>
        <p:grpSpPr bwMode="auto">
          <a:xfrm>
            <a:off x="4543425" y="4624388"/>
            <a:ext cx="501650" cy="233362"/>
            <a:chOff x="3600" y="219"/>
            <a:chExt cx="360" cy="175"/>
          </a:xfrm>
        </p:grpSpPr>
        <p:sp>
          <p:nvSpPr>
            <p:cNvPr id="8326" name="Oval 36"/>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327" name="Line 37"/>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28" name="Line 38"/>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29" name="Rectangle 39"/>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8330" name="Oval 40"/>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331" name="Group 41"/>
            <p:cNvGrpSpPr>
              <a:grpSpLocks/>
            </p:cNvGrpSpPr>
            <p:nvPr/>
          </p:nvGrpSpPr>
          <p:grpSpPr bwMode="auto">
            <a:xfrm>
              <a:off x="3686" y="244"/>
              <a:ext cx="177" cy="66"/>
              <a:chOff x="2848" y="848"/>
              <a:chExt cx="140" cy="98"/>
            </a:xfrm>
          </p:grpSpPr>
          <p:sp>
            <p:nvSpPr>
              <p:cNvPr id="8336" name="Line 42"/>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37" name="Line 43"/>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38" name="Line 44"/>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332" name="Group 45"/>
            <p:cNvGrpSpPr>
              <a:grpSpLocks/>
            </p:cNvGrpSpPr>
            <p:nvPr/>
          </p:nvGrpSpPr>
          <p:grpSpPr bwMode="auto">
            <a:xfrm flipV="1">
              <a:off x="3686" y="243"/>
              <a:ext cx="177" cy="66"/>
              <a:chOff x="2848" y="848"/>
              <a:chExt cx="140" cy="98"/>
            </a:xfrm>
          </p:grpSpPr>
          <p:sp>
            <p:nvSpPr>
              <p:cNvPr id="8333" name="Line 4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34" name="Line 4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35" name="Line 4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8205" name="Group 49"/>
          <p:cNvGrpSpPr>
            <a:grpSpLocks/>
          </p:cNvGrpSpPr>
          <p:nvPr/>
        </p:nvGrpSpPr>
        <p:grpSpPr bwMode="auto">
          <a:xfrm>
            <a:off x="4465638" y="5289550"/>
            <a:ext cx="500062" cy="233363"/>
            <a:chOff x="3600" y="219"/>
            <a:chExt cx="360" cy="175"/>
          </a:xfrm>
        </p:grpSpPr>
        <p:sp>
          <p:nvSpPr>
            <p:cNvPr id="8313" name="Oval 50"/>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314" name="Line 51"/>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15" name="Line 52"/>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16" name="Rectangle 53"/>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8317" name="Oval 54"/>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318" name="Group 55"/>
            <p:cNvGrpSpPr>
              <a:grpSpLocks/>
            </p:cNvGrpSpPr>
            <p:nvPr/>
          </p:nvGrpSpPr>
          <p:grpSpPr bwMode="auto">
            <a:xfrm>
              <a:off x="3686" y="244"/>
              <a:ext cx="177" cy="66"/>
              <a:chOff x="2848" y="848"/>
              <a:chExt cx="140" cy="98"/>
            </a:xfrm>
          </p:grpSpPr>
          <p:sp>
            <p:nvSpPr>
              <p:cNvPr id="8323" name="Line 56"/>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24" name="Line 57"/>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25" name="Line 58"/>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319" name="Group 59"/>
            <p:cNvGrpSpPr>
              <a:grpSpLocks/>
            </p:cNvGrpSpPr>
            <p:nvPr/>
          </p:nvGrpSpPr>
          <p:grpSpPr bwMode="auto">
            <a:xfrm flipV="1">
              <a:off x="3686" y="243"/>
              <a:ext cx="177" cy="66"/>
              <a:chOff x="2848" y="848"/>
              <a:chExt cx="140" cy="98"/>
            </a:xfrm>
          </p:grpSpPr>
          <p:sp>
            <p:nvSpPr>
              <p:cNvPr id="8320" name="Line 60"/>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21" name="Line 61"/>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22" name="Line 62"/>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8206" name="Group 63"/>
          <p:cNvGrpSpPr>
            <a:grpSpLocks/>
          </p:cNvGrpSpPr>
          <p:nvPr/>
        </p:nvGrpSpPr>
        <p:grpSpPr bwMode="auto">
          <a:xfrm>
            <a:off x="5100638" y="5586413"/>
            <a:ext cx="501650" cy="233362"/>
            <a:chOff x="3600" y="219"/>
            <a:chExt cx="360" cy="175"/>
          </a:xfrm>
        </p:grpSpPr>
        <p:sp>
          <p:nvSpPr>
            <p:cNvPr id="8300" name="Oval 64"/>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301" name="Line 65"/>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02" name="Line 66"/>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03" name="Rectangle 67"/>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8304" name="Oval 68"/>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305" name="Group 69"/>
            <p:cNvGrpSpPr>
              <a:grpSpLocks/>
            </p:cNvGrpSpPr>
            <p:nvPr/>
          </p:nvGrpSpPr>
          <p:grpSpPr bwMode="auto">
            <a:xfrm>
              <a:off x="3686" y="244"/>
              <a:ext cx="177" cy="66"/>
              <a:chOff x="2848" y="848"/>
              <a:chExt cx="140" cy="98"/>
            </a:xfrm>
          </p:grpSpPr>
          <p:sp>
            <p:nvSpPr>
              <p:cNvPr id="8310" name="Line 70"/>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11" name="Line 71"/>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12" name="Line 72"/>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306" name="Group 73"/>
            <p:cNvGrpSpPr>
              <a:grpSpLocks/>
            </p:cNvGrpSpPr>
            <p:nvPr/>
          </p:nvGrpSpPr>
          <p:grpSpPr bwMode="auto">
            <a:xfrm flipV="1">
              <a:off x="3686" y="243"/>
              <a:ext cx="177" cy="66"/>
              <a:chOff x="2848" y="848"/>
              <a:chExt cx="140" cy="98"/>
            </a:xfrm>
          </p:grpSpPr>
          <p:sp>
            <p:nvSpPr>
              <p:cNvPr id="8307" name="Line 74"/>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08" name="Line 75"/>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09" name="Line 76"/>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8207" name="Group 77"/>
          <p:cNvGrpSpPr>
            <a:grpSpLocks/>
          </p:cNvGrpSpPr>
          <p:nvPr/>
        </p:nvGrpSpPr>
        <p:grpSpPr bwMode="auto">
          <a:xfrm>
            <a:off x="5545138" y="4930775"/>
            <a:ext cx="501650" cy="233363"/>
            <a:chOff x="3600" y="219"/>
            <a:chExt cx="360" cy="175"/>
          </a:xfrm>
        </p:grpSpPr>
        <p:sp>
          <p:nvSpPr>
            <p:cNvPr id="8287" name="Oval 78"/>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88" name="Line 79"/>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89" name="Line 80"/>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90" name="Rectangle 81"/>
            <p:cNvSpPr>
              <a:spLocks noChangeArrowheads="1"/>
            </p:cNvSpPr>
            <p:nvPr/>
          </p:nvSpPr>
          <p:spPr bwMode="auto">
            <a:xfrm>
              <a:off x="3603" y="289"/>
              <a:ext cx="354" cy="59"/>
            </a:xfrm>
            <a:prstGeom prst="rect">
              <a:avLst/>
            </a:prstGeom>
            <a:solidFill>
              <a:schemeClr va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8291" name="Oval 82"/>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292" name="Group 83"/>
            <p:cNvGrpSpPr>
              <a:grpSpLocks/>
            </p:cNvGrpSpPr>
            <p:nvPr/>
          </p:nvGrpSpPr>
          <p:grpSpPr bwMode="auto">
            <a:xfrm>
              <a:off x="3686" y="244"/>
              <a:ext cx="177" cy="66"/>
              <a:chOff x="2848" y="848"/>
              <a:chExt cx="140" cy="98"/>
            </a:xfrm>
          </p:grpSpPr>
          <p:sp>
            <p:nvSpPr>
              <p:cNvPr id="8297" name="Line 84"/>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98" name="Line 85"/>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99" name="Line 86"/>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293" name="Group 87"/>
            <p:cNvGrpSpPr>
              <a:grpSpLocks/>
            </p:cNvGrpSpPr>
            <p:nvPr/>
          </p:nvGrpSpPr>
          <p:grpSpPr bwMode="auto">
            <a:xfrm flipV="1">
              <a:off x="3686" y="243"/>
              <a:ext cx="177" cy="66"/>
              <a:chOff x="2848" y="848"/>
              <a:chExt cx="140" cy="98"/>
            </a:xfrm>
          </p:grpSpPr>
          <p:sp>
            <p:nvSpPr>
              <p:cNvPr id="8294" name="Line 88"/>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95" name="Line 89"/>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96" name="Line 90"/>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8208" name="Group 91"/>
          <p:cNvGrpSpPr>
            <a:grpSpLocks/>
          </p:cNvGrpSpPr>
          <p:nvPr/>
        </p:nvGrpSpPr>
        <p:grpSpPr bwMode="auto">
          <a:xfrm>
            <a:off x="498475" y="3124200"/>
            <a:ext cx="1566863" cy="1987550"/>
            <a:chOff x="2366" y="929"/>
            <a:chExt cx="987" cy="1252"/>
          </a:xfrm>
        </p:grpSpPr>
        <p:graphicFrame>
          <p:nvGraphicFramePr>
            <p:cNvPr id="8195" name="Object 92"/>
            <p:cNvGraphicFramePr>
              <a:graphicFrameLocks noChangeAspect="1"/>
            </p:cNvGraphicFramePr>
            <p:nvPr/>
          </p:nvGraphicFramePr>
          <p:xfrm>
            <a:off x="2741" y="929"/>
            <a:ext cx="333" cy="264"/>
          </p:xfrm>
          <a:graphic>
            <a:graphicData uri="http://schemas.openxmlformats.org/presentationml/2006/ole">
              <mc:AlternateContent xmlns:mc="http://schemas.openxmlformats.org/markup-compatibility/2006">
                <mc:Choice xmlns:v="urn:schemas-microsoft-com:vml" Requires="v">
                  <p:oleObj spid="_x0000_s8376" name="Clip" r:id="rId3" imgW="1307263" imgH="1084139" progId="">
                    <p:embed/>
                  </p:oleObj>
                </mc:Choice>
                <mc:Fallback>
                  <p:oleObj name="Clip" r:id="rId3" imgW="1307263" imgH="1084139" progId="">
                    <p:embed/>
                    <p:pic>
                      <p:nvPicPr>
                        <p:cNvPr id="0" name="Picture 17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1" y="929"/>
                          <a:ext cx="333" cy="2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8278" name="Group 93"/>
            <p:cNvGrpSpPr>
              <a:grpSpLocks/>
            </p:cNvGrpSpPr>
            <p:nvPr/>
          </p:nvGrpSpPr>
          <p:grpSpPr bwMode="auto">
            <a:xfrm>
              <a:off x="2366" y="1145"/>
              <a:ext cx="987" cy="1036"/>
              <a:chOff x="2956" y="969"/>
              <a:chExt cx="513" cy="529"/>
            </a:xfrm>
          </p:grpSpPr>
          <p:sp>
            <p:nvSpPr>
              <p:cNvPr id="8279" name="Rectangle 94"/>
              <p:cNvSpPr>
                <a:spLocks noChangeArrowheads="1"/>
              </p:cNvSpPr>
              <p:nvPr/>
            </p:nvSpPr>
            <p:spPr bwMode="auto">
              <a:xfrm>
                <a:off x="3018" y="969"/>
                <a:ext cx="426" cy="4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80" name="Rectangle 95"/>
              <p:cNvSpPr>
                <a:spLocks noChangeArrowheads="1"/>
              </p:cNvSpPr>
              <p:nvPr/>
            </p:nvSpPr>
            <p:spPr bwMode="auto">
              <a:xfrm>
                <a:off x="2997" y="984"/>
                <a:ext cx="435" cy="504"/>
              </a:xfrm>
              <a:prstGeom prst="rect">
                <a:avLst/>
              </a:prstGeom>
              <a:solidFill>
                <a:schemeClr val="bg1"/>
              </a:solidFill>
              <a:ln w="1270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81" name="Rectangle 96"/>
              <p:cNvSpPr>
                <a:spLocks noChangeArrowheads="1"/>
              </p:cNvSpPr>
              <p:nvPr/>
            </p:nvSpPr>
            <p:spPr bwMode="auto">
              <a:xfrm>
                <a:off x="3000" y="1185"/>
                <a:ext cx="432" cy="10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82" name="Text Box 97"/>
              <p:cNvSpPr txBox="1">
                <a:spLocks noChangeArrowheads="1"/>
              </p:cNvSpPr>
              <p:nvPr/>
            </p:nvSpPr>
            <p:spPr bwMode="auto">
              <a:xfrm>
                <a:off x="2956" y="978"/>
                <a:ext cx="513"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2000">
                    <a:latin typeface="Comic Sans MS" pitchFamily="66" charset="0"/>
                  </a:rPr>
                  <a:t>application</a:t>
                </a:r>
              </a:p>
              <a:p>
                <a:pPr algn="ctr"/>
                <a:r>
                  <a:rPr lang="en-US" altLang="en-US" sz="2000">
                    <a:latin typeface="Comic Sans MS" pitchFamily="66" charset="0"/>
                  </a:rPr>
                  <a:t>transport</a:t>
                </a:r>
              </a:p>
              <a:p>
                <a:pPr algn="ctr"/>
                <a:r>
                  <a:rPr lang="en-US" altLang="en-US" sz="2000">
                    <a:solidFill>
                      <a:schemeClr val="bg1"/>
                    </a:solidFill>
                    <a:latin typeface="Comic Sans MS" pitchFamily="66" charset="0"/>
                  </a:rPr>
                  <a:t>network</a:t>
                </a:r>
                <a:endParaRPr lang="en-US" altLang="en-US" sz="2000">
                  <a:latin typeface="Comic Sans MS" pitchFamily="66" charset="0"/>
                </a:endParaRPr>
              </a:p>
              <a:p>
                <a:pPr algn="ctr"/>
                <a:r>
                  <a:rPr lang="en-US" altLang="en-US" sz="2000">
                    <a:latin typeface="Comic Sans MS" pitchFamily="66" charset="0"/>
                  </a:rPr>
                  <a:t>data link</a:t>
                </a:r>
              </a:p>
              <a:p>
                <a:pPr algn="ctr"/>
                <a:r>
                  <a:rPr lang="en-US" altLang="en-US" sz="2000">
                    <a:latin typeface="Comic Sans MS" pitchFamily="66" charset="0"/>
                  </a:rPr>
                  <a:t>physical</a:t>
                </a:r>
                <a:endParaRPr lang="en-US" altLang="en-US" sz="2000"/>
              </a:p>
            </p:txBody>
          </p:sp>
          <p:sp>
            <p:nvSpPr>
              <p:cNvPr id="8283" name="Line 98"/>
              <p:cNvSpPr>
                <a:spLocks noChangeShapeType="1"/>
              </p:cNvSpPr>
              <p:nvPr/>
            </p:nvSpPr>
            <p:spPr bwMode="auto">
              <a:xfrm>
                <a:off x="2997" y="1194"/>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84" name="Line 99"/>
              <p:cNvSpPr>
                <a:spLocks noChangeShapeType="1"/>
              </p:cNvSpPr>
              <p:nvPr/>
            </p:nvSpPr>
            <p:spPr bwMode="auto">
              <a:xfrm>
                <a:off x="3003" y="1290"/>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85" name="Line 100"/>
              <p:cNvSpPr>
                <a:spLocks noChangeShapeType="1"/>
              </p:cNvSpPr>
              <p:nvPr/>
            </p:nvSpPr>
            <p:spPr bwMode="auto">
              <a:xfrm>
                <a:off x="3003" y="1374"/>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86" name="Line 101"/>
              <p:cNvSpPr>
                <a:spLocks noChangeShapeType="1"/>
              </p:cNvSpPr>
              <p:nvPr/>
            </p:nvSpPr>
            <p:spPr bwMode="auto">
              <a:xfrm>
                <a:off x="3003" y="1092"/>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8209" name="Freeform 102"/>
          <p:cNvSpPr>
            <a:spLocks/>
          </p:cNvSpPr>
          <p:nvPr/>
        </p:nvSpPr>
        <p:spPr bwMode="auto">
          <a:xfrm>
            <a:off x="5051425" y="4748213"/>
            <a:ext cx="504825" cy="307975"/>
          </a:xfrm>
          <a:custGeom>
            <a:avLst/>
            <a:gdLst>
              <a:gd name="T0" fmla="*/ 0 w 318"/>
              <a:gd name="T1" fmla="*/ 0 h 194"/>
              <a:gd name="T2" fmla="*/ 504825 w 318"/>
              <a:gd name="T3" fmla="*/ 307975 h 194"/>
              <a:gd name="T4" fmla="*/ 0 60000 65536"/>
              <a:gd name="T5" fmla="*/ 0 60000 65536"/>
              <a:gd name="T6" fmla="*/ 0 w 318"/>
              <a:gd name="T7" fmla="*/ 0 h 194"/>
              <a:gd name="T8" fmla="*/ 318 w 318"/>
              <a:gd name="T9" fmla="*/ 194 h 194"/>
            </a:gdLst>
            <a:ahLst/>
            <a:cxnLst>
              <a:cxn ang="T4">
                <a:pos x="T0" y="T1"/>
              </a:cxn>
              <a:cxn ang="T5">
                <a:pos x="T2" y="T3"/>
              </a:cxn>
            </a:cxnLst>
            <a:rect l="T6" t="T7" r="T8" b="T9"/>
            <a:pathLst>
              <a:path w="318" h="194">
                <a:moveTo>
                  <a:pt x="0" y="0"/>
                </a:moveTo>
                <a:lnTo>
                  <a:pt x="318" y="194"/>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10" name="Freeform 103"/>
          <p:cNvSpPr>
            <a:spLocks/>
          </p:cNvSpPr>
          <p:nvPr/>
        </p:nvSpPr>
        <p:spPr bwMode="auto">
          <a:xfrm>
            <a:off x="3986213" y="5140325"/>
            <a:ext cx="481012" cy="238125"/>
          </a:xfrm>
          <a:custGeom>
            <a:avLst/>
            <a:gdLst>
              <a:gd name="T0" fmla="*/ 0 w 294"/>
              <a:gd name="T1" fmla="*/ 0 h 174"/>
              <a:gd name="T2" fmla="*/ 481012 w 294"/>
              <a:gd name="T3" fmla="*/ 238125 h 174"/>
              <a:gd name="T4" fmla="*/ 0 60000 65536"/>
              <a:gd name="T5" fmla="*/ 0 60000 65536"/>
              <a:gd name="T6" fmla="*/ 0 w 294"/>
              <a:gd name="T7" fmla="*/ 0 h 174"/>
              <a:gd name="T8" fmla="*/ 294 w 294"/>
              <a:gd name="T9" fmla="*/ 174 h 174"/>
            </a:gdLst>
            <a:ahLst/>
            <a:cxnLst>
              <a:cxn ang="T4">
                <a:pos x="T0" y="T1"/>
              </a:cxn>
              <a:cxn ang="T5">
                <a:pos x="T2" y="T3"/>
              </a:cxn>
            </a:cxnLst>
            <a:rect l="T6" t="T7" r="T8" b="T9"/>
            <a:pathLst>
              <a:path w="294" h="174">
                <a:moveTo>
                  <a:pt x="0" y="0"/>
                </a:moveTo>
                <a:lnTo>
                  <a:pt x="294" y="174"/>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11" name="Freeform 104"/>
          <p:cNvSpPr>
            <a:spLocks/>
          </p:cNvSpPr>
          <p:nvPr/>
        </p:nvSpPr>
        <p:spPr bwMode="auto">
          <a:xfrm>
            <a:off x="4933950" y="5116513"/>
            <a:ext cx="628650" cy="247650"/>
          </a:xfrm>
          <a:custGeom>
            <a:avLst/>
            <a:gdLst>
              <a:gd name="T0" fmla="*/ 0 w 378"/>
              <a:gd name="T1" fmla="*/ 247650 h 174"/>
              <a:gd name="T2" fmla="*/ 628650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12" name="Freeform 105"/>
          <p:cNvSpPr>
            <a:spLocks/>
          </p:cNvSpPr>
          <p:nvPr/>
        </p:nvSpPr>
        <p:spPr bwMode="auto">
          <a:xfrm>
            <a:off x="5600700" y="5170488"/>
            <a:ext cx="206375" cy="508000"/>
          </a:xfrm>
          <a:custGeom>
            <a:avLst/>
            <a:gdLst>
              <a:gd name="T0" fmla="*/ 0 w 118"/>
              <a:gd name="T1" fmla="*/ 508000 h 500"/>
              <a:gd name="T2" fmla="*/ 206375 w 118"/>
              <a:gd name="T3" fmla="*/ 0 h 500"/>
              <a:gd name="T4" fmla="*/ 0 60000 65536"/>
              <a:gd name="T5" fmla="*/ 0 60000 65536"/>
              <a:gd name="T6" fmla="*/ 0 w 118"/>
              <a:gd name="T7" fmla="*/ 0 h 500"/>
              <a:gd name="T8" fmla="*/ 118 w 118"/>
              <a:gd name="T9" fmla="*/ 500 h 500"/>
            </a:gdLst>
            <a:ahLst/>
            <a:cxnLst>
              <a:cxn ang="T4">
                <a:pos x="T0" y="T1"/>
              </a:cxn>
              <a:cxn ang="T5">
                <a:pos x="T2" y="T3"/>
              </a:cxn>
            </a:cxnLst>
            <a:rect l="T6" t="T7" r="T8" b="T9"/>
            <a:pathLst>
              <a:path w="118" h="500">
                <a:moveTo>
                  <a:pt x="0" y="500"/>
                </a:moveTo>
                <a:lnTo>
                  <a:pt x="118"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13" name="Freeform 106"/>
          <p:cNvSpPr>
            <a:spLocks/>
          </p:cNvSpPr>
          <p:nvPr/>
        </p:nvSpPr>
        <p:spPr bwMode="auto">
          <a:xfrm>
            <a:off x="4365625" y="5703888"/>
            <a:ext cx="736600" cy="74612"/>
          </a:xfrm>
          <a:custGeom>
            <a:avLst/>
            <a:gdLst>
              <a:gd name="T0" fmla="*/ 736600 w 370"/>
              <a:gd name="T1" fmla="*/ 74612 h 32"/>
              <a:gd name="T2" fmla="*/ 0 w 370"/>
              <a:gd name="T3" fmla="*/ 0 h 32"/>
              <a:gd name="T4" fmla="*/ 0 60000 65536"/>
              <a:gd name="T5" fmla="*/ 0 60000 65536"/>
              <a:gd name="T6" fmla="*/ 0 w 370"/>
              <a:gd name="T7" fmla="*/ 0 h 32"/>
              <a:gd name="T8" fmla="*/ 370 w 370"/>
              <a:gd name="T9" fmla="*/ 32 h 32"/>
            </a:gdLst>
            <a:ahLst/>
            <a:cxnLst>
              <a:cxn ang="T4">
                <a:pos x="T0" y="T1"/>
              </a:cxn>
              <a:cxn ang="T5">
                <a:pos x="T2" y="T3"/>
              </a:cxn>
            </a:cxnLst>
            <a:rect l="T6" t="T7" r="T8" b="T9"/>
            <a:pathLst>
              <a:path w="370" h="32">
                <a:moveTo>
                  <a:pt x="370" y="32"/>
                </a:moveTo>
                <a:lnTo>
                  <a:pt x="0"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14" name="Freeform 107"/>
          <p:cNvSpPr>
            <a:spLocks/>
          </p:cNvSpPr>
          <p:nvPr/>
        </p:nvSpPr>
        <p:spPr bwMode="auto">
          <a:xfrm>
            <a:off x="3829050" y="5164138"/>
            <a:ext cx="193675" cy="425450"/>
          </a:xfrm>
          <a:custGeom>
            <a:avLst/>
            <a:gdLst>
              <a:gd name="T0" fmla="*/ 178269 w 176"/>
              <a:gd name="T1" fmla="*/ 421319 h 412"/>
              <a:gd name="T2" fmla="*/ 193675 w 176"/>
              <a:gd name="T3" fmla="*/ 425450 h 412"/>
              <a:gd name="T4" fmla="*/ 0 w 176"/>
              <a:gd name="T5" fmla="*/ 0 h 412"/>
              <a:gd name="T6" fmla="*/ 0 60000 65536"/>
              <a:gd name="T7" fmla="*/ 0 60000 65536"/>
              <a:gd name="T8" fmla="*/ 0 60000 65536"/>
              <a:gd name="T9" fmla="*/ 0 w 176"/>
              <a:gd name="T10" fmla="*/ 0 h 412"/>
              <a:gd name="T11" fmla="*/ 176 w 176"/>
              <a:gd name="T12" fmla="*/ 412 h 412"/>
            </a:gdLst>
            <a:ahLst/>
            <a:cxnLst>
              <a:cxn ang="T6">
                <a:pos x="T0" y="T1"/>
              </a:cxn>
              <a:cxn ang="T7">
                <a:pos x="T2" y="T3"/>
              </a:cxn>
              <a:cxn ang="T8">
                <a:pos x="T4" y="T5"/>
              </a:cxn>
            </a:cxnLst>
            <a:rect l="T9" t="T10" r="T11" b="T12"/>
            <a:pathLst>
              <a:path w="176" h="412">
                <a:moveTo>
                  <a:pt x="162" y="408"/>
                </a:moveTo>
                <a:lnTo>
                  <a:pt x="176" y="412"/>
                </a:lnTo>
                <a:lnTo>
                  <a:pt x="0" y="0"/>
                </a:lnTo>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215" name="Group 108"/>
          <p:cNvGrpSpPr>
            <a:grpSpLocks/>
          </p:cNvGrpSpPr>
          <p:nvPr/>
        </p:nvGrpSpPr>
        <p:grpSpPr bwMode="auto">
          <a:xfrm>
            <a:off x="7280275" y="3295650"/>
            <a:ext cx="1566863" cy="1987550"/>
            <a:chOff x="2366" y="929"/>
            <a:chExt cx="987" cy="1252"/>
          </a:xfrm>
        </p:grpSpPr>
        <p:graphicFrame>
          <p:nvGraphicFramePr>
            <p:cNvPr id="8194" name="Object 109"/>
            <p:cNvGraphicFramePr>
              <a:graphicFrameLocks noChangeAspect="1"/>
            </p:cNvGraphicFramePr>
            <p:nvPr/>
          </p:nvGraphicFramePr>
          <p:xfrm>
            <a:off x="2741" y="929"/>
            <a:ext cx="333" cy="264"/>
          </p:xfrm>
          <a:graphic>
            <a:graphicData uri="http://schemas.openxmlformats.org/presentationml/2006/ole">
              <mc:AlternateContent xmlns:mc="http://schemas.openxmlformats.org/markup-compatibility/2006">
                <mc:Choice xmlns:v="urn:schemas-microsoft-com:vml" Requires="v">
                  <p:oleObj spid="_x0000_s8377" name="Clip" r:id="rId5" imgW="1307263" imgH="1084139" progId="">
                    <p:embed/>
                  </p:oleObj>
                </mc:Choice>
                <mc:Fallback>
                  <p:oleObj name="Clip" r:id="rId5" imgW="1307263" imgH="1084139" progId="">
                    <p:embed/>
                    <p:pic>
                      <p:nvPicPr>
                        <p:cNvPr id="0" name="Picture 1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1" y="929"/>
                          <a:ext cx="333" cy="2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8269" name="Group 110"/>
            <p:cNvGrpSpPr>
              <a:grpSpLocks/>
            </p:cNvGrpSpPr>
            <p:nvPr/>
          </p:nvGrpSpPr>
          <p:grpSpPr bwMode="auto">
            <a:xfrm>
              <a:off x="2366" y="1145"/>
              <a:ext cx="987" cy="1036"/>
              <a:chOff x="2956" y="969"/>
              <a:chExt cx="513" cy="529"/>
            </a:xfrm>
          </p:grpSpPr>
          <p:sp>
            <p:nvSpPr>
              <p:cNvPr id="8270" name="Rectangle 111"/>
              <p:cNvSpPr>
                <a:spLocks noChangeArrowheads="1"/>
              </p:cNvSpPr>
              <p:nvPr/>
            </p:nvSpPr>
            <p:spPr bwMode="auto">
              <a:xfrm>
                <a:off x="3018" y="969"/>
                <a:ext cx="426" cy="4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71" name="Rectangle 112"/>
              <p:cNvSpPr>
                <a:spLocks noChangeArrowheads="1"/>
              </p:cNvSpPr>
              <p:nvPr/>
            </p:nvSpPr>
            <p:spPr bwMode="auto">
              <a:xfrm>
                <a:off x="2997" y="984"/>
                <a:ext cx="435" cy="504"/>
              </a:xfrm>
              <a:prstGeom prst="rect">
                <a:avLst/>
              </a:prstGeom>
              <a:solidFill>
                <a:schemeClr val="bg1"/>
              </a:solidFill>
              <a:ln w="12700">
                <a:solidFill>
                  <a:schemeClr val="tx1"/>
                </a:solidFill>
                <a:miter lim="800000"/>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72" name="Rectangle 113"/>
              <p:cNvSpPr>
                <a:spLocks noChangeArrowheads="1"/>
              </p:cNvSpPr>
              <p:nvPr/>
            </p:nvSpPr>
            <p:spPr bwMode="auto">
              <a:xfrm>
                <a:off x="3000" y="1185"/>
                <a:ext cx="432" cy="10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73" name="Text Box 114"/>
              <p:cNvSpPr txBox="1">
                <a:spLocks noChangeArrowheads="1"/>
              </p:cNvSpPr>
              <p:nvPr/>
            </p:nvSpPr>
            <p:spPr bwMode="auto">
              <a:xfrm>
                <a:off x="2956" y="978"/>
                <a:ext cx="513"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2000">
                    <a:latin typeface="Comic Sans MS" pitchFamily="66" charset="0"/>
                  </a:rPr>
                  <a:t>application</a:t>
                </a:r>
              </a:p>
              <a:p>
                <a:pPr algn="ctr"/>
                <a:r>
                  <a:rPr lang="en-US" altLang="en-US" sz="2000">
                    <a:latin typeface="Comic Sans MS" pitchFamily="66" charset="0"/>
                  </a:rPr>
                  <a:t>transport</a:t>
                </a:r>
              </a:p>
              <a:p>
                <a:pPr algn="ctr"/>
                <a:r>
                  <a:rPr lang="en-US" altLang="en-US" sz="2000">
                    <a:solidFill>
                      <a:schemeClr val="bg1"/>
                    </a:solidFill>
                    <a:latin typeface="Comic Sans MS" pitchFamily="66" charset="0"/>
                  </a:rPr>
                  <a:t>network</a:t>
                </a:r>
                <a:endParaRPr lang="en-US" altLang="en-US" sz="2000">
                  <a:latin typeface="Comic Sans MS" pitchFamily="66" charset="0"/>
                </a:endParaRPr>
              </a:p>
              <a:p>
                <a:pPr algn="ctr"/>
                <a:r>
                  <a:rPr lang="en-US" altLang="en-US" sz="2000">
                    <a:latin typeface="Comic Sans MS" pitchFamily="66" charset="0"/>
                  </a:rPr>
                  <a:t>data link</a:t>
                </a:r>
              </a:p>
              <a:p>
                <a:pPr algn="ctr"/>
                <a:r>
                  <a:rPr lang="en-US" altLang="en-US" sz="2000">
                    <a:latin typeface="Comic Sans MS" pitchFamily="66" charset="0"/>
                  </a:rPr>
                  <a:t>physical</a:t>
                </a:r>
                <a:endParaRPr lang="en-US" altLang="en-US" sz="2000"/>
              </a:p>
            </p:txBody>
          </p:sp>
          <p:sp>
            <p:nvSpPr>
              <p:cNvPr id="8274" name="Line 115"/>
              <p:cNvSpPr>
                <a:spLocks noChangeShapeType="1"/>
              </p:cNvSpPr>
              <p:nvPr/>
            </p:nvSpPr>
            <p:spPr bwMode="auto">
              <a:xfrm>
                <a:off x="2997" y="1194"/>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75" name="Line 116"/>
              <p:cNvSpPr>
                <a:spLocks noChangeShapeType="1"/>
              </p:cNvSpPr>
              <p:nvPr/>
            </p:nvSpPr>
            <p:spPr bwMode="auto">
              <a:xfrm>
                <a:off x="3003" y="1290"/>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76" name="Line 117"/>
              <p:cNvSpPr>
                <a:spLocks noChangeShapeType="1"/>
              </p:cNvSpPr>
              <p:nvPr/>
            </p:nvSpPr>
            <p:spPr bwMode="auto">
              <a:xfrm>
                <a:off x="3003" y="1374"/>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77" name="Line 118"/>
              <p:cNvSpPr>
                <a:spLocks noChangeShapeType="1"/>
              </p:cNvSpPr>
              <p:nvPr/>
            </p:nvSpPr>
            <p:spPr bwMode="auto">
              <a:xfrm>
                <a:off x="3003" y="1092"/>
                <a:ext cx="435" cy="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8216" name="Line 119"/>
          <p:cNvSpPr>
            <a:spLocks noChangeShapeType="1"/>
          </p:cNvSpPr>
          <p:nvPr/>
        </p:nvSpPr>
        <p:spPr bwMode="auto">
          <a:xfrm rot="-5400000" flipH="1" flipV="1">
            <a:off x="6721475" y="4386263"/>
            <a:ext cx="6350" cy="14033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6552" name="Text Box 120"/>
          <p:cNvSpPr txBox="1">
            <a:spLocks noChangeArrowheads="1"/>
          </p:cNvSpPr>
          <p:nvPr/>
        </p:nvSpPr>
        <p:spPr bwMode="auto">
          <a:xfrm>
            <a:off x="1927225" y="4329113"/>
            <a:ext cx="1670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1. Initiate call</a:t>
            </a:r>
            <a:endParaRPr lang="en-US" altLang="en-US"/>
          </a:p>
        </p:txBody>
      </p:sp>
      <p:sp>
        <p:nvSpPr>
          <p:cNvPr id="146553" name="Freeform 121"/>
          <p:cNvSpPr>
            <a:spLocks/>
          </p:cNvSpPr>
          <p:nvPr/>
        </p:nvSpPr>
        <p:spPr bwMode="auto">
          <a:xfrm>
            <a:off x="2057400" y="4678363"/>
            <a:ext cx="5305425" cy="862012"/>
          </a:xfrm>
          <a:custGeom>
            <a:avLst/>
            <a:gdLst>
              <a:gd name="T0" fmla="*/ 0 w 3342"/>
              <a:gd name="T1" fmla="*/ 0 h 543"/>
              <a:gd name="T2" fmla="*/ 4763 w 3342"/>
              <a:gd name="T3" fmla="*/ 371475 h 543"/>
              <a:gd name="T4" fmla="*/ 1490662 w 3342"/>
              <a:gd name="T5" fmla="*/ 371475 h 543"/>
              <a:gd name="T6" fmla="*/ 2566988 w 3342"/>
              <a:gd name="T7" fmla="*/ 862012 h 543"/>
              <a:gd name="T8" fmla="*/ 2886075 w 3342"/>
              <a:gd name="T9" fmla="*/ 862012 h 543"/>
              <a:gd name="T10" fmla="*/ 3752850 w 3342"/>
              <a:gd name="T11" fmla="*/ 476250 h 543"/>
              <a:gd name="T12" fmla="*/ 5305425 w 3342"/>
              <a:gd name="T13" fmla="*/ 485775 h 543"/>
              <a:gd name="T14" fmla="*/ 5295900 w 3342"/>
              <a:gd name="T15" fmla="*/ 19050 h 543"/>
              <a:gd name="T16" fmla="*/ 0 60000 65536"/>
              <a:gd name="T17" fmla="*/ 0 60000 65536"/>
              <a:gd name="T18" fmla="*/ 0 60000 65536"/>
              <a:gd name="T19" fmla="*/ 0 60000 65536"/>
              <a:gd name="T20" fmla="*/ 0 60000 65536"/>
              <a:gd name="T21" fmla="*/ 0 60000 65536"/>
              <a:gd name="T22" fmla="*/ 0 60000 65536"/>
              <a:gd name="T23" fmla="*/ 0 60000 65536"/>
              <a:gd name="T24" fmla="*/ 0 w 3342"/>
              <a:gd name="T25" fmla="*/ 0 h 543"/>
              <a:gd name="T26" fmla="*/ 3342 w 3342"/>
              <a:gd name="T27" fmla="*/ 543 h 54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42" h="543">
                <a:moveTo>
                  <a:pt x="0" y="0"/>
                </a:moveTo>
                <a:lnTo>
                  <a:pt x="3" y="234"/>
                </a:lnTo>
                <a:lnTo>
                  <a:pt x="939" y="234"/>
                </a:lnTo>
                <a:lnTo>
                  <a:pt x="1617" y="543"/>
                </a:lnTo>
                <a:lnTo>
                  <a:pt x="1818" y="543"/>
                </a:lnTo>
                <a:lnTo>
                  <a:pt x="2364" y="300"/>
                </a:lnTo>
                <a:lnTo>
                  <a:pt x="3342" y="306"/>
                </a:lnTo>
                <a:lnTo>
                  <a:pt x="3336" y="12"/>
                </a:lnTo>
              </a:path>
            </a:pathLst>
          </a:custGeom>
          <a:noFill/>
          <a:ln w="28575">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46554" name="Text Box 122"/>
          <p:cNvSpPr txBox="1">
            <a:spLocks noChangeArrowheads="1"/>
          </p:cNvSpPr>
          <p:nvPr/>
        </p:nvSpPr>
        <p:spPr bwMode="auto">
          <a:xfrm>
            <a:off x="5646738" y="4395788"/>
            <a:ext cx="1778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2. incoming call</a:t>
            </a:r>
            <a:endParaRPr lang="en-US" altLang="en-US"/>
          </a:p>
        </p:txBody>
      </p:sp>
      <p:sp>
        <p:nvSpPr>
          <p:cNvPr id="146555" name="Text Box 123"/>
          <p:cNvSpPr txBox="1">
            <a:spLocks noChangeArrowheads="1"/>
          </p:cNvSpPr>
          <p:nvPr/>
        </p:nvSpPr>
        <p:spPr bwMode="auto">
          <a:xfrm>
            <a:off x="5768975" y="4062413"/>
            <a:ext cx="16335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3. Accept call</a:t>
            </a:r>
            <a:endParaRPr lang="en-US" altLang="en-US"/>
          </a:p>
        </p:txBody>
      </p:sp>
      <p:sp>
        <p:nvSpPr>
          <p:cNvPr id="146556" name="Freeform 124"/>
          <p:cNvSpPr>
            <a:spLocks/>
          </p:cNvSpPr>
          <p:nvPr/>
        </p:nvSpPr>
        <p:spPr bwMode="auto">
          <a:xfrm>
            <a:off x="2162175" y="4325938"/>
            <a:ext cx="5057775" cy="1123950"/>
          </a:xfrm>
          <a:custGeom>
            <a:avLst/>
            <a:gdLst>
              <a:gd name="T0" fmla="*/ 0 w 3186"/>
              <a:gd name="T1" fmla="*/ 19050 h 708"/>
              <a:gd name="T2" fmla="*/ 0 w 3186"/>
              <a:gd name="T3" fmla="*/ 604837 h 708"/>
              <a:gd name="T4" fmla="*/ 1400175 w 3186"/>
              <a:gd name="T5" fmla="*/ 609600 h 708"/>
              <a:gd name="T6" fmla="*/ 2462213 w 3186"/>
              <a:gd name="T7" fmla="*/ 1123950 h 708"/>
              <a:gd name="T8" fmla="*/ 2765425 w 3186"/>
              <a:gd name="T9" fmla="*/ 1123950 h 708"/>
              <a:gd name="T10" fmla="*/ 3608388 w 3186"/>
              <a:gd name="T11" fmla="*/ 755650 h 708"/>
              <a:gd name="T12" fmla="*/ 5057775 w 3186"/>
              <a:gd name="T13" fmla="*/ 746125 h 708"/>
              <a:gd name="T14" fmla="*/ 5048250 w 3186"/>
              <a:gd name="T15" fmla="*/ 0 h 708"/>
              <a:gd name="T16" fmla="*/ 0 60000 65536"/>
              <a:gd name="T17" fmla="*/ 0 60000 65536"/>
              <a:gd name="T18" fmla="*/ 0 60000 65536"/>
              <a:gd name="T19" fmla="*/ 0 60000 65536"/>
              <a:gd name="T20" fmla="*/ 0 60000 65536"/>
              <a:gd name="T21" fmla="*/ 0 60000 65536"/>
              <a:gd name="T22" fmla="*/ 0 60000 65536"/>
              <a:gd name="T23" fmla="*/ 0 60000 65536"/>
              <a:gd name="T24" fmla="*/ 0 w 3186"/>
              <a:gd name="T25" fmla="*/ 0 h 708"/>
              <a:gd name="T26" fmla="*/ 3186 w 3186"/>
              <a:gd name="T27" fmla="*/ 708 h 70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186" h="708">
                <a:moveTo>
                  <a:pt x="0" y="12"/>
                </a:moveTo>
                <a:lnTo>
                  <a:pt x="0" y="381"/>
                </a:lnTo>
                <a:lnTo>
                  <a:pt x="882" y="384"/>
                </a:lnTo>
                <a:lnTo>
                  <a:pt x="1551" y="708"/>
                </a:lnTo>
                <a:lnTo>
                  <a:pt x="1742" y="708"/>
                </a:lnTo>
                <a:lnTo>
                  <a:pt x="2273" y="476"/>
                </a:lnTo>
                <a:lnTo>
                  <a:pt x="3186" y="470"/>
                </a:lnTo>
                <a:lnTo>
                  <a:pt x="3180" y="0"/>
                </a:lnTo>
              </a:path>
            </a:pathLst>
          </a:custGeom>
          <a:noFill/>
          <a:ln w="28575">
            <a:solidFill>
              <a:srgbClr val="FF0000"/>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146557" name="Text Box 125"/>
          <p:cNvSpPr txBox="1">
            <a:spLocks noChangeArrowheads="1"/>
          </p:cNvSpPr>
          <p:nvPr/>
        </p:nvSpPr>
        <p:spPr bwMode="auto">
          <a:xfrm>
            <a:off x="1892300" y="4043363"/>
            <a:ext cx="19843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rgbClr val="FF0000"/>
                </a:solidFill>
                <a:latin typeface="Comic Sans MS" pitchFamily="66" charset="0"/>
              </a:rPr>
              <a:t>4. Call connected</a:t>
            </a:r>
            <a:endParaRPr lang="en-US" altLang="en-US"/>
          </a:p>
        </p:txBody>
      </p:sp>
      <p:sp>
        <p:nvSpPr>
          <p:cNvPr id="146558" name="Text Box 126"/>
          <p:cNvSpPr txBox="1">
            <a:spLocks noChangeArrowheads="1"/>
          </p:cNvSpPr>
          <p:nvPr/>
        </p:nvSpPr>
        <p:spPr bwMode="auto">
          <a:xfrm>
            <a:off x="1922463" y="3738563"/>
            <a:ext cx="22240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chemeClr val="accent2"/>
                </a:solidFill>
                <a:latin typeface="Comic Sans MS" pitchFamily="66" charset="0"/>
              </a:rPr>
              <a:t>5. Data flow begins</a:t>
            </a:r>
            <a:endParaRPr lang="en-US" altLang="en-US"/>
          </a:p>
        </p:txBody>
      </p:sp>
      <p:sp>
        <p:nvSpPr>
          <p:cNvPr id="146559" name="Text Box 127"/>
          <p:cNvSpPr txBox="1">
            <a:spLocks noChangeArrowheads="1"/>
          </p:cNvSpPr>
          <p:nvPr/>
        </p:nvSpPr>
        <p:spPr bwMode="auto">
          <a:xfrm>
            <a:off x="5603875" y="3690938"/>
            <a:ext cx="18065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en-US" sz="1800">
                <a:solidFill>
                  <a:schemeClr val="accent2"/>
                </a:solidFill>
                <a:latin typeface="Comic Sans MS" pitchFamily="66" charset="0"/>
              </a:rPr>
              <a:t>6. Receive data</a:t>
            </a:r>
            <a:endParaRPr lang="en-US" altLang="en-US"/>
          </a:p>
        </p:txBody>
      </p:sp>
      <p:sp>
        <p:nvSpPr>
          <p:cNvPr id="146560" name="Freeform 128"/>
          <p:cNvSpPr>
            <a:spLocks/>
          </p:cNvSpPr>
          <p:nvPr/>
        </p:nvSpPr>
        <p:spPr bwMode="auto">
          <a:xfrm>
            <a:off x="2228850" y="4002088"/>
            <a:ext cx="4895850" cy="1343025"/>
          </a:xfrm>
          <a:custGeom>
            <a:avLst/>
            <a:gdLst>
              <a:gd name="T0" fmla="*/ 0 w 3084"/>
              <a:gd name="T1" fmla="*/ 28575 h 846"/>
              <a:gd name="T2" fmla="*/ 0 w 3084"/>
              <a:gd name="T3" fmla="*/ 842963 h 846"/>
              <a:gd name="T4" fmla="*/ 1343025 w 3084"/>
              <a:gd name="T5" fmla="*/ 847725 h 846"/>
              <a:gd name="T6" fmla="*/ 2357438 w 3084"/>
              <a:gd name="T7" fmla="*/ 1343025 h 846"/>
              <a:gd name="T8" fmla="*/ 2695575 w 3084"/>
              <a:gd name="T9" fmla="*/ 1338263 h 846"/>
              <a:gd name="T10" fmla="*/ 3552825 w 3084"/>
              <a:gd name="T11" fmla="*/ 1004888 h 846"/>
              <a:gd name="T12" fmla="*/ 4895850 w 3084"/>
              <a:gd name="T13" fmla="*/ 1004888 h 846"/>
              <a:gd name="T14" fmla="*/ 4891088 w 3084"/>
              <a:gd name="T15" fmla="*/ 0 h 846"/>
              <a:gd name="T16" fmla="*/ 0 60000 65536"/>
              <a:gd name="T17" fmla="*/ 0 60000 65536"/>
              <a:gd name="T18" fmla="*/ 0 60000 65536"/>
              <a:gd name="T19" fmla="*/ 0 60000 65536"/>
              <a:gd name="T20" fmla="*/ 0 60000 65536"/>
              <a:gd name="T21" fmla="*/ 0 60000 65536"/>
              <a:gd name="T22" fmla="*/ 0 60000 65536"/>
              <a:gd name="T23" fmla="*/ 0 60000 65536"/>
              <a:gd name="T24" fmla="*/ 0 w 3084"/>
              <a:gd name="T25" fmla="*/ 0 h 846"/>
              <a:gd name="T26" fmla="*/ 3084 w 3084"/>
              <a:gd name="T27" fmla="*/ 846 h 84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84" h="846">
                <a:moveTo>
                  <a:pt x="0" y="18"/>
                </a:moveTo>
                <a:lnTo>
                  <a:pt x="0" y="531"/>
                </a:lnTo>
                <a:lnTo>
                  <a:pt x="846" y="534"/>
                </a:lnTo>
                <a:lnTo>
                  <a:pt x="1485" y="846"/>
                </a:lnTo>
                <a:lnTo>
                  <a:pt x="1698" y="843"/>
                </a:lnTo>
                <a:lnTo>
                  <a:pt x="2238" y="633"/>
                </a:lnTo>
                <a:lnTo>
                  <a:pt x="3084" y="633"/>
                </a:lnTo>
                <a:lnTo>
                  <a:pt x="3081" y="0"/>
                </a:lnTo>
              </a:path>
            </a:pathLst>
          </a:custGeom>
          <a:noFill/>
          <a:ln w="57150">
            <a:solidFill>
              <a:schemeClr val="accent2"/>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24" name="Group 129"/>
          <p:cNvGrpSpPr>
            <a:grpSpLocks/>
          </p:cNvGrpSpPr>
          <p:nvPr/>
        </p:nvGrpSpPr>
        <p:grpSpPr bwMode="auto">
          <a:xfrm>
            <a:off x="3514725" y="4919663"/>
            <a:ext cx="2530475" cy="600075"/>
            <a:chOff x="2214" y="3302"/>
            <a:chExt cx="1594" cy="378"/>
          </a:xfrm>
        </p:grpSpPr>
        <p:grpSp>
          <p:nvGrpSpPr>
            <p:cNvPr id="8227" name="Group 130"/>
            <p:cNvGrpSpPr>
              <a:grpSpLocks/>
            </p:cNvGrpSpPr>
            <p:nvPr/>
          </p:nvGrpSpPr>
          <p:grpSpPr bwMode="auto">
            <a:xfrm>
              <a:off x="2214" y="3302"/>
              <a:ext cx="316" cy="147"/>
              <a:chOff x="3120" y="2318"/>
              <a:chExt cx="316" cy="147"/>
            </a:xfrm>
          </p:grpSpPr>
          <p:sp>
            <p:nvSpPr>
              <p:cNvPr id="8256" name="Oval 131"/>
              <p:cNvSpPr>
                <a:spLocks noChangeArrowheads="1"/>
              </p:cNvSpPr>
              <p:nvPr/>
            </p:nvSpPr>
            <p:spPr bwMode="auto">
              <a:xfrm>
                <a:off x="3123" y="2384"/>
                <a:ext cx="313" cy="81"/>
              </a:xfrm>
              <a:prstGeom prst="ellipse">
                <a:avLst/>
              </a:prstGeom>
              <a:solidFill>
                <a:srgbClr val="FF0000"/>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57" name="Line 132"/>
              <p:cNvSpPr>
                <a:spLocks noChangeShapeType="1"/>
              </p:cNvSpPr>
              <p:nvPr/>
            </p:nvSpPr>
            <p:spPr bwMode="auto">
              <a:xfrm>
                <a:off x="3123" y="2377"/>
                <a:ext cx="0" cy="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58" name="Line 133"/>
              <p:cNvSpPr>
                <a:spLocks noChangeShapeType="1"/>
              </p:cNvSpPr>
              <p:nvPr/>
            </p:nvSpPr>
            <p:spPr bwMode="auto">
              <a:xfrm>
                <a:off x="3436" y="2377"/>
                <a:ext cx="0" cy="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59" name="Rectangle 134"/>
              <p:cNvSpPr>
                <a:spLocks noChangeArrowheads="1"/>
              </p:cNvSpPr>
              <p:nvPr/>
            </p:nvSpPr>
            <p:spPr bwMode="auto">
              <a:xfrm>
                <a:off x="3123" y="2377"/>
                <a:ext cx="310" cy="4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8260" name="Oval 135"/>
              <p:cNvSpPr>
                <a:spLocks noChangeArrowheads="1"/>
              </p:cNvSpPr>
              <p:nvPr/>
            </p:nvSpPr>
            <p:spPr bwMode="auto">
              <a:xfrm>
                <a:off x="3120" y="2318"/>
                <a:ext cx="313" cy="95"/>
              </a:xfrm>
              <a:prstGeom prst="ellipse">
                <a:avLst/>
              </a:prstGeom>
              <a:solidFill>
                <a:srgbClr val="FF0000"/>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261" name="Group 136"/>
              <p:cNvGrpSpPr>
                <a:grpSpLocks/>
              </p:cNvGrpSpPr>
              <p:nvPr/>
            </p:nvGrpSpPr>
            <p:grpSpPr bwMode="auto">
              <a:xfrm>
                <a:off x="3195" y="2339"/>
                <a:ext cx="156" cy="55"/>
                <a:chOff x="2848" y="848"/>
                <a:chExt cx="140" cy="98"/>
              </a:xfrm>
            </p:grpSpPr>
            <p:sp>
              <p:nvSpPr>
                <p:cNvPr id="8266" name="Line 13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67" name="Line 13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68" name="Line 13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262" name="Group 140"/>
              <p:cNvGrpSpPr>
                <a:grpSpLocks/>
              </p:cNvGrpSpPr>
              <p:nvPr/>
            </p:nvGrpSpPr>
            <p:grpSpPr bwMode="auto">
              <a:xfrm flipV="1">
                <a:off x="3195" y="2338"/>
                <a:ext cx="156" cy="56"/>
                <a:chOff x="2848" y="848"/>
                <a:chExt cx="140" cy="98"/>
              </a:xfrm>
            </p:grpSpPr>
            <p:sp>
              <p:nvSpPr>
                <p:cNvPr id="8263" name="Line 141"/>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64" name="Line 142"/>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65" name="Line 143"/>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8228" name="Group 144"/>
            <p:cNvGrpSpPr>
              <a:grpSpLocks/>
            </p:cNvGrpSpPr>
            <p:nvPr/>
          </p:nvGrpSpPr>
          <p:grpSpPr bwMode="auto">
            <a:xfrm>
              <a:off x="2808" y="3533"/>
              <a:ext cx="316" cy="147"/>
              <a:chOff x="3120" y="2318"/>
              <a:chExt cx="316" cy="147"/>
            </a:xfrm>
          </p:grpSpPr>
          <p:sp>
            <p:nvSpPr>
              <p:cNvPr id="8243" name="Oval 145"/>
              <p:cNvSpPr>
                <a:spLocks noChangeArrowheads="1"/>
              </p:cNvSpPr>
              <p:nvPr/>
            </p:nvSpPr>
            <p:spPr bwMode="auto">
              <a:xfrm>
                <a:off x="3123" y="2384"/>
                <a:ext cx="313" cy="81"/>
              </a:xfrm>
              <a:prstGeom prst="ellipse">
                <a:avLst/>
              </a:prstGeom>
              <a:solidFill>
                <a:srgbClr val="FF0000"/>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44" name="Line 146"/>
              <p:cNvSpPr>
                <a:spLocks noChangeShapeType="1"/>
              </p:cNvSpPr>
              <p:nvPr/>
            </p:nvSpPr>
            <p:spPr bwMode="auto">
              <a:xfrm>
                <a:off x="3123" y="2377"/>
                <a:ext cx="0" cy="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45" name="Line 147"/>
              <p:cNvSpPr>
                <a:spLocks noChangeShapeType="1"/>
              </p:cNvSpPr>
              <p:nvPr/>
            </p:nvSpPr>
            <p:spPr bwMode="auto">
              <a:xfrm>
                <a:off x="3436" y="2377"/>
                <a:ext cx="0" cy="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46" name="Rectangle 148"/>
              <p:cNvSpPr>
                <a:spLocks noChangeArrowheads="1"/>
              </p:cNvSpPr>
              <p:nvPr/>
            </p:nvSpPr>
            <p:spPr bwMode="auto">
              <a:xfrm>
                <a:off x="3123" y="2377"/>
                <a:ext cx="310" cy="4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8247" name="Oval 149"/>
              <p:cNvSpPr>
                <a:spLocks noChangeArrowheads="1"/>
              </p:cNvSpPr>
              <p:nvPr/>
            </p:nvSpPr>
            <p:spPr bwMode="auto">
              <a:xfrm>
                <a:off x="3120" y="2318"/>
                <a:ext cx="313" cy="95"/>
              </a:xfrm>
              <a:prstGeom prst="ellipse">
                <a:avLst/>
              </a:prstGeom>
              <a:solidFill>
                <a:srgbClr val="FF0000"/>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248" name="Group 150"/>
              <p:cNvGrpSpPr>
                <a:grpSpLocks/>
              </p:cNvGrpSpPr>
              <p:nvPr/>
            </p:nvGrpSpPr>
            <p:grpSpPr bwMode="auto">
              <a:xfrm>
                <a:off x="3195" y="2339"/>
                <a:ext cx="156" cy="55"/>
                <a:chOff x="2848" y="848"/>
                <a:chExt cx="140" cy="98"/>
              </a:xfrm>
            </p:grpSpPr>
            <p:sp>
              <p:nvSpPr>
                <p:cNvPr id="8253" name="Line 151"/>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54" name="Line 152"/>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55" name="Line 153"/>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249" name="Group 154"/>
              <p:cNvGrpSpPr>
                <a:grpSpLocks/>
              </p:cNvGrpSpPr>
              <p:nvPr/>
            </p:nvGrpSpPr>
            <p:grpSpPr bwMode="auto">
              <a:xfrm flipV="1">
                <a:off x="3195" y="2338"/>
                <a:ext cx="156" cy="56"/>
                <a:chOff x="2848" y="848"/>
                <a:chExt cx="140" cy="98"/>
              </a:xfrm>
            </p:grpSpPr>
            <p:sp>
              <p:nvSpPr>
                <p:cNvPr id="8250" name="Line 155"/>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51" name="Line 156"/>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52" name="Line 157"/>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8229" name="Group 158"/>
            <p:cNvGrpSpPr>
              <a:grpSpLocks/>
            </p:cNvGrpSpPr>
            <p:nvPr/>
          </p:nvGrpSpPr>
          <p:grpSpPr bwMode="auto">
            <a:xfrm>
              <a:off x="3492" y="3302"/>
              <a:ext cx="316" cy="147"/>
              <a:chOff x="3120" y="2318"/>
              <a:chExt cx="316" cy="147"/>
            </a:xfrm>
          </p:grpSpPr>
          <p:sp>
            <p:nvSpPr>
              <p:cNvPr id="8230" name="Oval 159"/>
              <p:cNvSpPr>
                <a:spLocks noChangeArrowheads="1"/>
              </p:cNvSpPr>
              <p:nvPr/>
            </p:nvSpPr>
            <p:spPr bwMode="auto">
              <a:xfrm>
                <a:off x="3123" y="2384"/>
                <a:ext cx="313" cy="81"/>
              </a:xfrm>
              <a:prstGeom prst="ellipse">
                <a:avLst/>
              </a:prstGeom>
              <a:solidFill>
                <a:srgbClr val="FF0000"/>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sp>
            <p:nvSpPr>
              <p:cNvPr id="8231" name="Line 160"/>
              <p:cNvSpPr>
                <a:spLocks noChangeShapeType="1"/>
              </p:cNvSpPr>
              <p:nvPr/>
            </p:nvSpPr>
            <p:spPr bwMode="auto">
              <a:xfrm>
                <a:off x="3123" y="2377"/>
                <a:ext cx="0" cy="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32" name="Line 161"/>
              <p:cNvSpPr>
                <a:spLocks noChangeShapeType="1"/>
              </p:cNvSpPr>
              <p:nvPr/>
            </p:nvSpPr>
            <p:spPr bwMode="auto">
              <a:xfrm>
                <a:off x="3436" y="2377"/>
                <a:ext cx="0" cy="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33" name="Rectangle 162"/>
              <p:cNvSpPr>
                <a:spLocks noChangeArrowheads="1"/>
              </p:cNvSpPr>
              <p:nvPr/>
            </p:nvSpPr>
            <p:spPr bwMode="auto">
              <a:xfrm>
                <a:off x="3123" y="2377"/>
                <a:ext cx="310" cy="4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endParaRPr lang="en-US" altLang="en-US"/>
              </a:p>
            </p:txBody>
          </p:sp>
          <p:sp>
            <p:nvSpPr>
              <p:cNvPr id="8234" name="Oval 163"/>
              <p:cNvSpPr>
                <a:spLocks noChangeArrowheads="1"/>
              </p:cNvSpPr>
              <p:nvPr/>
            </p:nvSpPr>
            <p:spPr bwMode="auto">
              <a:xfrm>
                <a:off x="3120" y="2318"/>
                <a:ext cx="313" cy="95"/>
              </a:xfrm>
              <a:prstGeom prst="ellipse">
                <a:avLst/>
              </a:prstGeom>
              <a:solidFill>
                <a:srgbClr val="FF0000"/>
              </a:solidFill>
              <a:ln w="12700">
                <a:solidFill>
                  <a:schemeClr val="tx1"/>
                </a:solidFill>
                <a:round/>
                <a:headEnd/>
                <a:tailEnd/>
              </a:ln>
            </p:spPr>
            <p:txBody>
              <a:bodyPr wrap="none"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endParaRPr lang="en-US" altLang="en-US"/>
              </a:p>
            </p:txBody>
          </p:sp>
          <p:grpSp>
            <p:nvGrpSpPr>
              <p:cNvPr id="8235" name="Group 164"/>
              <p:cNvGrpSpPr>
                <a:grpSpLocks/>
              </p:cNvGrpSpPr>
              <p:nvPr/>
            </p:nvGrpSpPr>
            <p:grpSpPr bwMode="auto">
              <a:xfrm>
                <a:off x="3195" y="2339"/>
                <a:ext cx="156" cy="55"/>
                <a:chOff x="2848" y="848"/>
                <a:chExt cx="140" cy="98"/>
              </a:xfrm>
            </p:grpSpPr>
            <p:sp>
              <p:nvSpPr>
                <p:cNvPr id="8240" name="Line 165"/>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41" name="Line 166"/>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42" name="Line 167"/>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236" name="Group 168"/>
              <p:cNvGrpSpPr>
                <a:grpSpLocks/>
              </p:cNvGrpSpPr>
              <p:nvPr/>
            </p:nvGrpSpPr>
            <p:grpSpPr bwMode="auto">
              <a:xfrm flipV="1">
                <a:off x="3195" y="2338"/>
                <a:ext cx="156" cy="56"/>
                <a:chOff x="2848" y="848"/>
                <a:chExt cx="140" cy="98"/>
              </a:xfrm>
            </p:grpSpPr>
            <p:sp>
              <p:nvSpPr>
                <p:cNvPr id="8237" name="Line 169"/>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38" name="Line 170"/>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39" name="Line 171"/>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6552"/>
                                        </p:tgtEl>
                                        <p:attrNameLst>
                                          <p:attrName>style.visibility</p:attrName>
                                        </p:attrNameLst>
                                      </p:cBhvr>
                                      <p:to>
                                        <p:strVal val="visible"/>
                                      </p:to>
                                    </p:set>
                                    <p:animEffect transition="in" filter="dissolve">
                                      <p:cBhvr>
                                        <p:cTn id="7" dur="500"/>
                                        <p:tgtEl>
                                          <p:spTgt spid="146552"/>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46553"/>
                                        </p:tgtEl>
                                        <p:attrNameLst>
                                          <p:attrName>style.visibility</p:attrName>
                                        </p:attrNameLst>
                                      </p:cBhvr>
                                      <p:to>
                                        <p:strVal val="visible"/>
                                      </p:to>
                                    </p:set>
                                    <p:animEffect transition="in" filter="wipe(left)">
                                      <p:cBhvr>
                                        <p:cTn id="11" dur="500"/>
                                        <p:tgtEl>
                                          <p:spTgt spid="146553"/>
                                        </p:tgtEl>
                                      </p:cBhvr>
                                    </p:animEffect>
                                  </p:childTnLst>
                                </p:cTn>
                              </p:par>
                            </p:childTnLst>
                          </p:cTn>
                        </p:par>
                        <p:par>
                          <p:cTn id="12" fill="hold" nodeType="afterGroup">
                            <p:stCondLst>
                              <p:cond delay="1000"/>
                            </p:stCondLst>
                            <p:childTnLst>
                              <p:par>
                                <p:cTn id="13" presetID="9" presetClass="entr" presetSubtype="0" fill="hold"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dissolve">
                                      <p:cBhvr>
                                        <p:cTn id="15" dur="500"/>
                                        <p:tgtEl>
                                          <p:spTgt spid="24"/>
                                        </p:tgtEl>
                                      </p:cBhvr>
                                    </p:animEffect>
                                  </p:childTnLst>
                                </p:cTn>
                              </p:par>
                            </p:childTnLst>
                          </p:cTn>
                        </p:par>
                        <p:par>
                          <p:cTn id="16" fill="hold" nodeType="afterGroup">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146554"/>
                                        </p:tgtEl>
                                        <p:attrNameLst>
                                          <p:attrName>style.visibility</p:attrName>
                                        </p:attrNameLst>
                                      </p:cBhvr>
                                      <p:to>
                                        <p:strVal val="visible"/>
                                      </p:to>
                                    </p:set>
                                    <p:animEffect transition="in" filter="dissolve">
                                      <p:cBhvr>
                                        <p:cTn id="19" dur="500"/>
                                        <p:tgtEl>
                                          <p:spTgt spid="14655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46555"/>
                                        </p:tgtEl>
                                        <p:attrNameLst>
                                          <p:attrName>style.visibility</p:attrName>
                                        </p:attrNameLst>
                                      </p:cBhvr>
                                      <p:to>
                                        <p:strVal val="visible"/>
                                      </p:to>
                                    </p:set>
                                    <p:animEffect transition="in" filter="dissolve">
                                      <p:cBhvr>
                                        <p:cTn id="24" dur="500"/>
                                        <p:tgtEl>
                                          <p:spTgt spid="146555"/>
                                        </p:tgtEl>
                                      </p:cBhvr>
                                    </p:animEffect>
                                  </p:childTnLst>
                                </p:cTn>
                              </p:par>
                            </p:childTnLst>
                          </p:cTn>
                        </p:par>
                        <p:par>
                          <p:cTn id="25" fill="hold" nodeType="afterGroup">
                            <p:stCondLst>
                              <p:cond delay="500"/>
                            </p:stCondLst>
                            <p:childTnLst>
                              <p:par>
                                <p:cTn id="26" presetID="22" presetClass="entr" presetSubtype="2" fill="hold" grpId="0" nodeType="afterEffect">
                                  <p:stCondLst>
                                    <p:cond delay="0"/>
                                  </p:stCondLst>
                                  <p:childTnLst>
                                    <p:set>
                                      <p:cBhvr>
                                        <p:cTn id="27" dur="1" fill="hold">
                                          <p:stCondLst>
                                            <p:cond delay="0"/>
                                          </p:stCondLst>
                                        </p:cTn>
                                        <p:tgtEl>
                                          <p:spTgt spid="146556"/>
                                        </p:tgtEl>
                                        <p:attrNameLst>
                                          <p:attrName>style.visibility</p:attrName>
                                        </p:attrNameLst>
                                      </p:cBhvr>
                                      <p:to>
                                        <p:strVal val="visible"/>
                                      </p:to>
                                    </p:set>
                                    <p:animEffect transition="in" filter="wipe(right)">
                                      <p:cBhvr>
                                        <p:cTn id="28" dur="500"/>
                                        <p:tgtEl>
                                          <p:spTgt spid="146556"/>
                                        </p:tgtEl>
                                      </p:cBhvr>
                                    </p:animEffect>
                                  </p:childTnLst>
                                </p:cTn>
                              </p:par>
                            </p:childTnLst>
                          </p:cTn>
                        </p:par>
                        <p:par>
                          <p:cTn id="29" fill="hold" nodeType="afterGroup">
                            <p:stCondLst>
                              <p:cond delay="1000"/>
                            </p:stCondLst>
                            <p:childTnLst>
                              <p:par>
                                <p:cTn id="30" presetID="9" presetClass="entr" presetSubtype="0" fill="hold" grpId="0" nodeType="afterEffect">
                                  <p:stCondLst>
                                    <p:cond delay="0"/>
                                  </p:stCondLst>
                                  <p:childTnLst>
                                    <p:set>
                                      <p:cBhvr>
                                        <p:cTn id="31" dur="1" fill="hold">
                                          <p:stCondLst>
                                            <p:cond delay="0"/>
                                          </p:stCondLst>
                                        </p:cTn>
                                        <p:tgtEl>
                                          <p:spTgt spid="146557"/>
                                        </p:tgtEl>
                                        <p:attrNameLst>
                                          <p:attrName>style.visibility</p:attrName>
                                        </p:attrNameLst>
                                      </p:cBhvr>
                                      <p:to>
                                        <p:strVal val="visible"/>
                                      </p:to>
                                    </p:set>
                                    <p:animEffect transition="in" filter="dissolve">
                                      <p:cBhvr>
                                        <p:cTn id="32" dur="500"/>
                                        <p:tgtEl>
                                          <p:spTgt spid="14655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46558"/>
                                        </p:tgtEl>
                                        <p:attrNameLst>
                                          <p:attrName>style.visibility</p:attrName>
                                        </p:attrNameLst>
                                      </p:cBhvr>
                                      <p:to>
                                        <p:strVal val="visible"/>
                                      </p:to>
                                    </p:set>
                                    <p:animEffect transition="in" filter="dissolve">
                                      <p:cBhvr>
                                        <p:cTn id="37" dur="500"/>
                                        <p:tgtEl>
                                          <p:spTgt spid="146558"/>
                                        </p:tgtEl>
                                      </p:cBhvr>
                                    </p:animEffect>
                                  </p:childTnLst>
                                </p:cTn>
                              </p:par>
                            </p:childTnLst>
                          </p:cTn>
                        </p:par>
                        <p:par>
                          <p:cTn id="38" fill="hold" nodeType="afterGroup">
                            <p:stCondLst>
                              <p:cond delay="500"/>
                            </p:stCondLst>
                            <p:childTnLst>
                              <p:par>
                                <p:cTn id="39" presetID="22" presetClass="entr" presetSubtype="8" fill="hold" grpId="0" nodeType="afterEffect">
                                  <p:stCondLst>
                                    <p:cond delay="0"/>
                                  </p:stCondLst>
                                  <p:childTnLst>
                                    <p:set>
                                      <p:cBhvr>
                                        <p:cTn id="40" dur="1" fill="hold">
                                          <p:stCondLst>
                                            <p:cond delay="0"/>
                                          </p:stCondLst>
                                        </p:cTn>
                                        <p:tgtEl>
                                          <p:spTgt spid="146560"/>
                                        </p:tgtEl>
                                        <p:attrNameLst>
                                          <p:attrName>style.visibility</p:attrName>
                                        </p:attrNameLst>
                                      </p:cBhvr>
                                      <p:to>
                                        <p:strVal val="visible"/>
                                      </p:to>
                                    </p:set>
                                    <p:animEffect transition="in" filter="wipe(left)">
                                      <p:cBhvr>
                                        <p:cTn id="41" dur="500"/>
                                        <p:tgtEl>
                                          <p:spTgt spid="146560"/>
                                        </p:tgtEl>
                                      </p:cBhvr>
                                    </p:animEffect>
                                  </p:childTnLst>
                                </p:cTn>
                              </p:par>
                            </p:childTnLst>
                          </p:cTn>
                        </p:par>
                        <p:par>
                          <p:cTn id="42" fill="hold" nodeType="afterGroup">
                            <p:stCondLst>
                              <p:cond delay="1000"/>
                            </p:stCondLst>
                            <p:childTnLst>
                              <p:par>
                                <p:cTn id="43" presetID="9" presetClass="entr" presetSubtype="0" fill="hold" grpId="0" nodeType="afterEffect">
                                  <p:stCondLst>
                                    <p:cond delay="0"/>
                                  </p:stCondLst>
                                  <p:childTnLst>
                                    <p:set>
                                      <p:cBhvr>
                                        <p:cTn id="44" dur="1" fill="hold">
                                          <p:stCondLst>
                                            <p:cond delay="0"/>
                                          </p:stCondLst>
                                        </p:cTn>
                                        <p:tgtEl>
                                          <p:spTgt spid="146559"/>
                                        </p:tgtEl>
                                        <p:attrNameLst>
                                          <p:attrName>style.visibility</p:attrName>
                                        </p:attrNameLst>
                                      </p:cBhvr>
                                      <p:to>
                                        <p:strVal val="visible"/>
                                      </p:to>
                                    </p:set>
                                    <p:animEffect transition="in" filter="dissolve">
                                      <p:cBhvr>
                                        <p:cTn id="45" dur="500"/>
                                        <p:tgtEl>
                                          <p:spTgt spid="146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552" grpId="0" autoUpdateAnimBg="0"/>
      <p:bldP spid="146553" grpId="0" animBg="1"/>
      <p:bldP spid="146554" grpId="0" autoUpdateAnimBg="0"/>
      <p:bldP spid="146555" grpId="0" autoUpdateAnimBg="0"/>
      <p:bldP spid="146556" grpId="0" animBg="1"/>
      <p:bldP spid="146557" grpId="0" autoUpdateAnimBg="0"/>
      <p:bldP spid="146558" grpId="0" autoUpdateAnimBg="0"/>
      <p:bldP spid="146559" grpId="0" autoUpdateAnimBg="0"/>
      <p:bldP spid="14656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B607A182-A420-449A-9226-4DFD2FC66998}" type="slidenum">
              <a:rPr lang="en-US"/>
              <a:pPr>
                <a:defRPr/>
              </a:pPr>
              <a:t>36</a:t>
            </a:fld>
            <a:endParaRPr lang="en-US"/>
          </a:p>
        </p:txBody>
      </p:sp>
      <p:pic>
        <p:nvPicPr>
          <p:cNvPr id="36867" name="Picture 2" descr="Y:\class\5211\fig\fig-vc-translatio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04800"/>
            <a:ext cx="7315200" cy="521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57200" y="5830980"/>
            <a:ext cx="7479227" cy="461665"/>
          </a:xfrm>
          <a:prstGeom prst="rect">
            <a:avLst/>
          </a:prstGeom>
          <a:noFill/>
        </p:spPr>
        <p:txBody>
          <a:bodyPr wrap="none" rtlCol="0">
            <a:spAutoFit/>
          </a:bodyPr>
          <a:lstStyle/>
          <a:p>
            <a:r>
              <a:rPr lang="en-US" dirty="0" smtClean="0"/>
              <a:t>Which one is bigger: VC forwarding table or routing table?</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73CF2BF7-DF47-4139-955F-8B5C4AB6D940}" type="slidenum">
              <a:rPr lang="en-US"/>
              <a:pPr>
                <a:defRPr/>
              </a:pPr>
              <a:t>37</a:t>
            </a:fld>
            <a:endParaRPr lang="en-US"/>
          </a:p>
        </p:txBody>
      </p:sp>
      <p:sp>
        <p:nvSpPr>
          <p:cNvPr id="37891" name="Rectangle 2"/>
          <p:cNvSpPr>
            <a:spLocks noGrp="1" noChangeArrowheads="1"/>
          </p:cNvSpPr>
          <p:nvPr>
            <p:ph type="title"/>
          </p:nvPr>
        </p:nvSpPr>
        <p:spPr/>
        <p:txBody>
          <a:bodyPr/>
          <a:lstStyle/>
          <a:p>
            <a:pPr eaLnBrk="1" hangingPunct="1"/>
            <a:r>
              <a:rPr lang="en-US" altLang="en-US" smtClean="0"/>
              <a:t>Virtual Circuit Setup</a:t>
            </a:r>
          </a:p>
        </p:txBody>
      </p:sp>
      <p:sp>
        <p:nvSpPr>
          <p:cNvPr id="37892" name="Rectangle 3"/>
          <p:cNvSpPr>
            <a:spLocks noGrp="1" noChangeArrowheads="1"/>
          </p:cNvSpPr>
          <p:nvPr>
            <p:ph type="body" idx="1"/>
          </p:nvPr>
        </p:nvSpPr>
        <p:spPr/>
        <p:txBody>
          <a:bodyPr/>
          <a:lstStyle/>
          <a:p>
            <a:pPr eaLnBrk="1" hangingPunct="1"/>
            <a:r>
              <a:rPr lang="en-US" altLang="en-US" smtClean="0"/>
              <a:t>Select a path from source to destination</a:t>
            </a:r>
          </a:p>
          <a:p>
            <a:pPr eaLnBrk="1" hangingPunct="1"/>
            <a:r>
              <a:rPr lang="en-US" altLang="en-US" smtClean="0"/>
              <a:t>Send VC setup request control packet</a:t>
            </a:r>
          </a:p>
          <a:p>
            <a:pPr eaLnBrk="1" hangingPunct="1"/>
            <a:r>
              <a:rPr lang="en-US" altLang="en-US" smtClean="0"/>
              <a:t>Each router along the path</a:t>
            </a:r>
          </a:p>
          <a:p>
            <a:pPr lvl="1" eaLnBrk="1" hangingPunct="1"/>
            <a:r>
              <a:rPr lang="en-US" altLang="en-US" smtClean="0"/>
              <a:t>Choose a </a:t>
            </a:r>
            <a:r>
              <a:rPr lang="en-US" altLang="en-US" smtClean="0">
                <a:solidFill>
                  <a:schemeClr val="accent2"/>
                </a:solidFill>
              </a:rPr>
              <a:t>local</a:t>
            </a:r>
            <a:r>
              <a:rPr lang="en-US" altLang="en-US" smtClean="0"/>
              <a:t> VC id (VCI) for the connection</a:t>
            </a:r>
          </a:p>
          <a:p>
            <a:pPr lvl="2" eaLnBrk="1" hangingPunct="1"/>
            <a:r>
              <a:rPr lang="en-US" altLang="en-US" smtClean="0"/>
              <a:t>Need to ensure that no two distinct VCs leaving the same output port have the same VCI</a:t>
            </a:r>
          </a:p>
          <a:p>
            <a:pPr lvl="1" eaLnBrk="1" hangingPunct="1"/>
            <a:r>
              <a:rPr lang="en-US" altLang="en-US" smtClean="0"/>
              <a:t>Update forwarding table</a:t>
            </a:r>
          </a:p>
          <a:p>
            <a:pPr lvl="2" eaLnBrk="1" hangingPunct="1"/>
            <a:r>
              <a:rPr lang="en-US" altLang="en-US" smtClean="0"/>
              <a:t>Mapping between incoming VCI &amp; port no. and outgoing VCI &amp; port no.</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DB0E6D1D-F8FC-4A07-BBF0-2E4A4EB46871}" type="slidenum">
              <a:rPr lang="en-US"/>
              <a:pPr>
                <a:defRPr/>
              </a:pPr>
              <a:t>38</a:t>
            </a:fld>
            <a:endParaRPr lang="en-US"/>
          </a:p>
        </p:txBody>
      </p:sp>
      <p:sp>
        <p:nvSpPr>
          <p:cNvPr id="38915" name="Rectangle 2"/>
          <p:cNvSpPr>
            <a:spLocks noGrp="1" noChangeArrowheads="1"/>
          </p:cNvSpPr>
          <p:nvPr>
            <p:ph type="title"/>
          </p:nvPr>
        </p:nvSpPr>
        <p:spPr/>
        <p:txBody>
          <a:bodyPr/>
          <a:lstStyle/>
          <a:p>
            <a:pPr eaLnBrk="1" hangingPunct="1"/>
            <a:r>
              <a:rPr lang="en-US" altLang="en-US" dirty="0" smtClean="0"/>
              <a:t>Case Study: ATM Networks</a:t>
            </a:r>
          </a:p>
        </p:txBody>
      </p:sp>
      <p:sp>
        <p:nvSpPr>
          <p:cNvPr id="38916" name="Rectangle 3"/>
          <p:cNvSpPr>
            <a:spLocks noGrp="1" noChangeArrowheads="1"/>
          </p:cNvSpPr>
          <p:nvPr>
            <p:ph type="body" idx="1"/>
          </p:nvPr>
        </p:nvSpPr>
        <p:spPr/>
        <p:txBody>
          <a:bodyPr/>
          <a:lstStyle/>
          <a:p>
            <a:pPr eaLnBrk="1" hangingPunct="1"/>
            <a:r>
              <a:rPr lang="en-US" altLang="en-US" smtClean="0"/>
              <a:t>Asynchronous Transfer Mode</a:t>
            </a:r>
          </a:p>
          <a:p>
            <a:pPr lvl="1" eaLnBrk="1" hangingPunct="1"/>
            <a:r>
              <a:rPr lang="en-US" altLang="en-US" smtClean="0"/>
              <a:t>Single technology for handling voice,video, and data</a:t>
            </a:r>
          </a:p>
          <a:p>
            <a:pPr eaLnBrk="1" hangingPunct="1"/>
            <a:r>
              <a:rPr lang="en-US" altLang="en-US" smtClean="0"/>
              <a:t>Connection-oriented service using virtual circuits</a:t>
            </a:r>
          </a:p>
          <a:p>
            <a:pPr lvl="1" eaLnBrk="1" hangingPunct="1"/>
            <a:r>
              <a:rPr lang="en-US" altLang="en-US" smtClean="0"/>
              <a:t>In-sequence but unreliable</a:t>
            </a:r>
          </a:p>
          <a:p>
            <a:pPr eaLnBrk="1" hangingPunct="1"/>
            <a:r>
              <a:rPr lang="en-US" altLang="en-US" smtClean="0"/>
              <a:t>Cell switching using fixed-size cells: 53 bytes</a:t>
            </a:r>
          </a:p>
          <a:p>
            <a:pPr lvl="1" eaLnBrk="1" hangingPunct="1"/>
            <a:r>
              <a:rPr lang="en-US" altLang="en-US" smtClean="0"/>
              <a:t>Statistical multiplexing of cells of different circuits</a:t>
            </a:r>
          </a:p>
          <a:p>
            <a:pPr eaLnBrk="1" hangingPunct="1"/>
            <a:r>
              <a:rPr lang="en-US" altLang="en-US" smtClean="0"/>
              <a:t>Provide QoS guarantees/assurance</a:t>
            </a:r>
          </a:p>
          <a:p>
            <a:pPr lvl="1" eaLnBrk="1" hangingPunct="1"/>
            <a:r>
              <a:rPr lang="en-US" altLang="en-US" smtClean="0"/>
              <a:t>Variety of services such as CBR, VBR, ABR etc</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pPr>
              <a:defRPr/>
            </a:pPr>
            <a:fld id="{C0D0F48B-11F7-42E6-8FC1-0A27E46108A7}" type="slidenum">
              <a:rPr lang="en-US"/>
              <a:pPr>
                <a:defRPr/>
              </a:pPr>
              <a:t>39</a:t>
            </a:fld>
            <a:endParaRPr lang="en-US"/>
          </a:p>
        </p:txBody>
      </p:sp>
      <p:pic>
        <p:nvPicPr>
          <p:cNvPr id="39939" name="Picture 2" descr="Y:\class\5211\others\f14_1c.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704850"/>
            <a:ext cx="7239000" cy="539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0" name="Rectangle 3"/>
          <p:cNvSpPr>
            <a:spLocks noGrp="1" noChangeArrowheads="1"/>
          </p:cNvSpPr>
          <p:nvPr>
            <p:ph type="title"/>
          </p:nvPr>
        </p:nvSpPr>
        <p:spPr>
          <a:xfrm>
            <a:off x="685800" y="152400"/>
            <a:ext cx="7772400" cy="1143000"/>
          </a:xfrm>
        </p:spPr>
        <p:txBody>
          <a:bodyPr/>
          <a:lstStyle/>
          <a:p>
            <a:pPr eaLnBrk="1" hangingPunct="1"/>
            <a:r>
              <a:rPr lang="en-US" altLang="en-US" smtClean="0"/>
              <a:t>ATM Cell Format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pPr>
              <a:defRPr/>
            </a:pPr>
            <a:fld id="{4C3F1A80-F7DE-45CE-9B70-57A8F2C5998B}" type="slidenum">
              <a:rPr lang="en-US"/>
              <a:pPr>
                <a:defRPr/>
              </a:pPr>
              <a:t>4</a:t>
            </a:fld>
            <a:endParaRPr lang="en-US"/>
          </a:p>
        </p:txBody>
      </p:sp>
      <p:sp>
        <p:nvSpPr>
          <p:cNvPr id="13315" name="Rectangle 2"/>
          <p:cNvSpPr>
            <a:spLocks noGrp="1" noChangeArrowheads="1"/>
          </p:cNvSpPr>
          <p:nvPr>
            <p:ph type="title"/>
          </p:nvPr>
        </p:nvSpPr>
        <p:spPr>
          <a:xfrm>
            <a:off x="685800" y="304800"/>
            <a:ext cx="7772400" cy="1143000"/>
          </a:xfrm>
        </p:spPr>
        <p:txBody>
          <a:bodyPr/>
          <a:lstStyle/>
          <a:p>
            <a:pPr eaLnBrk="1" hangingPunct="1"/>
            <a:r>
              <a:rPr lang="en-US" altLang="en-US" sz="2600" dirty="0" smtClean="0"/>
              <a:t>Router Architecture: control plane and data plane</a:t>
            </a:r>
            <a:endParaRPr lang="en-US" altLang="en-US" sz="2600" dirty="0" smtClean="0"/>
          </a:p>
        </p:txBody>
      </p:sp>
      <p:pic>
        <p:nvPicPr>
          <p:cNvPr id="13316" name="Picture 3" descr="Y:\class\5211\fig\fig-router-arc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676400"/>
            <a:ext cx="8229600" cy="458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A8EF88C4-4BC3-4CB1-8818-C88C68E2B888}" type="slidenum">
              <a:rPr lang="en-US"/>
              <a:pPr>
                <a:defRPr/>
              </a:pPr>
              <a:t>40</a:t>
            </a:fld>
            <a:endParaRPr lang="en-US"/>
          </a:p>
        </p:txBody>
      </p:sp>
      <p:sp>
        <p:nvSpPr>
          <p:cNvPr id="40963" name="Rectangle 2"/>
          <p:cNvSpPr>
            <a:spLocks noGrp="1" noChangeArrowheads="1"/>
          </p:cNvSpPr>
          <p:nvPr>
            <p:ph type="title"/>
          </p:nvPr>
        </p:nvSpPr>
        <p:spPr/>
        <p:txBody>
          <a:bodyPr/>
          <a:lstStyle/>
          <a:p>
            <a:pPr eaLnBrk="1" hangingPunct="1"/>
            <a:r>
              <a:rPr lang="en-US" altLang="en-US" smtClean="0"/>
              <a:t>Virtual Circuit Switching</a:t>
            </a:r>
          </a:p>
        </p:txBody>
      </p:sp>
      <p:sp>
        <p:nvSpPr>
          <p:cNvPr id="40964" name="Rectangle 3"/>
          <p:cNvSpPr>
            <a:spLocks noGrp="1" noChangeArrowheads="1"/>
          </p:cNvSpPr>
          <p:nvPr>
            <p:ph type="body" idx="1"/>
          </p:nvPr>
        </p:nvSpPr>
        <p:spPr/>
        <p:txBody>
          <a:bodyPr/>
          <a:lstStyle/>
          <a:p>
            <a:pPr eaLnBrk="1" hangingPunct="1"/>
            <a:r>
              <a:rPr lang="en-US" altLang="en-US" sz="2000" smtClean="0"/>
              <a:t>VCI: 16 bits, </a:t>
            </a:r>
            <a:r>
              <a:rPr lang="en-US" altLang="en-US" sz="2000" smtClean="0">
                <a:solidFill>
                  <a:schemeClr val="accent2"/>
                </a:solidFill>
              </a:rPr>
              <a:t>local</a:t>
            </a:r>
            <a:r>
              <a:rPr lang="en-US" altLang="en-US" sz="2000" smtClean="0"/>
              <a:t> to a link</a:t>
            </a:r>
          </a:p>
          <a:p>
            <a:pPr eaLnBrk="1" hangingPunct="1"/>
            <a:r>
              <a:rPr lang="en-US" altLang="en-US" sz="2000" smtClean="0"/>
              <a:t>VCI of each VC must be unique on each link</a:t>
            </a:r>
          </a:p>
          <a:p>
            <a:pPr eaLnBrk="1" hangingPunct="1"/>
            <a:r>
              <a:rPr lang="en-US" altLang="en-US" sz="2000" smtClean="0"/>
              <a:t>Incoming VCI to outgoing VCI translation</a:t>
            </a:r>
          </a:p>
          <a:p>
            <a:pPr lvl="1" eaLnBrk="1" hangingPunct="1"/>
            <a:r>
              <a:rPr lang="en-US" altLang="en-US" sz="1800" smtClean="0"/>
              <a:t>Using a forwarding table</a:t>
            </a:r>
          </a:p>
          <a:p>
            <a:pPr lvl="1" eaLnBrk="1" hangingPunct="1"/>
            <a:r>
              <a:rPr lang="en-US" altLang="en-US" sz="1800" smtClean="0"/>
              <a:t>(in VCI, in port) </a:t>
            </a:r>
            <a:r>
              <a:rPr lang="en-US" altLang="en-US" sz="1800" smtClean="0">
                <a:sym typeface="Wingdings" pitchFamily="2" charset="2"/>
              </a:rPr>
              <a:t> (</a:t>
            </a:r>
            <a:r>
              <a:rPr lang="en-US" altLang="en-US" sz="1800" smtClean="0"/>
              <a:t>out VCI, out port)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pPr>
              <a:defRPr/>
            </a:pPr>
            <a:fld id="{7D816B0A-2BD3-4B5B-AE4F-3F65450D60E4}" type="slidenum">
              <a:rPr lang="en-US"/>
              <a:pPr>
                <a:defRPr/>
              </a:pPr>
              <a:t>41</a:t>
            </a:fld>
            <a:endParaRPr lang="en-US"/>
          </a:p>
        </p:txBody>
      </p:sp>
      <p:sp>
        <p:nvSpPr>
          <p:cNvPr id="41987" name="Rectangle 2"/>
          <p:cNvSpPr>
            <a:spLocks noGrp="1" noChangeArrowheads="1"/>
          </p:cNvSpPr>
          <p:nvPr>
            <p:ph type="title"/>
          </p:nvPr>
        </p:nvSpPr>
        <p:spPr>
          <a:xfrm>
            <a:off x="685800" y="304800"/>
            <a:ext cx="7772400" cy="1143000"/>
          </a:xfrm>
        </p:spPr>
        <p:txBody>
          <a:bodyPr/>
          <a:lstStyle/>
          <a:p>
            <a:pPr eaLnBrk="1" hangingPunct="1"/>
            <a:r>
              <a:rPr lang="en-US" altLang="en-US" smtClean="0"/>
              <a:t>VC Switching Example</a:t>
            </a:r>
          </a:p>
        </p:txBody>
      </p:sp>
      <p:pic>
        <p:nvPicPr>
          <p:cNvPr id="41988" name="Picture 3" descr="Y:\class\5211\fig\fig-7-vci-translati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752600"/>
            <a:ext cx="762000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4E8AC25F-E0A4-4FA1-97B0-D8AF3F16FAF2}" type="slidenum">
              <a:rPr lang="en-US"/>
              <a:pPr>
                <a:defRPr/>
              </a:pPr>
              <a:t>42</a:t>
            </a:fld>
            <a:endParaRPr lang="en-US"/>
          </a:p>
        </p:txBody>
      </p:sp>
      <p:sp>
        <p:nvSpPr>
          <p:cNvPr id="43011" name="Rectangle 2"/>
          <p:cNvSpPr>
            <a:spLocks noGrp="1" noChangeArrowheads="1"/>
          </p:cNvSpPr>
          <p:nvPr>
            <p:ph type="title"/>
          </p:nvPr>
        </p:nvSpPr>
        <p:spPr>
          <a:xfrm>
            <a:off x="685800" y="304800"/>
            <a:ext cx="7772400" cy="1143000"/>
          </a:xfrm>
        </p:spPr>
        <p:txBody>
          <a:bodyPr/>
          <a:lstStyle/>
          <a:p>
            <a:pPr eaLnBrk="1" hangingPunct="1"/>
            <a:r>
              <a:rPr lang="en-US" altLang="en-US" smtClean="0"/>
              <a:t>Virtual Paths and VP Switch</a:t>
            </a:r>
          </a:p>
        </p:txBody>
      </p:sp>
      <p:sp>
        <p:nvSpPr>
          <p:cNvPr id="43012" name="Rectangle 3"/>
          <p:cNvSpPr>
            <a:spLocks noGrp="1" noChangeArrowheads="1"/>
          </p:cNvSpPr>
          <p:nvPr>
            <p:ph type="body" idx="1"/>
          </p:nvPr>
        </p:nvSpPr>
        <p:spPr>
          <a:xfrm>
            <a:off x="685800" y="1676400"/>
            <a:ext cx="7772400" cy="2667000"/>
          </a:xfrm>
        </p:spPr>
        <p:txBody>
          <a:bodyPr/>
          <a:lstStyle/>
          <a:p>
            <a:pPr eaLnBrk="1" hangingPunct="1"/>
            <a:r>
              <a:rPr lang="en-US" altLang="en-US" smtClean="0"/>
              <a:t>Why use Virtual Paths (VPs)?</a:t>
            </a:r>
          </a:p>
          <a:p>
            <a:pPr eaLnBrk="1" hangingPunct="1"/>
            <a:r>
              <a:rPr lang="en-US" altLang="en-US" smtClean="0"/>
              <a:t>VCs of different VPs can have same VCIs</a:t>
            </a:r>
          </a:p>
          <a:p>
            <a:pPr eaLnBrk="1" hangingPunct="1"/>
            <a:r>
              <a:rPr lang="en-US" altLang="en-US" smtClean="0"/>
              <a:t>VPI/VCI translation</a:t>
            </a:r>
          </a:p>
          <a:p>
            <a:pPr lvl="1" eaLnBrk="1" hangingPunct="1"/>
            <a:r>
              <a:rPr lang="en-US" altLang="en-US" smtClean="0"/>
              <a:t>Cells are routed using VPI/VCI pairs in the header</a:t>
            </a:r>
          </a:p>
          <a:p>
            <a:pPr eaLnBrk="1" hangingPunct="1"/>
            <a:r>
              <a:rPr lang="en-US" altLang="en-US" smtClean="0"/>
              <a:t>VP Switch</a:t>
            </a:r>
          </a:p>
          <a:p>
            <a:pPr lvl="1" eaLnBrk="1" hangingPunct="1"/>
            <a:r>
              <a:rPr lang="en-US" altLang="en-US" smtClean="0"/>
              <a:t>Routing based on VPI only, VCI not translated</a:t>
            </a:r>
          </a:p>
        </p:txBody>
      </p:sp>
      <p:pic>
        <p:nvPicPr>
          <p:cNvPr id="43013" name="Picture 4" descr="Y:\class\5211\fig\fig-7-vp-switchi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4724400"/>
            <a:ext cx="8458200" cy="154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DDD169A2-F507-49F0-96BB-EFE28AF4151F}" type="slidenum">
              <a:rPr lang="en-US"/>
              <a:pPr>
                <a:defRPr/>
              </a:pPr>
              <a:t>43</a:t>
            </a:fld>
            <a:endParaRPr lang="en-US"/>
          </a:p>
        </p:txBody>
      </p:sp>
      <p:sp>
        <p:nvSpPr>
          <p:cNvPr id="44035" name="Rectangle 2"/>
          <p:cNvSpPr>
            <a:spLocks noGrp="1" noChangeArrowheads="1"/>
          </p:cNvSpPr>
          <p:nvPr>
            <p:ph type="title"/>
          </p:nvPr>
        </p:nvSpPr>
        <p:spPr>
          <a:xfrm>
            <a:off x="533400" y="228600"/>
            <a:ext cx="8324850" cy="1143000"/>
          </a:xfrm>
        </p:spPr>
        <p:txBody>
          <a:bodyPr/>
          <a:lstStyle/>
          <a:p>
            <a:pPr eaLnBrk="1" hangingPunct="1"/>
            <a:r>
              <a:rPr lang="en-US" altLang="en-US" sz="2400" smtClean="0"/>
              <a:t>Datagram </a:t>
            </a:r>
            <a:r>
              <a:rPr lang="en-US" altLang="en-US" sz="2400" i="1" smtClean="0"/>
              <a:t>vs</a:t>
            </a:r>
            <a:r>
              <a:rPr lang="en-US" altLang="en-US" sz="2400" smtClean="0"/>
              <a:t> Virtual Circuit</a:t>
            </a:r>
            <a:endParaRPr lang="en-US" altLang="en-US" smtClean="0"/>
          </a:p>
        </p:txBody>
      </p:sp>
      <p:sp>
        <p:nvSpPr>
          <p:cNvPr id="44036" name="Rectangle 3"/>
          <p:cNvSpPr>
            <a:spLocks noGrp="1" noChangeArrowheads="1"/>
          </p:cNvSpPr>
          <p:nvPr>
            <p:ph type="body" sz="half" idx="1"/>
          </p:nvPr>
        </p:nvSpPr>
        <p:spPr>
          <a:xfrm>
            <a:off x="542925" y="1476375"/>
            <a:ext cx="4029075" cy="4648200"/>
          </a:xfrm>
        </p:spPr>
        <p:txBody>
          <a:bodyPr/>
          <a:lstStyle/>
          <a:p>
            <a:pPr eaLnBrk="1" hangingPunct="1">
              <a:buFontTx/>
              <a:buNone/>
            </a:pPr>
            <a:r>
              <a:rPr lang="en-US" altLang="en-US" sz="2000" dirty="0" smtClean="0"/>
              <a:t>Internet</a:t>
            </a:r>
          </a:p>
          <a:p>
            <a:pPr eaLnBrk="1" hangingPunct="1"/>
            <a:r>
              <a:rPr lang="en-US" altLang="en-US" sz="1800" dirty="0" smtClean="0"/>
              <a:t>data exchange among computers</a:t>
            </a:r>
          </a:p>
          <a:p>
            <a:pPr lvl="1" eaLnBrk="1" hangingPunct="1"/>
            <a:r>
              <a:rPr lang="en-US" altLang="en-US" sz="1800" dirty="0" smtClean="0"/>
              <a:t>“elastic” service, no strict timing req. </a:t>
            </a:r>
          </a:p>
          <a:p>
            <a:pPr eaLnBrk="1" hangingPunct="1"/>
            <a:r>
              <a:rPr lang="en-US" altLang="en-US" sz="1800" dirty="0" smtClean="0"/>
              <a:t>“smart” end systems (computers)</a:t>
            </a:r>
          </a:p>
          <a:p>
            <a:pPr lvl="1" eaLnBrk="1" hangingPunct="1"/>
            <a:r>
              <a:rPr lang="en-US" altLang="en-US" sz="1800" dirty="0" smtClean="0"/>
              <a:t>can adapt, perform control, error recovery</a:t>
            </a:r>
          </a:p>
          <a:p>
            <a:pPr lvl="1" eaLnBrk="1" hangingPunct="1"/>
            <a:r>
              <a:rPr lang="en-US" altLang="en-US" sz="1800" dirty="0" smtClean="0"/>
              <a:t>simple inside network, complexity at “edge”</a:t>
            </a:r>
          </a:p>
          <a:p>
            <a:pPr eaLnBrk="1" hangingPunct="1"/>
            <a:r>
              <a:rPr lang="en-US" altLang="en-US" sz="1800" dirty="0" smtClean="0"/>
              <a:t>many link types </a:t>
            </a:r>
          </a:p>
          <a:p>
            <a:pPr lvl="1" eaLnBrk="1" hangingPunct="1"/>
            <a:r>
              <a:rPr lang="en-US" altLang="en-US" sz="1800" dirty="0" smtClean="0"/>
              <a:t>different characteristics</a:t>
            </a:r>
          </a:p>
          <a:p>
            <a:pPr lvl="1" eaLnBrk="1" hangingPunct="1"/>
            <a:r>
              <a:rPr lang="en-US" altLang="en-US" sz="1800" dirty="0" smtClean="0"/>
              <a:t>uniform service difficult</a:t>
            </a:r>
          </a:p>
        </p:txBody>
      </p:sp>
      <p:sp>
        <p:nvSpPr>
          <p:cNvPr id="44037" name="Rectangle 4"/>
          <p:cNvSpPr>
            <a:spLocks noGrp="1" noChangeArrowheads="1"/>
          </p:cNvSpPr>
          <p:nvPr>
            <p:ph type="body" sz="half" idx="2"/>
          </p:nvPr>
        </p:nvSpPr>
        <p:spPr>
          <a:xfrm>
            <a:off x="4505325" y="1552575"/>
            <a:ext cx="3810000" cy="4648200"/>
          </a:xfrm>
        </p:spPr>
        <p:txBody>
          <a:bodyPr/>
          <a:lstStyle/>
          <a:p>
            <a:pPr eaLnBrk="1" hangingPunct="1">
              <a:buFontTx/>
              <a:buNone/>
            </a:pPr>
            <a:r>
              <a:rPr lang="en-US" altLang="en-US" sz="2000" smtClean="0"/>
              <a:t>ATM</a:t>
            </a:r>
          </a:p>
          <a:p>
            <a:pPr eaLnBrk="1" hangingPunct="1"/>
            <a:r>
              <a:rPr lang="en-US" altLang="en-US" sz="1600" smtClean="0"/>
              <a:t>evolved from telephony</a:t>
            </a:r>
          </a:p>
          <a:p>
            <a:pPr eaLnBrk="1" hangingPunct="1"/>
            <a:r>
              <a:rPr lang="en-US" altLang="en-US" sz="1600" smtClean="0"/>
              <a:t>human conversation: </a:t>
            </a:r>
          </a:p>
          <a:p>
            <a:pPr lvl="1" eaLnBrk="1" hangingPunct="1"/>
            <a:r>
              <a:rPr lang="en-US" altLang="en-US" sz="1600" smtClean="0"/>
              <a:t>strict timing, reliability requirements</a:t>
            </a:r>
          </a:p>
          <a:p>
            <a:pPr lvl="1" eaLnBrk="1" hangingPunct="1"/>
            <a:r>
              <a:rPr lang="en-US" altLang="en-US" sz="1600" smtClean="0"/>
              <a:t>need for guaranteed service</a:t>
            </a:r>
            <a:endParaRPr lang="en-US" altLang="en-US" sz="1400" smtClean="0"/>
          </a:p>
          <a:p>
            <a:pPr eaLnBrk="1" hangingPunct="1"/>
            <a:r>
              <a:rPr lang="en-US" altLang="en-US" sz="1600" smtClean="0"/>
              <a:t>“dumb” end systems</a:t>
            </a:r>
          </a:p>
          <a:p>
            <a:pPr lvl="1" eaLnBrk="1" hangingPunct="1"/>
            <a:r>
              <a:rPr lang="en-US" altLang="en-US" sz="1600" smtClean="0"/>
              <a:t>telephones</a:t>
            </a:r>
          </a:p>
          <a:p>
            <a:pPr lvl="1" eaLnBrk="1" hangingPunct="1"/>
            <a:r>
              <a:rPr lang="en-US" altLang="en-US" sz="1600" smtClean="0"/>
              <a:t>complexity inside network</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CBE17E7D-27CB-4F23-B927-C0DB73E48632}" type="slidenum">
              <a:rPr lang="en-US"/>
              <a:pPr>
                <a:defRPr/>
              </a:pPr>
              <a:t>44</a:t>
            </a:fld>
            <a:endParaRPr lang="en-US"/>
          </a:p>
        </p:txBody>
      </p:sp>
      <p:sp>
        <p:nvSpPr>
          <p:cNvPr id="45059" name="Rectangle 2"/>
          <p:cNvSpPr>
            <a:spLocks noGrp="1" noChangeArrowheads="1"/>
          </p:cNvSpPr>
          <p:nvPr>
            <p:ph type="title"/>
          </p:nvPr>
        </p:nvSpPr>
        <p:spPr/>
        <p:txBody>
          <a:bodyPr/>
          <a:lstStyle/>
          <a:p>
            <a:pPr eaLnBrk="1" hangingPunct="1"/>
            <a:r>
              <a:rPr lang="en-US" altLang="en-US" smtClean="0"/>
              <a:t>Datagram or Virtual Circuit?</a:t>
            </a:r>
          </a:p>
        </p:txBody>
      </p:sp>
      <p:sp>
        <p:nvSpPr>
          <p:cNvPr id="45060" name="Rectangle 3"/>
          <p:cNvSpPr>
            <a:spLocks noGrp="1" noChangeArrowheads="1"/>
          </p:cNvSpPr>
          <p:nvPr>
            <p:ph type="body" idx="1"/>
          </p:nvPr>
        </p:nvSpPr>
        <p:spPr/>
        <p:txBody>
          <a:bodyPr/>
          <a:lstStyle/>
          <a:p>
            <a:pPr eaLnBrk="1" hangingPunct="1"/>
            <a:r>
              <a:rPr lang="en-US" altLang="en-US" smtClean="0"/>
              <a:t>Burning question: to VC or not to VC?</a:t>
            </a:r>
          </a:p>
          <a:p>
            <a:pPr lvl="1" eaLnBrk="1" hangingPunct="1"/>
            <a:r>
              <a:rPr lang="en-US" altLang="en-US" smtClean="0"/>
              <a:t>Support both service models</a:t>
            </a:r>
          </a:p>
          <a:p>
            <a:pPr lvl="2" eaLnBrk="1" hangingPunct="1"/>
            <a:r>
              <a:rPr lang="en-US" altLang="en-US" smtClean="0"/>
              <a:t>Best effort service: datagrams</a:t>
            </a:r>
          </a:p>
          <a:p>
            <a:pPr lvl="2" eaLnBrk="1" hangingPunct="1"/>
            <a:r>
              <a:rPr lang="en-US" altLang="en-US" smtClean="0"/>
              <a:t>QoS guarantees: virtual circuits</a:t>
            </a:r>
          </a:p>
          <a:p>
            <a:pPr eaLnBrk="1" hangingPunct="1"/>
            <a:r>
              <a:rPr lang="en-US" altLang="en-US" smtClean="0"/>
              <a:t>New IP Forwarding Paradigm</a:t>
            </a:r>
          </a:p>
          <a:p>
            <a:pPr lvl="1" eaLnBrk="1" hangingPunct="1"/>
            <a:r>
              <a:rPr lang="en-US" altLang="en-US" smtClean="0"/>
              <a:t>Multiple Protocol Label Switching (MPLS)</a:t>
            </a:r>
          </a:p>
          <a:p>
            <a:pPr lvl="1" eaLnBrk="1" hangingPunct="1"/>
            <a:r>
              <a:rPr lang="en-US" altLang="en-US" smtClean="0"/>
              <a:t>VC-based layer 2+1/2 switching</a:t>
            </a:r>
          </a:p>
          <a:p>
            <a:pPr lvl="2" eaLnBrk="1" hangingPunct="1"/>
            <a:r>
              <a:rPr lang="en-US" altLang="en-US" smtClean="0"/>
              <a:t>Resides between layer 2 &amp; 3</a:t>
            </a:r>
          </a:p>
          <a:p>
            <a:pPr lvl="1" eaLnBrk="1" hangingPunct="1"/>
            <a:r>
              <a:rPr lang="en-US" altLang="en-US" smtClean="0"/>
              <a:t>For traffic engineering and QoS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pPr>
              <a:defRPr/>
            </a:pPr>
            <a:fld id="{FBE6D5F3-EF3A-4D36-956E-DF51038BF80F}" type="slidenum">
              <a:rPr lang="en-US"/>
              <a:pPr>
                <a:defRPr/>
              </a:pPr>
              <a:t>5</a:t>
            </a:fld>
            <a:endParaRPr lang="en-US"/>
          </a:p>
        </p:txBody>
      </p:sp>
      <p:sp>
        <p:nvSpPr>
          <p:cNvPr id="14339" name="Rectangle 2"/>
          <p:cNvSpPr>
            <a:spLocks noGrp="1" noChangeArrowheads="1"/>
          </p:cNvSpPr>
          <p:nvPr>
            <p:ph type="title"/>
          </p:nvPr>
        </p:nvSpPr>
        <p:spPr/>
        <p:txBody>
          <a:bodyPr/>
          <a:lstStyle/>
          <a:p>
            <a:pPr eaLnBrk="1" hangingPunct="1"/>
            <a:r>
              <a:rPr lang="en-US" altLang="en-US" smtClean="0"/>
              <a:t>Router Input/Output Processing</a:t>
            </a:r>
          </a:p>
        </p:txBody>
      </p:sp>
      <p:pic>
        <p:nvPicPr>
          <p:cNvPr id="14340" name="Picture 3" descr="Y:\class\5211\fig\fig-router-in-ou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049463"/>
            <a:ext cx="84582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question</a:t>
            </a:r>
            <a:endParaRPr lang="en-US" dirty="0"/>
          </a:p>
        </p:txBody>
      </p:sp>
      <p:sp>
        <p:nvSpPr>
          <p:cNvPr id="3" name="Content Placeholder 2"/>
          <p:cNvSpPr>
            <a:spLocks noGrp="1"/>
          </p:cNvSpPr>
          <p:nvPr>
            <p:ph idx="1"/>
          </p:nvPr>
        </p:nvSpPr>
        <p:spPr/>
        <p:txBody>
          <a:bodyPr>
            <a:normAutofit fontScale="92500"/>
          </a:bodyPr>
          <a:lstStyle/>
          <a:p>
            <a:r>
              <a:rPr lang="en-US" dirty="0" smtClean="0">
                <a:solidFill>
                  <a:schemeClr val="tx1"/>
                </a:solidFill>
              </a:rPr>
              <a:t>Data plane speed: Consider </a:t>
            </a:r>
            <a:r>
              <a:rPr lang="en-US" dirty="0" smtClean="0">
                <a:solidFill>
                  <a:schemeClr val="tx1"/>
                </a:solidFill>
              </a:rPr>
              <a:t>a router with 24 10Gbps ports. Let packet size be 100 Bytes. How much time does the router have to process and move the packet (from the input port to the output port)?</a:t>
            </a:r>
          </a:p>
          <a:p>
            <a:endParaRPr lang="en-US" dirty="0" smtClean="0">
              <a:solidFill>
                <a:schemeClr val="tx1"/>
              </a:solidFill>
            </a:endParaRPr>
          </a:p>
          <a:p>
            <a:r>
              <a:rPr lang="en-US" dirty="0" smtClean="0">
                <a:solidFill>
                  <a:schemeClr val="tx1"/>
                </a:solidFill>
              </a:rPr>
              <a:t>Can we realize such a router with a computer?</a:t>
            </a:r>
          </a:p>
          <a:p>
            <a:endParaRPr lang="en-US" dirty="0" smtClean="0">
              <a:solidFill>
                <a:schemeClr val="tx1"/>
              </a:solidFill>
            </a:endParaRPr>
          </a:p>
          <a:p>
            <a:r>
              <a:rPr lang="en-US" dirty="0" err="1" smtClean="0">
                <a:solidFill>
                  <a:schemeClr val="tx1"/>
                </a:solidFill>
              </a:rPr>
              <a:t>PCIe</a:t>
            </a:r>
            <a:r>
              <a:rPr lang="en-US" dirty="0" smtClean="0">
                <a:solidFill>
                  <a:schemeClr val="tx1"/>
                </a:solidFill>
              </a:rPr>
              <a:t> v5.0: 64GB/s</a:t>
            </a:r>
          </a:p>
          <a:p>
            <a:r>
              <a:rPr lang="en-US" dirty="0" smtClean="0">
                <a:solidFill>
                  <a:schemeClr val="tx1"/>
                </a:solidFill>
              </a:rPr>
              <a:t>RAM access time: 70ns </a:t>
            </a:r>
            <a:endParaRPr lang="en-US" dirty="0" smtClean="0">
              <a:solidFill>
                <a:schemeClr val="tx1"/>
              </a:solidFill>
            </a:endParaRPr>
          </a:p>
          <a:p>
            <a:endParaRPr lang="en-US" dirty="0" smtClean="0">
              <a:solidFill>
                <a:schemeClr val="tx1"/>
              </a:solidFill>
            </a:endParaRPr>
          </a:p>
          <a:p>
            <a:r>
              <a:rPr lang="en-US" dirty="0" smtClean="0">
                <a:solidFill>
                  <a:schemeClr val="tx1"/>
                </a:solidFill>
              </a:rPr>
              <a:t>Control plane speed: corresponding to network topology  changes. How often does a network topology change?</a:t>
            </a:r>
            <a:endParaRPr lang="en-US" dirty="0" smtClean="0">
              <a:solidFill>
                <a:schemeClr val="tx1"/>
              </a:solidFill>
            </a:endParaRPr>
          </a:p>
          <a:p>
            <a:pPr>
              <a:buNone/>
            </a:pPr>
            <a:endParaRPr lang="en-US" dirty="0"/>
          </a:p>
        </p:txBody>
      </p:sp>
      <p:sp>
        <p:nvSpPr>
          <p:cNvPr id="4" name="Slide Number Placeholder 3"/>
          <p:cNvSpPr>
            <a:spLocks noGrp="1"/>
          </p:cNvSpPr>
          <p:nvPr>
            <p:ph type="sldNum" sz="quarter" idx="12"/>
          </p:nvPr>
        </p:nvSpPr>
        <p:spPr/>
        <p:txBody>
          <a:bodyPr/>
          <a:lstStyle/>
          <a:p>
            <a:pPr>
              <a:defRPr/>
            </a:pPr>
            <a:fld id="{96F20F8E-7816-4341-8227-D2D7BF4A6D62}"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8350976-A33C-4E98-9770-897C09B6F671}" type="slidenum">
              <a:rPr lang="en-US"/>
              <a:pPr>
                <a:defRPr/>
              </a:pPr>
              <a:t>7</a:t>
            </a:fld>
            <a:endParaRPr lang="en-US"/>
          </a:p>
        </p:txBody>
      </p:sp>
      <p:sp>
        <p:nvSpPr>
          <p:cNvPr id="15363" name="Rectangle 2"/>
          <p:cNvSpPr>
            <a:spLocks noGrp="1" noChangeArrowheads="1"/>
          </p:cNvSpPr>
          <p:nvPr>
            <p:ph type="title"/>
          </p:nvPr>
        </p:nvSpPr>
        <p:spPr/>
        <p:txBody>
          <a:bodyPr/>
          <a:lstStyle/>
          <a:p>
            <a:pPr eaLnBrk="1" hangingPunct="1"/>
            <a:r>
              <a:rPr lang="en-US" altLang="en-US" smtClean="0"/>
              <a:t>Internet Protocol (IP)</a:t>
            </a:r>
          </a:p>
        </p:txBody>
      </p:sp>
      <p:sp>
        <p:nvSpPr>
          <p:cNvPr id="15364" name="Rectangle 3"/>
          <p:cNvSpPr>
            <a:spLocks noGrp="1" noChangeArrowheads="1"/>
          </p:cNvSpPr>
          <p:nvPr>
            <p:ph type="body" idx="1"/>
          </p:nvPr>
        </p:nvSpPr>
        <p:spPr/>
        <p:txBody>
          <a:bodyPr/>
          <a:lstStyle/>
          <a:p>
            <a:pPr eaLnBrk="1" hangingPunct="1"/>
            <a:r>
              <a:rPr lang="en-US" altLang="en-US" smtClean="0"/>
              <a:t>Universal service in a heterogeneous world</a:t>
            </a:r>
          </a:p>
          <a:p>
            <a:pPr lvl="1" eaLnBrk="1" hangingPunct="1"/>
            <a:r>
              <a:rPr lang="en-US" altLang="en-US" sz="1800" smtClean="0"/>
              <a:t>IP over everything</a:t>
            </a:r>
          </a:p>
          <a:p>
            <a:pPr eaLnBrk="1" hangingPunct="1"/>
            <a:r>
              <a:rPr lang="en-US" altLang="en-US" smtClean="0"/>
              <a:t>Virtual overlay network</a:t>
            </a:r>
            <a:endParaRPr lang="en-US" altLang="en-US" sz="2000" smtClean="0"/>
          </a:p>
          <a:p>
            <a:pPr eaLnBrk="1" hangingPunct="1"/>
            <a:r>
              <a:rPr lang="en-US" altLang="en-US" smtClean="0"/>
              <a:t>Globally unique logical address for a host</a:t>
            </a:r>
            <a:endParaRPr lang="en-US" altLang="en-US" sz="2000" smtClean="0"/>
          </a:p>
          <a:p>
            <a:pPr eaLnBrk="1" hangingPunct="1"/>
            <a:r>
              <a:rPr lang="en-US" altLang="en-US" smtClean="0"/>
              <a:t>Address resolution</a:t>
            </a:r>
          </a:p>
          <a:p>
            <a:pPr lvl="1" eaLnBrk="1" hangingPunct="1"/>
            <a:r>
              <a:rPr lang="en-US" altLang="en-US" smtClean="0"/>
              <a:t>logical to physical address mapping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C51C880C-1B91-417B-A3CF-1B9261705DBB}" type="slidenum">
              <a:rPr lang="en-US"/>
              <a:pPr>
                <a:defRPr/>
              </a:pPr>
              <a:t>8</a:t>
            </a:fld>
            <a:endParaRPr lang="en-US"/>
          </a:p>
        </p:txBody>
      </p:sp>
      <p:sp>
        <p:nvSpPr>
          <p:cNvPr id="16387" name="Rectangle 2"/>
          <p:cNvSpPr>
            <a:spLocks noGrp="1" noChangeArrowheads="1"/>
          </p:cNvSpPr>
          <p:nvPr>
            <p:ph type="title"/>
          </p:nvPr>
        </p:nvSpPr>
        <p:spPr/>
        <p:txBody>
          <a:bodyPr/>
          <a:lstStyle/>
          <a:p>
            <a:pPr eaLnBrk="1" hangingPunct="1"/>
            <a:r>
              <a:rPr lang="en-US" altLang="en-US" smtClean="0"/>
              <a:t>IP Addressing</a:t>
            </a:r>
          </a:p>
        </p:txBody>
      </p:sp>
      <p:sp>
        <p:nvSpPr>
          <p:cNvPr id="16388" name="Rectangle 3"/>
          <p:cNvSpPr>
            <a:spLocks noGrp="1" noChangeArrowheads="1"/>
          </p:cNvSpPr>
          <p:nvPr>
            <p:ph type="body" idx="1"/>
          </p:nvPr>
        </p:nvSpPr>
        <p:spPr/>
        <p:txBody>
          <a:bodyPr/>
          <a:lstStyle/>
          <a:p>
            <a:pPr eaLnBrk="1" hangingPunct="1"/>
            <a:r>
              <a:rPr lang="en-US" altLang="en-US" smtClean="0"/>
              <a:t>A 32-bit number that uniquely identifies a </a:t>
            </a:r>
            <a:r>
              <a:rPr lang="en-US" altLang="en-US" smtClean="0">
                <a:solidFill>
                  <a:schemeClr val="accent2"/>
                </a:solidFill>
              </a:rPr>
              <a:t>location</a:t>
            </a:r>
          </a:p>
          <a:p>
            <a:pPr eaLnBrk="1" hangingPunct="1"/>
            <a:r>
              <a:rPr lang="en-US" altLang="en-US" smtClean="0"/>
              <a:t>Written using dotted decimal notation</a:t>
            </a:r>
          </a:p>
          <a:p>
            <a:pPr eaLnBrk="1" hangingPunct="1"/>
            <a:r>
              <a:rPr lang="en-US" altLang="en-US" smtClean="0"/>
              <a:t>Two-level </a:t>
            </a:r>
            <a:r>
              <a:rPr lang="en-US" altLang="en-US" smtClean="0">
                <a:solidFill>
                  <a:schemeClr val="accent2"/>
                </a:solidFill>
              </a:rPr>
              <a:t>hierarchy</a:t>
            </a:r>
            <a:r>
              <a:rPr lang="en-US" altLang="en-US" smtClean="0"/>
              <a:t>: network id and host id</a:t>
            </a:r>
          </a:p>
          <a:p>
            <a:pPr lvl="1" eaLnBrk="1" hangingPunct="1"/>
            <a:r>
              <a:rPr lang="en-US" altLang="en-US" smtClean="0"/>
              <a:t>Network IDs administered by</a:t>
            </a:r>
          </a:p>
          <a:p>
            <a:pPr lvl="2" eaLnBrk="1" hangingPunct="1"/>
            <a:r>
              <a:rPr lang="en-US" altLang="en-US" smtClean="0"/>
              <a:t>Internet Assigned Number Authority (IANA)</a:t>
            </a:r>
          </a:p>
          <a:p>
            <a:pPr lvl="1" eaLnBrk="1" hangingPunct="1"/>
            <a:r>
              <a:rPr lang="en-US" altLang="en-US" smtClean="0"/>
              <a:t>Host IDs administered locally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CE25E1D-7D86-4950-AAD9-66460383E9B4}" type="slidenum">
              <a:rPr lang="en-US"/>
              <a:pPr>
                <a:defRPr/>
              </a:pPr>
              <a:t>9</a:t>
            </a:fld>
            <a:endParaRPr lang="en-US"/>
          </a:p>
        </p:txBody>
      </p:sp>
      <p:sp>
        <p:nvSpPr>
          <p:cNvPr id="17411" name="Rectangle 2"/>
          <p:cNvSpPr>
            <a:spLocks noGrp="1" noChangeArrowheads="1"/>
          </p:cNvSpPr>
          <p:nvPr>
            <p:ph type="title"/>
          </p:nvPr>
        </p:nvSpPr>
        <p:spPr/>
        <p:txBody>
          <a:bodyPr/>
          <a:lstStyle/>
          <a:p>
            <a:pPr eaLnBrk="1" hangingPunct="1"/>
            <a:r>
              <a:rPr lang="en-US" altLang="en-US" smtClean="0"/>
              <a:t>IP Addressing</a:t>
            </a:r>
          </a:p>
        </p:txBody>
      </p:sp>
      <p:sp>
        <p:nvSpPr>
          <p:cNvPr id="17412" name="Rectangle 3"/>
          <p:cNvSpPr>
            <a:spLocks noGrp="1" noChangeArrowheads="1"/>
          </p:cNvSpPr>
          <p:nvPr>
            <p:ph type="body" idx="1"/>
          </p:nvPr>
        </p:nvSpPr>
        <p:spPr/>
        <p:txBody>
          <a:bodyPr/>
          <a:lstStyle/>
          <a:p>
            <a:pPr eaLnBrk="1" hangingPunct="1"/>
            <a:r>
              <a:rPr lang="en-US" altLang="en-US" smtClean="0"/>
              <a:t>IP address is assigned to each </a:t>
            </a:r>
            <a:r>
              <a:rPr lang="en-US" altLang="en-US" smtClean="0">
                <a:solidFill>
                  <a:schemeClr val="accent2"/>
                </a:solidFill>
              </a:rPr>
              <a:t>network interface</a:t>
            </a:r>
          </a:p>
          <a:p>
            <a:pPr eaLnBrk="1" hangingPunct="1"/>
            <a:r>
              <a:rPr lang="en-US" altLang="en-US" smtClean="0"/>
              <a:t>Routers connect two or more physical networks</a:t>
            </a:r>
          </a:p>
          <a:p>
            <a:pPr lvl="1" eaLnBrk="1" hangingPunct="1"/>
            <a:r>
              <a:rPr lang="en-US" altLang="en-US" smtClean="0"/>
              <a:t>Each interface has its own address</a:t>
            </a:r>
          </a:p>
          <a:p>
            <a:pPr eaLnBrk="1" hangingPunct="1"/>
            <a:r>
              <a:rPr lang="en-US" altLang="en-US" smtClean="0"/>
              <a:t>Multi-homed host</a:t>
            </a:r>
          </a:p>
          <a:p>
            <a:pPr lvl="1" eaLnBrk="1" hangingPunct="1"/>
            <a:r>
              <a:rPr lang="en-US" altLang="en-US" smtClean="0"/>
              <a:t>A host having multiple connections to Internet</a:t>
            </a:r>
          </a:p>
          <a:p>
            <a:pPr lvl="1" eaLnBrk="1" hangingPunct="1"/>
            <a:r>
              <a:rPr lang="en-US" altLang="en-US" smtClean="0"/>
              <a:t>Multiple addresses identify the same host</a:t>
            </a:r>
          </a:p>
          <a:p>
            <a:pPr lvl="1" eaLnBrk="1" hangingPunct="1"/>
            <a:r>
              <a:rPr lang="en-US" altLang="en-US" smtClean="0"/>
              <a:t>Does not forward packets between its interfaces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lass_simple">
  <a:themeElements>
    <a:clrScheme name="class_simpl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lass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class_simpl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_simpl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_simpl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_simpl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_simpl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_simpl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_simpl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Settings\Zhenhai Duan\Application Data\Microsoft\Templates\class_simple.pot</Template>
  <TotalTime>0</TotalTime>
  <Words>2107</Words>
  <Application>Microsoft Macintosh PowerPoint</Application>
  <PresentationFormat>On-screen Show (4:3)</PresentationFormat>
  <Paragraphs>559</Paragraphs>
  <Slides>44</Slides>
  <Notes>32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0" baseType="lpstr">
      <vt:lpstr>Comic Sans MS</vt:lpstr>
      <vt:lpstr>Times New Roman</vt:lpstr>
      <vt:lpstr>Wingdings</vt:lpstr>
      <vt:lpstr>Arial</vt:lpstr>
      <vt:lpstr>class_simple</vt:lpstr>
      <vt:lpstr>Clip</vt:lpstr>
      <vt:lpstr>Chapter 5: Network Layer (Part I)</vt:lpstr>
      <vt:lpstr>Network Layer: Introduction</vt:lpstr>
      <vt:lpstr>Network Layer Functions</vt:lpstr>
      <vt:lpstr>Router Architecture: control plane and data plane</vt:lpstr>
      <vt:lpstr>Router Input/Output Processing</vt:lpstr>
      <vt:lpstr>A question</vt:lpstr>
      <vt:lpstr>Internet Protocol (IP)</vt:lpstr>
      <vt:lpstr>IP Addressing</vt:lpstr>
      <vt:lpstr>IP Addressing</vt:lpstr>
      <vt:lpstr>IP “Classful” Addressing Scheme</vt:lpstr>
      <vt:lpstr>Classless Inter-Domain Routing</vt:lpstr>
      <vt:lpstr>Classless Addressing</vt:lpstr>
      <vt:lpstr>IP Addressing</vt:lpstr>
      <vt:lpstr>IP Addressing</vt:lpstr>
      <vt:lpstr>Special IP Addresses</vt:lpstr>
      <vt:lpstr>Address Resolution</vt:lpstr>
      <vt:lpstr>ARP Cache</vt:lpstr>
      <vt:lpstr>ARP Protocol</vt:lpstr>
      <vt:lpstr>ARP Message</vt:lpstr>
      <vt:lpstr>ARP Response</vt:lpstr>
      <vt:lpstr>ARP Example</vt:lpstr>
      <vt:lpstr>A point</vt:lpstr>
      <vt:lpstr>Network Service Models</vt:lpstr>
      <vt:lpstr>Network Layer Service: Datagram</vt:lpstr>
      <vt:lpstr>Datagram networks: the Internet model</vt:lpstr>
      <vt:lpstr>Case Study: IP</vt:lpstr>
      <vt:lpstr>Forwarding/Routing IP Datagrams</vt:lpstr>
      <vt:lpstr>Getting a datagram from source to dest.</vt:lpstr>
      <vt:lpstr>Getting a datagram from source to dest.</vt:lpstr>
      <vt:lpstr>Getting a datagram from source to dest.</vt:lpstr>
      <vt:lpstr>Getting a datagram from source to dest.</vt:lpstr>
      <vt:lpstr>Network Layer Service: Virtual Circuit</vt:lpstr>
      <vt:lpstr>Pros and Cons of Virtual Circuit</vt:lpstr>
      <vt:lpstr>Virtual Circuit: How Does It Work</vt:lpstr>
      <vt:lpstr>Virtual circuits: signaling protocols</vt:lpstr>
      <vt:lpstr>PowerPoint Presentation</vt:lpstr>
      <vt:lpstr>Virtual Circuit Setup</vt:lpstr>
      <vt:lpstr>Case Study: ATM Networks</vt:lpstr>
      <vt:lpstr>ATM Cell Format</vt:lpstr>
      <vt:lpstr>Virtual Circuit Switching</vt:lpstr>
      <vt:lpstr>VC Switching Example</vt:lpstr>
      <vt:lpstr>Virtual Paths and VP Switch</vt:lpstr>
      <vt:lpstr>Datagram vs Virtual Circuit</vt:lpstr>
      <vt:lpstr>Datagram or Virtual Circuit?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2016-03-01T15:51:54Z</dcterms:created>
  <dcterms:modified xsi:type="dcterms:W3CDTF">2017-10-23T12:22:13Z</dcterms:modified>
</cp:coreProperties>
</file>