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6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5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9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5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7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3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9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8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67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75110-DAF6-4052-B9F8-4924DC27491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93E2-9E6E-4642-8F8C-FA4BE9BA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5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Networks without SDN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Challenges facing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network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managers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58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1219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Routing and Switch are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complicated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51816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Multiple routing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switching protocols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Each router has its own control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plane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Protocols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are designed to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make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routers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understand network topology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 one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protocol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 can handle all the network demands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BGP, OSPF,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EIGRP, STP, PIM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IP header examine and routing table look up often slow things down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Various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technology invented to speed up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MPLS,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FIB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QoS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NP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 each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module,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VSS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0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Routing and Switch are complicated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5181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VPN, GRE tunnels, DMVPN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Other network devices like firewalls, IPS, wireless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Branches, remote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campuses, DR sites, Campus dorms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PCI compliance requirements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Demand for research fast lane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Tens of thousands lines of router and firewall configures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22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8392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Network operations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are expensive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demand for wire speed routing and high capacity resulting very expensive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network operations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two ISP grade routers FSU use cost $1.4 million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Firewalls also cost half million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IPS devices add another half million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Yearly maintenance fee over quarter million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09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868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Difficult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Operate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Difficult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troubleshoot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There are so many layers, protocols, and extremely detailed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configurations and settings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Difficult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make modification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Once a protocol is in place, it’s very hard to change it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Florida Highway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Safety example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Difficult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adapt dynamic demands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Network design principle is to make network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predictable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Demands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dynamic and sometime unpredictable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21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Current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Solutions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Build a network that with high speed 10g, 40g, and hope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network will not outgrow it in five years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Define network flows to limit cross network traffics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Rely on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vendors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provide solutions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Wireless system performance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Data Center traffic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congestions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l"/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74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Why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dopting SDN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is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Slow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Most network admins cannot program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Most programmers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lack understanding of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networks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Vendors are concerned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Routers/switches become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commodity goods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SDN is not mature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Security concerns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Performance concerns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Reliability concerns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Programmer/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netadmin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turnovers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Someone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blame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884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317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Networks without SDN </vt:lpstr>
      <vt:lpstr>Routing and Switch are complicated</vt:lpstr>
      <vt:lpstr>Routing and Switch are complicated</vt:lpstr>
      <vt:lpstr>Network operations are expensive</vt:lpstr>
      <vt:lpstr>Difficult to Operate</vt:lpstr>
      <vt:lpstr>Current Solutions</vt:lpstr>
      <vt:lpstr>Why Adopting SDN is Slow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challenges for network admins</dc:title>
  <dc:creator>yuwang</dc:creator>
  <cp:lastModifiedBy>yuwang</cp:lastModifiedBy>
  <cp:revision>18</cp:revision>
  <dcterms:created xsi:type="dcterms:W3CDTF">2016-08-29T01:33:37Z</dcterms:created>
  <dcterms:modified xsi:type="dcterms:W3CDTF">2016-08-29T14:57:53Z</dcterms:modified>
</cp:coreProperties>
</file>