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-114" y="-11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51BD-02BA-4DFB-BA05-7F5BFFEB578C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634C-503B-4ABA-A975-D476791B32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51BD-02BA-4DFB-BA05-7F5BFFEB578C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634C-503B-4ABA-A975-D476791B32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51BD-02BA-4DFB-BA05-7F5BFFEB578C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634C-503B-4ABA-A975-D476791B32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51BD-02BA-4DFB-BA05-7F5BFFEB578C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634C-503B-4ABA-A975-D476791B32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51BD-02BA-4DFB-BA05-7F5BFFEB578C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634C-503B-4ABA-A975-D476791B32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51BD-02BA-4DFB-BA05-7F5BFFEB578C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634C-503B-4ABA-A975-D476791B32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51BD-02BA-4DFB-BA05-7F5BFFEB578C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634C-503B-4ABA-A975-D476791B32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51BD-02BA-4DFB-BA05-7F5BFFEB578C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634C-503B-4ABA-A975-D476791B32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51BD-02BA-4DFB-BA05-7F5BFFEB578C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634C-503B-4ABA-A975-D476791B32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51BD-02BA-4DFB-BA05-7F5BFFEB578C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634C-503B-4ABA-A975-D476791B32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51BD-02BA-4DFB-BA05-7F5BFFEB578C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634C-503B-4ABA-A975-D476791B32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551BD-02BA-4DFB-BA05-7F5BFFEB578C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F634C-503B-4ABA-A975-D476791B324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configuration global effect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3359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 company has two locations: A and B</a:t>
            </a:r>
          </a:p>
          <a:p>
            <a:r>
              <a:rPr lang="en-US" dirty="0" smtClean="0"/>
              <a:t>Both A and B have front offices and data centers</a:t>
            </a:r>
          </a:p>
          <a:p>
            <a:r>
              <a:rPr lang="en-US" dirty="0" smtClean="0"/>
              <a:t>Security policy: front office computers can talk to front office computers and its own data centers, but not other office’s data center; data center computers can talk to each other.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3733800"/>
            <a:ext cx="5357813" cy="2944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configuration global effect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685800"/>
          </a:xfrm>
        </p:spPr>
        <p:txBody>
          <a:bodyPr>
            <a:normAutofit/>
          </a:bodyPr>
          <a:lstStyle/>
          <a:p>
            <a:r>
              <a:rPr lang="en-US" dirty="0" smtClean="0"/>
              <a:t>Security policy implementation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743200"/>
            <a:ext cx="5357813" cy="2944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581400" y="2133600"/>
            <a:ext cx="167751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Drop all packets</a:t>
            </a:r>
          </a:p>
          <a:p>
            <a:r>
              <a:rPr lang="en-US" dirty="0" smtClean="0"/>
              <a:t>From BF subnet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581400" y="2743200"/>
            <a:ext cx="6096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10000" y="5867400"/>
            <a:ext cx="167751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Drop all packets</a:t>
            </a:r>
          </a:p>
          <a:p>
            <a:r>
              <a:rPr lang="en-US" dirty="0" smtClean="0"/>
              <a:t>From AF subnet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3505200" y="5257800"/>
            <a:ext cx="6096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configuration global effect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685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two datacenter wants to be the backup of each other, add a link. What happen next?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743200"/>
            <a:ext cx="5357813" cy="2944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581400" y="2133600"/>
            <a:ext cx="167751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Drop all packets</a:t>
            </a:r>
          </a:p>
          <a:p>
            <a:r>
              <a:rPr lang="en-US" dirty="0" smtClean="0"/>
              <a:t>From BF subnet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581400" y="2743200"/>
            <a:ext cx="6096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10000" y="5867400"/>
            <a:ext cx="167751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Drop all packets</a:t>
            </a:r>
          </a:p>
          <a:p>
            <a:r>
              <a:rPr lang="en-US" dirty="0" smtClean="0"/>
              <a:t>From AF subnet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3505200" y="5257800"/>
            <a:ext cx="6096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229600" cy="1143000"/>
          </a:xfrm>
        </p:spPr>
        <p:txBody>
          <a:bodyPr/>
          <a:lstStyle/>
          <a:p>
            <a:r>
              <a:rPr lang="en-US" dirty="0" smtClean="0"/>
              <a:t>Local configuration global effect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9144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The security policy is broken: it requires routing and packet filtering to work in concert; but the routing automatically adapts to topology change.</a:t>
            </a:r>
          </a:p>
          <a:p>
            <a:pPr lvl="1"/>
            <a:r>
              <a:rPr lang="en-US" dirty="0" smtClean="0"/>
              <a:t>Much nicer to use global network view to do the function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743200"/>
            <a:ext cx="5357813" cy="2944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581400" y="2133600"/>
            <a:ext cx="167751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Drop all packets</a:t>
            </a:r>
          </a:p>
          <a:p>
            <a:r>
              <a:rPr lang="en-US" dirty="0" smtClean="0"/>
              <a:t>From BF subnet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581400" y="2743200"/>
            <a:ext cx="6096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10000" y="5867400"/>
            <a:ext cx="167751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Drop all packets</a:t>
            </a:r>
          </a:p>
          <a:p>
            <a:r>
              <a:rPr lang="en-US" dirty="0" smtClean="0"/>
              <a:t>From AF subnet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3505200" y="5257800"/>
            <a:ext cx="6096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165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Local configuration global effect</vt:lpstr>
      <vt:lpstr>Local configuration global effect</vt:lpstr>
      <vt:lpstr>Local configuration global effect</vt:lpstr>
      <vt:lpstr>Local configuration global effect</vt:lpstr>
    </vt:vector>
  </TitlesOfParts>
  <Company>FSU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Xin Yuan</dc:creator>
  <cp:lastModifiedBy>Xin Yuan</cp:lastModifiedBy>
  <cp:revision>3</cp:revision>
  <dcterms:created xsi:type="dcterms:W3CDTF">2016-08-30T20:08:29Z</dcterms:created>
  <dcterms:modified xsi:type="dcterms:W3CDTF">2016-08-30T20:30:54Z</dcterms:modified>
</cp:coreProperties>
</file>