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72170-8350-4847-A658-3083EF651049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AB8A-18DD-4B80-8B93-B8AD12737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4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Explain SSE in technical and nontechnical terms.</a:t>
            </a:r>
          </a:p>
          <a:p>
            <a:r>
              <a:rPr lang="en-US" dirty="0" smtClean="0"/>
              <a:t>What are the major classes of instructions in SSE?</a:t>
            </a:r>
          </a:p>
          <a:p>
            <a:r>
              <a:rPr lang="en-US" dirty="0" smtClean="0"/>
              <a:t>What data types are supported by SSE?</a:t>
            </a:r>
          </a:p>
          <a:p>
            <a:r>
              <a:rPr lang="en-US" dirty="0" smtClean="0"/>
              <a:t>How can we access SSE in C/C++?</a:t>
            </a:r>
          </a:p>
          <a:p>
            <a:r>
              <a:rPr lang="en-US" dirty="0" smtClean="0"/>
              <a:t>What are intrinsic functions?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What are the benefits and pitfalls in SSE programming?</a:t>
            </a:r>
          </a:p>
        </p:txBody>
      </p:sp>
    </p:spTree>
    <p:extLst>
      <p:ext uri="{BB962C8B-B14F-4D97-AF65-F5344CB8AC3E}">
        <p14:creationId xmlns:p14="http://schemas.microsoft.com/office/powerpoint/2010/main" val="382289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Lecture 4 Review</vt:lpstr>
    </vt:vector>
  </TitlesOfParts>
  <Company>FSU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SIMD and SSE programming</dc:title>
  <dc:creator>Xin Yuan</dc:creator>
  <cp:lastModifiedBy>Surfing</cp:lastModifiedBy>
  <cp:revision>37</cp:revision>
  <dcterms:created xsi:type="dcterms:W3CDTF">2011-08-05T21:06:28Z</dcterms:created>
  <dcterms:modified xsi:type="dcterms:W3CDTF">2011-09-14T01:38:03Z</dcterms:modified>
</cp:coreProperties>
</file>