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4" d="100"/>
          <a:sy n="124" d="100"/>
        </p:scale>
        <p:origin x="-93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D9404-A3EE-473D-AC31-73903016F5F3}" type="datetimeFigureOut">
              <a:rPr lang="en-US" smtClean="0"/>
              <a:t>11/27/2011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DE1EA-6404-456D-B780-B42DFCF6E4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67911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D9404-A3EE-473D-AC31-73903016F5F3}" type="datetimeFigureOut">
              <a:rPr lang="en-US" smtClean="0"/>
              <a:t>11/27/2011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DE1EA-6404-456D-B780-B42DFCF6E4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23421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D9404-A3EE-473D-AC31-73903016F5F3}" type="datetimeFigureOut">
              <a:rPr lang="en-US" smtClean="0"/>
              <a:t>11/27/2011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DE1EA-6404-456D-B780-B42DFCF6E4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53726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D9404-A3EE-473D-AC31-73903016F5F3}" type="datetimeFigureOut">
              <a:rPr lang="en-US" smtClean="0"/>
              <a:t>11/27/2011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DE1EA-6404-456D-B780-B42DFCF6E4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4778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D9404-A3EE-473D-AC31-73903016F5F3}" type="datetimeFigureOut">
              <a:rPr lang="en-US" smtClean="0"/>
              <a:t>11/27/2011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DE1EA-6404-456D-B780-B42DFCF6E4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5632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D9404-A3EE-473D-AC31-73903016F5F3}" type="datetimeFigureOut">
              <a:rPr lang="en-US" smtClean="0"/>
              <a:t>11/27/2011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DE1EA-6404-456D-B780-B42DFCF6E4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4067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D9404-A3EE-473D-AC31-73903016F5F3}" type="datetimeFigureOut">
              <a:rPr lang="en-US" smtClean="0"/>
              <a:t>11/27/2011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DE1EA-6404-456D-B780-B42DFCF6E4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9757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D9404-A3EE-473D-AC31-73903016F5F3}" type="datetimeFigureOut">
              <a:rPr lang="en-US" smtClean="0"/>
              <a:t>11/27/2011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DE1EA-6404-456D-B780-B42DFCF6E4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86144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D9404-A3EE-473D-AC31-73903016F5F3}" type="datetimeFigureOut">
              <a:rPr lang="en-US" smtClean="0"/>
              <a:t>11/27/2011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DE1EA-6404-456D-B780-B42DFCF6E4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5420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D9404-A3EE-473D-AC31-73903016F5F3}" type="datetimeFigureOut">
              <a:rPr lang="en-US" smtClean="0"/>
              <a:t>11/27/2011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DE1EA-6404-456D-B780-B42DFCF6E4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7226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D9404-A3EE-473D-AC31-73903016F5F3}" type="datetimeFigureOut">
              <a:rPr lang="en-US" smtClean="0"/>
              <a:t>11/27/2011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DE1EA-6404-456D-B780-B42DFCF6E4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4689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9D9404-A3EE-473D-AC31-73903016F5F3}" type="datetimeFigureOut">
              <a:rPr lang="en-US" smtClean="0"/>
              <a:t>11/27/2011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BDE1EA-6404-456D-B780-B42DFCF6E4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287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Lecture 21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Host to device memory </a:t>
            </a:r>
            <a:r>
              <a:rPr lang="en-US" dirty="0" smtClean="0"/>
              <a:t>transfer</a:t>
            </a:r>
          </a:p>
          <a:p>
            <a:pPr lvl="1"/>
            <a:r>
              <a:rPr lang="en-US" dirty="0" smtClean="0"/>
              <a:t>Should be minimized</a:t>
            </a:r>
          </a:p>
          <a:p>
            <a:pPr lvl="1"/>
            <a:r>
              <a:rPr lang="en-US" dirty="0" smtClean="0"/>
              <a:t>Can be pipelined with </a:t>
            </a:r>
            <a:r>
              <a:rPr lang="en-US" dirty="0" err="1" smtClean="0"/>
              <a:t>async</a:t>
            </a:r>
            <a:r>
              <a:rPr lang="en-US" dirty="0" smtClean="0"/>
              <a:t> memory copy</a:t>
            </a:r>
            <a:endParaRPr lang="en-US" dirty="0" smtClean="0"/>
          </a:p>
          <a:p>
            <a:r>
              <a:rPr lang="en-US" dirty="0" smtClean="0"/>
              <a:t>Memory </a:t>
            </a:r>
            <a:r>
              <a:rPr lang="en-US" dirty="0" err="1" smtClean="0"/>
              <a:t>Coallescing</a:t>
            </a:r>
            <a:endParaRPr lang="en-US" dirty="0" smtClean="0"/>
          </a:p>
          <a:p>
            <a:pPr lvl="1"/>
            <a:r>
              <a:rPr lang="en-US" dirty="0" smtClean="0"/>
              <a:t>Sequential access if at all possible</a:t>
            </a:r>
            <a:endParaRPr lang="en-US" dirty="0" smtClean="0"/>
          </a:p>
          <a:p>
            <a:r>
              <a:rPr lang="en-US" dirty="0" smtClean="0"/>
              <a:t>Variable type </a:t>
            </a:r>
            <a:r>
              <a:rPr lang="en-US" dirty="0" smtClean="0"/>
              <a:t>performance</a:t>
            </a:r>
          </a:p>
          <a:p>
            <a:pPr lvl="1"/>
            <a:r>
              <a:rPr lang="en-US" dirty="0" smtClean="0"/>
              <a:t>Use shared, constant memory as much as possible, avoid local and global memory</a:t>
            </a:r>
            <a:endParaRPr lang="en-US" dirty="0" smtClean="0"/>
          </a:p>
          <a:p>
            <a:r>
              <a:rPr lang="en-US" dirty="0" smtClean="0"/>
              <a:t>Shared memory bank </a:t>
            </a:r>
            <a:r>
              <a:rPr lang="en-US" dirty="0" smtClean="0"/>
              <a:t>conflicts</a:t>
            </a:r>
          </a:p>
          <a:p>
            <a:pPr lvl="1"/>
            <a:r>
              <a:rPr lang="en-US" dirty="0" smtClean="0"/>
              <a:t>Try to make sure threads in the same warp access different banks of shared memory.</a:t>
            </a:r>
            <a:endParaRPr lang="en-US" dirty="0" smtClean="0"/>
          </a:p>
          <a:p>
            <a:r>
              <a:rPr lang="en-US" dirty="0" smtClean="0"/>
              <a:t>Control flow </a:t>
            </a:r>
            <a:r>
              <a:rPr lang="en-US" dirty="0" smtClean="0"/>
              <a:t>divergence</a:t>
            </a:r>
          </a:p>
          <a:p>
            <a:pPr lvl="1"/>
            <a:r>
              <a:rPr lang="en-US" dirty="0" smtClean="0"/>
              <a:t>Make the granularity at warp if possible</a:t>
            </a:r>
            <a:endParaRPr lang="en-US" dirty="0" smtClean="0"/>
          </a:p>
          <a:p>
            <a:r>
              <a:rPr lang="en-US" dirty="0" smtClean="0"/>
              <a:t>Occupancy</a:t>
            </a:r>
          </a:p>
          <a:p>
            <a:pPr lvl="1"/>
            <a:r>
              <a:rPr lang="en-US" dirty="0" smtClean="0"/>
              <a:t>Mindful of register and shared memory usage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040131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2433</TotalTime>
  <Words>82</Words>
  <Application>Microsoft Office PowerPoint</Application>
  <PresentationFormat>On-screen Show (4:3)</PresentationFormat>
  <Paragraphs>14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Lecture 21 review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Parallel Programming on a GPU</dc:title>
  <dc:creator>Surfing</dc:creator>
  <cp:lastModifiedBy>Surfing</cp:lastModifiedBy>
  <cp:revision>66</cp:revision>
  <dcterms:created xsi:type="dcterms:W3CDTF">2011-10-19T01:43:31Z</dcterms:created>
  <dcterms:modified xsi:type="dcterms:W3CDTF">2011-11-28T03:26:25Z</dcterms:modified>
</cp:coreProperties>
</file>