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lecture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hierarchy</a:t>
            </a:r>
          </a:p>
          <a:p>
            <a:pPr lvl="1"/>
            <a:r>
              <a:rPr lang="en-US" dirty="0" smtClean="0"/>
              <a:t>Where are register, local, shared, global, constant variables? Performance </a:t>
            </a:r>
            <a:r>
              <a:rPr lang="en-US" dirty="0" err="1" smtClean="0"/>
              <a:t>characteritics</a:t>
            </a:r>
            <a:r>
              <a:rPr lang="en-US" dirty="0" smtClean="0"/>
              <a:t> of the variables.</a:t>
            </a:r>
            <a:endParaRPr lang="en-US" dirty="0" smtClean="0"/>
          </a:p>
          <a:p>
            <a:r>
              <a:rPr lang="en-US" dirty="0" smtClean="0"/>
              <a:t>Synchronization</a:t>
            </a:r>
          </a:p>
          <a:p>
            <a:pPr lvl="1"/>
            <a:r>
              <a:rPr lang="en-US" dirty="0" smtClean="0"/>
              <a:t>How to do it and what are the restrictions.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</TotalTime>
  <Words>35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Review lecture 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Surfing</cp:lastModifiedBy>
  <cp:revision>67</cp:revision>
  <dcterms:created xsi:type="dcterms:W3CDTF">2011-10-19T01:43:31Z</dcterms:created>
  <dcterms:modified xsi:type="dcterms:W3CDTF">2011-11-20T13:40:29Z</dcterms:modified>
</cp:coreProperties>
</file>