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60E35-26A3-420D-8278-3DC06BD49BA5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9723B-52CF-4410-8C3F-41F5389A9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Flynn’s classification</a:t>
            </a:r>
          </a:p>
          <a:p>
            <a:pPr lvl="1"/>
            <a:r>
              <a:rPr lang="en-US" dirty="0" smtClean="0"/>
              <a:t>SISD, SIMD, MIMD, MISD</a:t>
            </a:r>
          </a:p>
          <a:p>
            <a:r>
              <a:rPr lang="en-US" dirty="0" smtClean="0"/>
              <a:t>Modern classification</a:t>
            </a:r>
          </a:p>
          <a:p>
            <a:pPr lvl="1"/>
            <a:r>
              <a:rPr lang="en-US" dirty="0" smtClean="0"/>
              <a:t>Data parallelism</a:t>
            </a:r>
          </a:p>
          <a:p>
            <a:pPr lvl="1"/>
            <a:r>
              <a:rPr lang="en-US" dirty="0" smtClean="0"/>
              <a:t>function parallelism</a:t>
            </a:r>
          </a:p>
          <a:p>
            <a:pPr lvl="2"/>
            <a:r>
              <a:rPr lang="en-US" dirty="0" smtClean="0"/>
              <a:t>Instruction level, thread level, </a:t>
            </a:r>
            <a:r>
              <a:rPr lang="en-US" smtClean="0"/>
              <a:t>and process level</a:t>
            </a:r>
            <a:endParaRPr lang="en-US" dirty="0" smtClean="0"/>
          </a:p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MIPS, MFLOPS</a:t>
            </a:r>
          </a:p>
          <a:p>
            <a:pPr lvl="1"/>
            <a:r>
              <a:rPr lang="en-US" dirty="0" smtClean="0"/>
              <a:t>Peak performance and sustained performance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15991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36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Lecture 2 Review</vt:lpstr>
    </vt:vector>
  </TitlesOfParts>
  <Company>FSU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computer architectures</dc:title>
  <dc:creator>Xin Yuan</dc:creator>
  <cp:lastModifiedBy>Xin Yuan</cp:lastModifiedBy>
  <cp:revision>43</cp:revision>
  <dcterms:created xsi:type="dcterms:W3CDTF">2011-08-04T14:30:38Z</dcterms:created>
  <dcterms:modified xsi:type="dcterms:W3CDTF">2011-09-07T13:46:12Z</dcterms:modified>
</cp:coreProperties>
</file>