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9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9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4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7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7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6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0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7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1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4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2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D9404-A3EE-473D-AC31-73903016F5F3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19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ym typeface="Wingdings" pitchFamily="2" charset="2"/>
              </a:rPr>
              <a:t>CUDA </a:t>
            </a:r>
            <a:r>
              <a:rPr lang="en-US" dirty="0" smtClean="0">
                <a:sym typeface="Wingdings" pitchFamily="2" charset="2"/>
              </a:rPr>
              <a:t>programming execution model</a:t>
            </a:r>
          </a:p>
          <a:p>
            <a:r>
              <a:rPr lang="en-US" dirty="0" smtClean="0">
                <a:sym typeface="Wingdings" pitchFamily="2" charset="2"/>
              </a:rPr>
              <a:t>CUDA program basic structure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cudaMalloc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cudaMemcpy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cudaFree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__global__, </a:t>
            </a:r>
            <a:r>
              <a:rPr lang="en-US" dirty="0" err="1" smtClean="0">
                <a:sym typeface="Wingdings" pitchFamily="2" charset="2"/>
              </a:rPr>
              <a:t>myKernel</a:t>
            </a:r>
            <a:r>
              <a:rPr lang="en-US" dirty="0" smtClean="0">
                <a:sym typeface="Wingdings" pitchFamily="2" charset="2"/>
              </a:rPr>
              <a:t>&lt;&lt;&lt;grid, block&gt;&gt;&gt;(</a:t>
            </a:r>
            <a:r>
              <a:rPr lang="en-US" dirty="0" err="1" smtClean="0">
                <a:sym typeface="Wingdings" pitchFamily="2" charset="2"/>
              </a:rPr>
              <a:t>arg</a:t>
            </a:r>
            <a:r>
              <a:rPr lang="en-US" dirty="0" smtClean="0">
                <a:sym typeface="Wingdings" pitchFamily="2" charset="2"/>
              </a:rPr>
              <a:t>,…)</a:t>
            </a:r>
          </a:p>
          <a:p>
            <a:r>
              <a:rPr lang="en-US" dirty="0" smtClean="0">
                <a:sym typeface="Wingdings" pitchFamily="2" charset="2"/>
              </a:rPr>
              <a:t>CUDA thread organization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How to find my id, and number of threads?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Dim3 </a:t>
            </a:r>
            <a:r>
              <a:rPr lang="en-US" dirty="0" err="1" smtClean="0">
                <a:sym typeface="Wingdings" pitchFamily="2" charset="2"/>
              </a:rPr>
              <a:t>threadIdx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blockIdx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gridDim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blockDim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How to compute global id from these variables?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013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2042</TotalTime>
  <Words>58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Lecture 19 review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Programming on a GPU</dc:title>
  <dc:creator>Surfing</dc:creator>
  <cp:lastModifiedBy>Surfing</cp:lastModifiedBy>
  <cp:revision>52</cp:revision>
  <dcterms:created xsi:type="dcterms:W3CDTF">2011-10-19T01:43:31Z</dcterms:created>
  <dcterms:modified xsi:type="dcterms:W3CDTF">2011-11-16T10:34:53Z</dcterms:modified>
</cp:coreProperties>
</file>