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6" d="100"/>
          <a:sy n="136" d="100"/>
        </p:scale>
        <p:origin x="-72" y="-5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11/13/2011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06791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11/13/2011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92342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11/13/2011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55372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11/13/2011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55477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11/13/2011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49563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11/13/2011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51406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11/13/2011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11975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11/13/2011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88614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11/13/2011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02542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11/13/2011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1722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11/13/2011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22468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D9404-A3EE-473D-AC31-73903016F5F3}" type="datetimeFigureOut">
              <a:rPr lang="en-US" smtClean="0"/>
              <a:pPr/>
              <a:t>11/13/2011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7628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Lecture 18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343400"/>
          </a:xfrm>
        </p:spPr>
        <p:txBody>
          <a:bodyPr>
            <a:normAutofit/>
          </a:bodyPr>
          <a:lstStyle/>
          <a:p>
            <a:r>
              <a:rPr lang="en-US" dirty="0" smtClean="0"/>
              <a:t>Why GPU can have so  much compute power than CPU?</a:t>
            </a:r>
          </a:p>
          <a:p>
            <a:r>
              <a:rPr lang="en-US" dirty="0" smtClean="0"/>
              <a:t>How does SIMT work?</a:t>
            </a:r>
          </a:p>
          <a:p>
            <a:r>
              <a:rPr lang="en-US" dirty="0" smtClean="0"/>
              <a:t>What is the potential bottleneck in a GPU programming?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688677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1000</TotalTime>
  <Words>29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Lecture 18 review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Parallel Programming on a GPU</dc:title>
  <dc:creator>Surfing</dc:creator>
  <cp:lastModifiedBy>Xin Yuan</cp:lastModifiedBy>
  <cp:revision>26</cp:revision>
  <dcterms:created xsi:type="dcterms:W3CDTF">2011-10-19T01:43:31Z</dcterms:created>
  <dcterms:modified xsi:type="dcterms:W3CDTF">2011-11-13T20:28:54Z</dcterms:modified>
</cp:coreProperties>
</file>