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7315200" cy="9601200"/>
  <p:defaultTextStyle>
    <a:defPPr>
      <a:defRPr lang="en-GB"/>
    </a:defPPr>
    <a:lvl1pPr algn="l" defTabSz="457200"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n-ea"/>
        <a:cs typeface="+mn-cs"/>
      </a:defRPr>
    </a:lvl1pPr>
    <a:lvl2pPr marL="457200" algn="l" defTabSz="457200"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n-ea"/>
        <a:cs typeface="+mn-cs"/>
      </a:defRPr>
    </a:lvl2pPr>
    <a:lvl3pPr marL="914400" algn="l" defTabSz="457200"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n-ea"/>
        <a:cs typeface="+mn-cs"/>
      </a:defRPr>
    </a:lvl3pPr>
    <a:lvl4pPr marL="1371600" algn="l" defTabSz="457200"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n-ea"/>
        <a:cs typeface="+mn-cs"/>
      </a:defRPr>
    </a:lvl4pPr>
    <a:lvl5pPr marL="1828800" algn="l" defTabSz="457200"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n-ea"/>
        <a:cs typeface="+mn-cs"/>
      </a:defRPr>
    </a:lvl5pPr>
    <a:lvl6pPr marL="2286000" algn="l" defTabSz="914400" rtl="0" eaLnBrk="1" latinLnBrk="0" hangingPunct="1">
      <a:defRPr sz="2400" kern="1200">
        <a:solidFill>
          <a:schemeClr val="bg1"/>
        </a:solidFill>
        <a:latin typeface="Times New Roman" pitchFamily="16" charset="0"/>
        <a:ea typeface="+mn-ea"/>
        <a:cs typeface="+mn-cs"/>
      </a:defRPr>
    </a:lvl6pPr>
    <a:lvl7pPr marL="2743200" algn="l" defTabSz="914400" rtl="0" eaLnBrk="1" latinLnBrk="0" hangingPunct="1">
      <a:defRPr sz="2400" kern="1200">
        <a:solidFill>
          <a:schemeClr val="bg1"/>
        </a:solidFill>
        <a:latin typeface="Times New Roman" pitchFamily="16" charset="0"/>
        <a:ea typeface="+mn-ea"/>
        <a:cs typeface="+mn-cs"/>
      </a:defRPr>
    </a:lvl7pPr>
    <a:lvl8pPr marL="3200400" algn="l" defTabSz="914400" rtl="0" eaLnBrk="1" latinLnBrk="0" hangingPunct="1">
      <a:defRPr sz="2400" kern="1200">
        <a:solidFill>
          <a:schemeClr val="bg1"/>
        </a:solidFill>
        <a:latin typeface="Times New Roman" pitchFamily="16" charset="0"/>
        <a:ea typeface="+mn-ea"/>
        <a:cs typeface="+mn-cs"/>
      </a:defRPr>
    </a:lvl8pPr>
    <a:lvl9pPr marL="3657600" algn="l" defTabSz="914400" rtl="0" eaLnBrk="1" latinLnBrk="0" hangingPunct="1">
      <a:defRPr sz="2400" kern="1200">
        <a:solidFill>
          <a:schemeClr val="bg1"/>
        </a:solidFill>
        <a:latin typeface="Times New Roman" pitchFamily="16"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108" d="100"/>
          <a:sy n="108" d="100"/>
        </p:scale>
        <p:origin x="-1074" y="-78"/>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7315200" cy="9601200"/>
          </a:xfrm>
          <a:prstGeom prst="roundRect">
            <a:avLst>
              <a:gd name="adj" fmla="val 19"/>
            </a:avLst>
          </a:prstGeom>
          <a:solidFill>
            <a:srgbClr val="FFFFFF"/>
          </a:solidFill>
          <a:ln w="9360">
            <a:noFill/>
            <a:miter lim="800000"/>
            <a:headEnd/>
            <a:tailEnd/>
          </a:ln>
          <a:effectLst/>
        </p:spPr>
        <p:txBody>
          <a:bodyPr wrap="none" anchor="ctr"/>
          <a:lstStyle/>
          <a:p>
            <a:endParaRPr lang="en-US"/>
          </a:p>
        </p:txBody>
      </p:sp>
      <p:sp>
        <p:nvSpPr>
          <p:cNvPr id="2050" name="AutoShape 2"/>
          <p:cNvSpPr>
            <a:spLocks noChangeArrowheads="1"/>
          </p:cNvSpPr>
          <p:nvPr/>
        </p:nvSpPr>
        <p:spPr bwMode="auto">
          <a:xfrm>
            <a:off x="0" y="0"/>
            <a:ext cx="7315200" cy="9601200"/>
          </a:xfrm>
          <a:prstGeom prst="roundRect">
            <a:avLst>
              <a:gd name="adj" fmla="val 19"/>
            </a:avLst>
          </a:prstGeom>
          <a:solidFill>
            <a:srgbClr val="FFFFFF"/>
          </a:solidFill>
          <a:ln w="9525">
            <a:noFill/>
            <a:round/>
            <a:headEnd/>
            <a:tailEnd/>
          </a:ln>
          <a:effectLst/>
        </p:spPr>
        <p:txBody>
          <a:bodyPr wrap="none" anchor="ctr"/>
          <a:lstStyle/>
          <a:p>
            <a:endParaRPr lang="en-US"/>
          </a:p>
        </p:txBody>
      </p:sp>
      <p:sp>
        <p:nvSpPr>
          <p:cNvPr id="2051" name="Rectangle 3"/>
          <p:cNvSpPr>
            <a:spLocks noGrp="1" noChangeArrowheads="1"/>
          </p:cNvSpPr>
          <p:nvPr>
            <p:ph type="hdr"/>
          </p:nvPr>
        </p:nvSpPr>
        <p:spPr bwMode="auto">
          <a:xfrm>
            <a:off x="0" y="0"/>
            <a:ext cx="3197225" cy="454025"/>
          </a:xfrm>
          <a:prstGeom prst="rect">
            <a:avLst/>
          </a:prstGeom>
          <a:noFill/>
          <a:ln w="9525">
            <a:noFill/>
            <a:round/>
            <a:headEnd/>
            <a:tailEnd/>
          </a:ln>
          <a:effectLst/>
        </p:spPr>
        <p:txBody>
          <a:bodyPr vert="horz" wrap="square" lIns="91440" tIns="45720" rIns="91440" bIns="45720" numCol="1" anchor="t" anchorCtr="0" compatLnSpc="1">
            <a:prstTxWarp prst="textNoShape">
              <a:avLst/>
            </a:prstTxWarp>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ea typeface="DejaVu Sans" charset="0"/>
                <a:cs typeface="DejaVu Sans" charset="0"/>
              </a:defRPr>
            </a:lvl1pPr>
          </a:lstStyle>
          <a:p>
            <a:endParaRPr lang="en-US"/>
          </a:p>
        </p:txBody>
      </p:sp>
      <p:sp>
        <p:nvSpPr>
          <p:cNvPr id="2052" name="Rectangle 4"/>
          <p:cNvSpPr>
            <a:spLocks noGrp="1" noChangeArrowheads="1"/>
          </p:cNvSpPr>
          <p:nvPr>
            <p:ph type="dt"/>
          </p:nvPr>
        </p:nvSpPr>
        <p:spPr bwMode="auto">
          <a:xfrm>
            <a:off x="4114800" y="0"/>
            <a:ext cx="3197225" cy="454025"/>
          </a:xfrm>
          <a:prstGeom prst="rect">
            <a:avLst/>
          </a:prstGeom>
          <a:noFill/>
          <a:ln w="9525">
            <a:noFill/>
            <a:round/>
            <a:headEnd/>
            <a:tailEnd/>
          </a:ln>
          <a:effectLst/>
        </p:spPr>
        <p:txBody>
          <a:bodyPr vert="horz" wrap="square" lIns="91440" tIns="45720" rIns="91440" bIns="45720" numCol="1" anchor="t" anchorCtr="0" compatLnSpc="1">
            <a:prstTxWarp prst="textNoShape">
              <a:avLst/>
            </a:prstTxWarp>
          </a:bodyPr>
          <a:lstStyle>
            <a:lvl1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ea typeface="DejaVu Sans" charset="0"/>
                <a:cs typeface="DejaVu Sans" charset="0"/>
              </a:defRPr>
            </a:lvl1pPr>
          </a:lstStyle>
          <a:p>
            <a:endParaRPr lang="en-US"/>
          </a:p>
        </p:txBody>
      </p:sp>
      <p:sp>
        <p:nvSpPr>
          <p:cNvPr id="2053" name="Rectangle 5"/>
          <p:cNvSpPr>
            <a:spLocks noGrp="1" noChangeArrowheads="1"/>
          </p:cNvSpPr>
          <p:nvPr>
            <p:ph type="sldImg"/>
          </p:nvPr>
        </p:nvSpPr>
        <p:spPr bwMode="auto">
          <a:xfrm>
            <a:off x="1219200" y="685800"/>
            <a:ext cx="4873625" cy="3654425"/>
          </a:xfrm>
          <a:prstGeom prst="rect">
            <a:avLst/>
          </a:prstGeom>
          <a:solidFill>
            <a:srgbClr val="FFFFFF"/>
          </a:solidFill>
          <a:ln w="9360">
            <a:solidFill>
              <a:srgbClr val="000000"/>
            </a:solidFill>
            <a:miter lim="800000"/>
            <a:headEnd/>
            <a:tailEnd/>
          </a:ln>
          <a:effectLst/>
        </p:spPr>
      </p:sp>
      <p:sp>
        <p:nvSpPr>
          <p:cNvPr id="2054" name="Rectangle 6"/>
          <p:cNvSpPr>
            <a:spLocks noGrp="1" noChangeArrowheads="1"/>
          </p:cNvSpPr>
          <p:nvPr>
            <p:ph type="body"/>
          </p:nvPr>
        </p:nvSpPr>
        <p:spPr bwMode="auto">
          <a:xfrm>
            <a:off x="990600" y="4572000"/>
            <a:ext cx="5330825" cy="4340225"/>
          </a:xfrm>
          <a:prstGeom prst="rect">
            <a:avLst/>
          </a:prstGeom>
          <a:noFill/>
          <a:ln w="9525">
            <a:noFill/>
            <a:round/>
            <a:headEnd/>
            <a:tailEnd/>
          </a:ln>
          <a:effectLst/>
        </p:spPr>
        <p:txBody>
          <a:bodyPr vert="horz" wrap="square" lIns="91440" tIns="45720" rIns="91440" bIns="45720" numCol="1" anchor="t" anchorCtr="0" compatLnSpc="1">
            <a:prstTxWarp prst="textNoShape">
              <a:avLst/>
            </a:prstTxWarp>
          </a:bodyPr>
          <a:lstStyle/>
          <a:p>
            <a:pPr lvl="0"/>
            <a:endParaRPr lang="en-US" smtClean="0"/>
          </a:p>
        </p:txBody>
      </p:sp>
      <p:sp>
        <p:nvSpPr>
          <p:cNvPr id="2055" name="Rectangle 7"/>
          <p:cNvSpPr>
            <a:spLocks noGrp="1" noChangeArrowheads="1"/>
          </p:cNvSpPr>
          <p:nvPr>
            <p:ph type="ftr"/>
          </p:nvPr>
        </p:nvSpPr>
        <p:spPr bwMode="auto">
          <a:xfrm>
            <a:off x="0" y="9144000"/>
            <a:ext cx="3197225" cy="454025"/>
          </a:xfrm>
          <a:prstGeom prst="rect">
            <a:avLst/>
          </a:prstGeom>
          <a:noFill/>
          <a:ln w="9525">
            <a:noFill/>
            <a:round/>
            <a:headEnd/>
            <a:tailEnd/>
          </a:ln>
          <a:effectLst/>
        </p:spPr>
        <p:txBody>
          <a:bodyPr vert="horz" wrap="square" lIns="91440" tIns="45720" rIns="91440" bIns="45720" numCol="1" anchor="b" anchorCtr="0" compatLnSpc="1">
            <a:prstTxWarp prst="textNoShape">
              <a:avLst/>
            </a:prstTxWarp>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ea typeface="DejaVu Sans" charset="0"/>
                <a:cs typeface="DejaVu Sans" charset="0"/>
              </a:defRPr>
            </a:lvl1pPr>
          </a:lstStyle>
          <a:p>
            <a:endParaRPr lang="en-US"/>
          </a:p>
        </p:txBody>
      </p:sp>
      <p:sp>
        <p:nvSpPr>
          <p:cNvPr id="2056" name="Rectangle 8"/>
          <p:cNvSpPr>
            <a:spLocks noGrp="1" noChangeArrowheads="1"/>
          </p:cNvSpPr>
          <p:nvPr>
            <p:ph type="sldNum"/>
          </p:nvPr>
        </p:nvSpPr>
        <p:spPr bwMode="auto">
          <a:xfrm>
            <a:off x="4114800" y="9144000"/>
            <a:ext cx="3197225" cy="454025"/>
          </a:xfrm>
          <a:prstGeom prst="rect">
            <a:avLst/>
          </a:prstGeom>
          <a:noFill/>
          <a:ln w="9525">
            <a:noFill/>
            <a:round/>
            <a:headEnd/>
            <a:tailEnd/>
          </a:ln>
          <a:effectLst/>
        </p:spPr>
        <p:txBody>
          <a:bodyPr vert="horz" wrap="square" lIns="91440" tIns="45720" rIns="91440" bIns="45720" numCol="1" anchor="b" anchorCtr="0" compatLnSpc="1">
            <a:prstTxWarp prst="textNoShape">
              <a:avLst/>
            </a:prstTxWarp>
          </a:bodyPr>
          <a:lstStyle>
            <a:lvl1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ea typeface="DejaVu Sans" charset="0"/>
                <a:cs typeface="DejaVu Sans" charset="0"/>
              </a:defRPr>
            </a:lvl1pPr>
          </a:lstStyle>
          <a:p>
            <a:fld id="{F6357B8F-BE55-46D5-8A81-C8090276435B}" type="slidenum">
              <a:rPr lang="en-US"/>
              <a:pPr/>
              <a:t>‹#›</a:t>
            </a:fld>
            <a:endParaRPr lang="en-US"/>
          </a:p>
        </p:txBody>
      </p:sp>
    </p:spTree>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57200"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57200"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57200"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57200"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p:nvPr>
        </p:nvSpPr>
        <p:spPr>
          <a:ln/>
        </p:spPr>
        <p:txBody>
          <a:bodyPr/>
          <a:lstStyle/>
          <a:p>
            <a:fld id="{BDAE2073-F312-4F3F-BDBB-537390C2CDF6}" type="slidenum">
              <a:rPr lang="en-US"/>
              <a:pPr/>
              <a:t>1</a:t>
            </a:fld>
            <a:endParaRPr lang="en-US"/>
          </a:p>
        </p:txBody>
      </p:sp>
      <p:sp>
        <p:nvSpPr>
          <p:cNvPr id="15361" name="Text Box 1"/>
          <p:cNvSpPr txBox="1">
            <a:spLocks noChangeArrowheads="1"/>
          </p:cNvSpPr>
          <p:nvPr/>
        </p:nvSpPr>
        <p:spPr bwMode="auto">
          <a:xfrm>
            <a:off x="1219200" y="685800"/>
            <a:ext cx="4876800" cy="3657600"/>
          </a:xfrm>
          <a:prstGeom prst="rect">
            <a:avLst/>
          </a:prstGeom>
          <a:solidFill>
            <a:srgbClr val="FFFFFF"/>
          </a:solidFill>
          <a:ln w="9525">
            <a:solidFill>
              <a:srgbClr val="000000"/>
            </a:solidFill>
            <a:miter lim="800000"/>
            <a:headEnd/>
            <a:tailEnd/>
          </a:ln>
          <a:effectLst/>
        </p:spPr>
        <p:txBody>
          <a:bodyPr wrap="none" anchor="ctr"/>
          <a:lstStyle/>
          <a:p>
            <a:endParaRPr lang="en-US"/>
          </a:p>
        </p:txBody>
      </p:sp>
      <p:sp>
        <p:nvSpPr>
          <p:cNvPr id="15362" name="Rectangle 2"/>
          <p:cNvSpPr txBox="1">
            <a:spLocks noChangeArrowheads="1"/>
          </p:cNvSpPr>
          <p:nvPr>
            <p:ph type="body"/>
          </p:nvPr>
        </p:nvSpPr>
        <p:spPr bwMode="auto">
          <a:xfrm>
            <a:off x="990600" y="4572000"/>
            <a:ext cx="5332413" cy="4343400"/>
          </a:xfrm>
          <a:prstGeom prst="rect">
            <a:avLst/>
          </a:prstGeom>
          <a:noFill/>
          <a:ln>
            <a:round/>
            <a:headEnd/>
            <a:tailEnd/>
          </a:ln>
        </p:spPr>
        <p:txBody>
          <a:bodyPr wrap="none" anchor="ctr"/>
          <a:lstStyle/>
          <a:p>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p:nvPr>
        </p:nvSpPr>
        <p:spPr>
          <a:ln/>
        </p:spPr>
        <p:txBody>
          <a:bodyPr/>
          <a:lstStyle/>
          <a:p>
            <a:fld id="{F771484F-38F3-4720-A4A7-A9C7BF73A296}" type="slidenum">
              <a:rPr lang="en-US"/>
              <a:pPr/>
              <a:t>10</a:t>
            </a:fld>
            <a:endParaRPr lang="en-US"/>
          </a:p>
        </p:txBody>
      </p:sp>
      <p:sp>
        <p:nvSpPr>
          <p:cNvPr id="24577" name="Text Box 1"/>
          <p:cNvSpPr txBox="1">
            <a:spLocks noChangeArrowheads="1"/>
          </p:cNvSpPr>
          <p:nvPr/>
        </p:nvSpPr>
        <p:spPr bwMode="auto">
          <a:xfrm>
            <a:off x="1219200" y="685800"/>
            <a:ext cx="4876800" cy="3657600"/>
          </a:xfrm>
          <a:prstGeom prst="rect">
            <a:avLst/>
          </a:prstGeom>
          <a:solidFill>
            <a:srgbClr val="FFFFFF"/>
          </a:solidFill>
          <a:ln w="9525">
            <a:solidFill>
              <a:srgbClr val="000000"/>
            </a:solidFill>
            <a:miter lim="800000"/>
            <a:headEnd/>
            <a:tailEnd/>
          </a:ln>
          <a:effectLst/>
        </p:spPr>
        <p:txBody>
          <a:bodyPr wrap="none" anchor="ctr"/>
          <a:lstStyle/>
          <a:p>
            <a:endParaRPr lang="en-US"/>
          </a:p>
        </p:txBody>
      </p:sp>
      <p:sp>
        <p:nvSpPr>
          <p:cNvPr id="24578" name="Rectangle 2"/>
          <p:cNvSpPr txBox="1">
            <a:spLocks noChangeArrowheads="1"/>
          </p:cNvSpPr>
          <p:nvPr>
            <p:ph type="body"/>
          </p:nvPr>
        </p:nvSpPr>
        <p:spPr bwMode="auto">
          <a:xfrm>
            <a:off x="990600" y="4572000"/>
            <a:ext cx="5332413" cy="4343400"/>
          </a:xfrm>
          <a:prstGeom prst="rect">
            <a:avLst/>
          </a:prstGeom>
          <a:noFill/>
          <a:ln>
            <a:round/>
            <a:headEnd/>
            <a:tailEnd/>
          </a:ln>
        </p:spPr>
        <p:txBody>
          <a:bodyPr wrap="none" anchor="ctr"/>
          <a:lstStyle/>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p:nvPr>
        </p:nvSpPr>
        <p:spPr>
          <a:ln/>
        </p:spPr>
        <p:txBody>
          <a:bodyPr/>
          <a:lstStyle/>
          <a:p>
            <a:fld id="{04153B24-624D-4125-B989-73FA5EFC25B5}" type="slidenum">
              <a:rPr lang="en-US"/>
              <a:pPr/>
              <a:t>11</a:t>
            </a:fld>
            <a:endParaRPr lang="en-US"/>
          </a:p>
        </p:txBody>
      </p:sp>
      <p:sp>
        <p:nvSpPr>
          <p:cNvPr id="25601" name="Text Box 1"/>
          <p:cNvSpPr txBox="1">
            <a:spLocks noChangeArrowheads="1"/>
          </p:cNvSpPr>
          <p:nvPr/>
        </p:nvSpPr>
        <p:spPr bwMode="auto">
          <a:xfrm>
            <a:off x="1219200" y="685800"/>
            <a:ext cx="4876800" cy="3657600"/>
          </a:xfrm>
          <a:prstGeom prst="rect">
            <a:avLst/>
          </a:prstGeom>
          <a:solidFill>
            <a:srgbClr val="FFFFFF"/>
          </a:solidFill>
          <a:ln w="9525">
            <a:solidFill>
              <a:srgbClr val="000000"/>
            </a:solidFill>
            <a:miter lim="800000"/>
            <a:headEnd/>
            <a:tailEnd/>
          </a:ln>
          <a:effectLst/>
        </p:spPr>
        <p:txBody>
          <a:bodyPr wrap="none" anchor="ctr"/>
          <a:lstStyle/>
          <a:p>
            <a:endParaRPr lang="en-US"/>
          </a:p>
        </p:txBody>
      </p:sp>
      <p:sp>
        <p:nvSpPr>
          <p:cNvPr id="25602" name="Rectangle 2"/>
          <p:cNvSpPr txBox="1">
            <a:spLocks noChangeArrowheads="1"/>
          </p:cNvSpPr>
          <p:nvPr>
            <p:ph type="body"/>
          </p:nvPr>
        </p:nvSpPr>
        <p:spPr bwMode="auto">
          <a:xfrm>
            <a:off x="990600" y="4572000"/>
            <a:ext cx="5332413" cy="4343400"/>
          </a:xfrm>
          <a:prstGeom prst="rect">
            <a:avLst/>
          </a:prstGeom>
          <a:noFill/>
          <a:ln>
            <a:round/>
            <a:headEnd/>
            <a:tailEnd/>
          </a:ln>
        </p:spPr>
        <p:txBody>
          <a:bodyPr wrap="none" anchor="ctr"/>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p:nvPr>
        </p:nvSpPr>
        <p:spPr>
          <a:ln/>
        </p:spPr>
        <p:txBody>
          <a:bodyPr/>
          <a:lstStyle/>
          <a:p>
            <a:fld id="{04E51CF9-59C6-42D9-8838-05139B7EE970}" type="slidenum">
              <a:rPr lang="en-US"/>
              <a:pPr/>
              <a:t>12</a:t>
            </a:fld>
            <a:endParaRPr lang="en-US"/>
          </a:p>
        </p:txBody>
      </p:sp>
      <p:sp>
        <p:nvSpPr>
          <p:cNvPr id="26625" name="Text Box 1"/>
          <p:cNvSpPr txBox="1">
            <a:spLocks noChangeArrowheads="1"/>
          </p:cNvSpPr>
          <p:nvPr/>
        </p:nvSpPr>
        <p:spPr bwMode="auto">
          <a:xfrm>
            <a:off x="1219200" y="685800"/>
            <a:ext cx="4876800" cy="3657600"/>
          </a:xfrm>
          <a:prstGeom prst="rect">
            <a:avLst/>
          </a:prstGeom>
          <a:solidFill>
            <a:srgbClr val="FFFFFF"/>
          </a:solidFill>
          <a:ln w="9525">
            <a:solidFill>
              <a:srgbClr val="000000"/>
            </a:solidFill>
            <a:miter lim="800000"/>
            <a:headEnd/>
            <a:tailEnd/>
          </a:ln>
          <a:effectLst/>
        </p:spPr>
        <p:txBody>
          <a:bodyPr wrap="none" anchor="ctr"/>
          <a:lstStyle/>
          <a:p>
            <a:endParaRPr lang="en-US"/>
          </a:p>
        </p:txBody>
      </p:sp>
      <p:sp>
        <p:nvSpPr>
          <p:cNvPr id="26626" name="Rectangle 2"/>
          <p:cNvSpPr txBox="1">
            <a:spLocks noChangeArrowheads="1"/>
          </p:cNvSpPr>
          <p:nvPr>
            <p:ph type="body"/>
          </p:nvPr>
        </p:nvSpPr>
        <p:spPr bwMode="auto">
          <a:xfrm>
            <a:off x="990600" y="4572000"/>
            <a:ext cx="5332413" cy="4343400"/>
          </a:xfrm>
          <a:prstGeom prst="rect">
            <a:avLst/>
          </a:prstGeom>
          <a:noFill/>
          <a:ln>
            <a:round/>
            <a:headEnd/>
            <a:tailEnd/>
          </a:ln>
        </p:spPr>
        <p:txBody>
          <a:bodyPr wrap="none" anchor="ct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p:nvPr>
        </p:nvSpPr>
        <p:spPr>
          <a:ln/>
        </p:spPr>
        <p:txBody>
          <a:bodyPr/>
          <a:lstStyle/>
          <a:p>
            <a:fld id="{36826ED3-1A80-4B2F-BF7E-297DA7F19DDD}" type="slidenum">
              <a:rPr lang="en-US"/>
              <a:pPr/>
              <a:t>2</a:t>
            </a:fld>
            <a:endParaRPr lang="en-US"/>
          </a:p>
        </p:txBody>
      </p:sp>
      <p:sp>
        <p:nvSpPr>
          <p:cNvPr id="16385" name="Text Box 1"/>
          <p:cNvSpPr txBox="1">
            <a:spLocks noChangeArrowheads="1"/>
          </p:cNvSpPr>
          <p:nvPr/>
        </p:nvSpPr>
        <p:spPr bwMode="auto">
          <a:xfrm>
            <a:off x="1219200" y="685800"/>
            <a:ext cx="4876800" cy="3657600"/>
          </a:xfrm>
          <a:prstGeom prst="rect">
            <a:avLst/>
          </a:prstGeom>
          <a:solidFill>
            <a:srgbClr val="FFFFFF"/>
          </a:solidFill>
          <a:ln w="9525">
            <a:solidFill>
              <a:srgbClr val="000000"/>
            </a:solidFill>
            <a:miter lim="800000"/>
            <a:headEnd/>
            <a:tailEnd/>
          </a:ln>
          <a:effectLst/>
        </p:spPr>
        <p:txBody>
          <a:bodyPr wrap="none" anchor="ctr"/>
          <a:lstStyle/>
          <a:p>
            <a:endParaRPr lang="en-US"/>
          </a:p>
        </p:txBody>
      </p:sp>
      <p:sp>
        <p:nvSpPr>
          <p:cNvPr id="16386" name="Rectangle 2"/>
          <p:cNvSpPr txBox="1">
            <a:spLocks noChangeArrowheads="1"/>
          </p:cNvSpPr>
          <p:nvPr>
            <p:ph type="body"/>
          </p:nvPr>
        </p:nvSpPr>
        <p:spPr bwMode="auto">
          <a:xfrm>
            <a:off x="990600" y="4572000"/>
            <a:ext cx="5332413" cy="4343400"/>
          </a:xfrm>
          <a:prstGeom prst="rect">
            <a:avLst/>
          </a:prstGeom>
          <a:noFill/>
          <a:ln>
            <a:round/>
            <a:headEnd/>
            <a:tailEnd/>
          </a:ln>
        </p:spPr>
        <p:txBody>
          <a:bodyPr wrap="none" anchor="ct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p:nvPr>
        </p:nvSpPr>
        <p:spPr>
          <a:ln/>
        </p:spPr>
        <p:txBody>
          <a:bodyPr/>
          <a:lstStyle/>
          <a:p>
            <a:fld id="{AA552A36-70D4-4789-8FA5-3818001EBE49}" type="slidenum">
              <a:rPr lang="en-US"/>
              <a:pPr/>
              <a:t>3</a:t>
            </a:fld>
            <a:endParaRPr lang="en-US"/>
          </a:p>
        </p:txBody>
      </p:sp>
      <p:sp>
        <p:nvSpPr>
          <p:cNvPr id="17409" name="Text Box 1"/>
          <p:cNvSpPr txBox="1">
            <a:spLocks noChangeArrowheads="1"/>
          </p:cNvSpPr>
          <p:nvPr/>
        </p:nvSpPr>
        <p:spPr bwMode="auto">
          <a:xfrm>
            <a:off x="1219200" y="685800"/>
            <a:ext cx="4876800" cy="3657600"/>
          </a:xfrm>
          <a:prstGeom prst="rect">
            <a:avLst/>
          </a:prstGeom>
          <a:solidFill>
            <a:srgbClr val="FFFFFF"/>
          </a:solidFill>
          <a:ln w="9525">
            <a:solidFill>
              <a:srgbClr val="000000"/>
            </a:solidFill>
            <a:miter lim="800000"/>
            <a:headEnd/>
            <a:tailEnd/>
          </a:ln>
          <a:effectLst/>
        </p:spPr>
        <p:txBody>
          <a:bodyPr wrap="none" anchor="ctr"/>
          <a:lstStyle/>
          <a:p>
            <a:endParaRPr lang="en-US"/>
          </a:p>
        </p:txBody>
      </p:sp>
      <p:sp>
        <p:nvSpPr>
          <p:cNvPr id="17410" name="Rectangle 2"/>
          <p:cNvSpPr txBox="1">
            <a:spLocks noChangeArrowheads="1"/>
          </p:cNvSpPr>
          <p:nvPr>
            <p:ph type="body"/>
          </p:nvPr>
        </p:nvSpPr>
        <p:spPr bwMode="auto">
          <a:xfrm>
            <a:off x="990600" y="4572000"/>
            <a:ext cx="5332413" cy="4343400"/>
          </a:xfrm>
          <a:prstGeom prst="rect">
            <a:avLst/>
          </a:prstGeom>
          <a:noFill/>
          <a:ln>
            <a:round/>
            <a:headEnd/>
            <a:tailEnd/>
          </a:ln>
        </p:spPr>
        <p:txBody>
          <a:bodyPr wrap="none" anchor="ct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p:nvPr>
        </p:nvSpPr>
        <p:spPr>
          <a:ln/>
        </p:spPr>
        <p:txBody>
          <a:bodyPr/>
          <a:lstStyle/>
          <a:p>
            <a:fld id="{F92DF185-A5D9-463B-AC24-8051B8DE854E}" type="slidenum">
              <a:rPr lang="en-US"/>
              <a:pPr/>
              <a:t>4</a:t>
            </a:fld>
            <a:endParaRPr lang="en-US"/>
          </a:p>
        </p:txBody>
      </p:sp>
      <p:sp>
        <p:nvSpPr>
          <p:cNvPr id="18433" name="Text Box 1"/>
          <p:cNvSpPr txBox="1">
            <a:spLocks noChangeArrowheads="1"/>
          </p:cNvSpPr>
          <p:nvPr/>
        </p:nvSpPr>
        <p:spPr bwMode="auto">
          <a:xfrm>
            <a:off x="1219200" y="685800"/>
            <a:ext cx="4876800" cy="3657600"/>
          </a:xfrm>
          <a:prstGeom prst="rect">
            <a:avLst/>
          </a:prstGeom>
          <a:solidFill>
            <a:srgbClr val="FFFFFF"/>
          </a:solidFill>
          <a:ln w="9525">
            <a:solidFill>
              <a:srgbClr val="000000"/>
            </a:solidFill>
            <a:miter lim="800000"/>
            <a:headEnd/>
            <a:tailEnd/>
          </a:ln>
          <a:effectLst/>
        </p:spPr>
        <p:txBody>
          <a:bodyPr wrap="none" anchor="ctr"/>
          <a:lstStyle/>
          <a:p>
            <a:endParaRPr lang="en-US"/>
          </a:p>
        </p:txBody>
      </p:sp>
      <p:sp>
        <p:nvSpPr>
          <p:cNvPr id="18434" name="Rectangle 2"/>
          <p:cNvSpPr txBox="1">
            <a:spLocks noChangeArrowheads="1"/>
          </p:cNvSpPr>
          <p:nvPr>
            <p:ph type="body"/>
          </p:nvPr>
        </p:nvSpPr>
        <p:spPr bwMode="auto">
          <a:xfrm>
            <a:off x="990600" y="4572000"/>
            <a:ext cx="5332413" cy="4343400"/>
          </a:xfrm>
          <a:prstGeom prst="rect">
            <a:avLst/>
          </a:prstGeom>
          <a:noFill/>
          <a:ln>
            <a:round/>
            <a:headEnd/>
            <a:tailEnd/>
          </a:ln>
        </p:spPr>
        <p:txBody>
          <a:bodyPr wrap="none" anchor="ct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p:nvPr>
        </p:nvSpPr>
        <p:spPr>
          <a:ln/>
        </p:spPr>
        <p:txBody>
          <a:bodyPr/>
          <a:lstStyle/>
          <a:p>
            <a:fld id="{33F78CC1-3F8F-440E-9074-C175409F9DC3}" type="slidenum">
              <a:rPr lang="en-US"/>
              <a:pPr/>
              <a:t>5</a:t>
            </a:fld>
            <a:endParaRPr lang="en-US"/>
          </a:p>
        </p:txBody>
      </p:sp>
      <p:sp>
        <p:nvSpPr>
          <p:cNvPr id="19457" name="Text Box 1"/>
          <p:cNvSpPr txBox="1">
            <a:spLocks noChangeArrowheads="1"/>
          </p:cNvSpPr>
          <p:nvPr/>
        </p:nvSpPr>
        <p:spPr bwMode="auto">
          <a:xfrm>
            <a:off x="1219200" y="685800"/>
            <a:ext cx="4876800" cy="3657600"/>
          </a:xfrm>
          <a:prstGeom prst="rect">
            <a:avLst/>
          </a:prstGeom>
          <a:solidFill>
            <a:srgbClr val="FFFFFF"/>
          </a:solidFill>
          <a:ln w="9525">
            <a:solidFill>
              <a:srgbClr val="000000"/>
            </a:solidFill>
            <a:miter lim="800000"/>
            <a:headEnd/>
            <a:tailEnd/>
          </a:ln>
          <a:effectLst/>
        </p:spPr>
        <p:txBody>
          <a:bodyPr wrap="none" anchor="ctr"/>
          <a:lstStyle/>
          <a:p>
            <a:endParaRPr lang="en-US"/>
          </a:p>
        </p:txBody>
      </p:sp>
      <p:sp>
        <p:nvSpPr>
          <p:cNvPr id="19458" name="Rectangle 2"/>
          <p:cNvSpPr txBox="1">
            <a:spLocks noChangeArrowheads="1"/>
          </p:cNvSpPr>
          <p:nvPr>
            <p:ph type="body"/>
          </p:nvPr>
        </p:nvSpPr>
        <p:spPr bwMode="auto">
          <a:xfrm>
            <a:off x="990600" y="4572000"/>
            <a:ext cx="5332413" cy="4343400"/>
          </a:xfrm>
          <a:prstGeom prst="rect">
            <a:avLst/>
          </a:prstGeom>
          <a:noFill/>
          <a:ln>
            <a:round/>
            <a:headEnd/>
            <a:tailEnd/>
          </a:ln>
        </p:spPr>
        <p:txBody>
          <a:bodyPr wrap="none" anchor="ct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p:nvPr>
        </p:nvSpPr>
        <p:spPr>
          <a:ln/>
        </p:spPr>
        <p:txBody>
          <a:bodyPr/>
          <a:lstStyle/>
          <a:p>
            <a:fld id="{D5D00B77-34DC-4906-B30B-DEB421704AED}" type="slidenum">
              <a:rPr lang="en-US"/>
              <a:pPr/>
              <a:t>6</a:t>
            </a:fld>
            <a:endParaRPr lang="en-US"/>
          </a:p>
        </p:txBody>
      </p:sp>
      <p:sp>
        <p:nvSpPr>
          <p:cNvPr id="20481" name="Text Box 1"/>
          <p:cNvSpPr txBox="1">
            <a:spLocks noChangeArrowheads="1"/>
          </p:cNvSpPr>
          <p:nvPr/>
        </p:nvSpPr>
        <p:spPr bwMode="auto">
          <a:xfrm>
            <a:off x="1219200" y="685800"/>
            <a:ext cx="4876800" cy="3657600"/>
          </a:xfrm>
          <a:prstGeom prst="rect">
            <a:avLst/>
          </a:prstGeom>
          <a:solidFill>
            <a:srgbClr val="FFFFFF"/>
          </a:solidFill>
          <a:ln w="9525">
            <a:solidFill>
              <a:srgbClr val="000000"/>
            </a:solidFill>
            <a:miter lim="800000"/>
            <a:headEnd/>
            <a:tailEnd/>
          </a:ln>
          <a:effectLst/>
        </p:spPr>
        <p:txBody>
          <a:bodyPr wrap="none" anchor="ctr"/>
          <a:lstStyle/>
          <a:p>
            <a:endParaRPr lang="en-US"/>
          </a:p>
        </p:txBody>
      </p:sp>
      <p:sp>
        <p:nvSpPr>
          <p:cNvPr id="20482" name="Rectangle 2"/>
          <p:cNvSpPr txBox="1">
            <a:spLocks noChangeArrowheads="1"/>
          </p:cNvSpPr>
          <p:nvPr>
            <p:ph type="body"/>
          </p:nvPr>
        </p:nvSpPr>
        <p:spPr bwMode="auto">
          <a:xfrm>
            <a:off x="990600" y="4572000"/>
            <a:ext cx="5332413" cy="4343400"/>
          </a:xfrm>
          <a:prstGeom prst="rect">
            <a:avLst/>
          </a:prstGeom>
          <a:noFill/>
          <a:ln>
            <a:round/>
            <a:headEnd/>
            <a:tailEnd/>
          </a:ln>
        </p:spPr>
        <p:txBody>
          <a:bodyPr wrap="none" anchor="ct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p:nvPr>
        </p:nvSpPr>
        <p:spPr>
          <a:ln/>
        </p:spPr>
        <p:txBody>
          <a:bodyPr/>
          <a:lstStyle/>
          <a:p>
            <a:fld id="{438E5938-4438-44DD-8A80-E31CB12F530F}" type="slidenum">
              <a:rPr lang="en-US"/>
              <a:pPr/>
              <a:t>7</a:t>
            </a:fld>
            <a:endParaRPr lang="en-US"/>
          </a:p>
        </p:txBody>
      </p:sp>
      <p:sp>
        <p:nvSpPr>
          <p:cNvPr id="21505" name="Text Box 1"/>
          <p:cNvSpPr txBox="1">
            <a:spLocks noChangeArrowheads="1"/>
          </p:cNvSpPr>
          <p:nvPr/>
        </p:nvSpPr>
        <p:spPr bwMode="auto">
          <a:xfrm>
            <a:off x="1219200" y="685800"/>
            <a:ext cx="4876800" cy="3657600"/>
          </a:xfrm>
          <a:prstGeom prst="rect">
            <a:avLst/>
          </a:prstGeom>
          <a:solidFill>
            <a:srgbClr val="FFFFFF"/>
          </a:solidFill>
          <a:ln w="9525">
            <a:solidFill>
              <a:srgbClr val="000000"/>
            </a:solidFill>
            <a:miter lim="800000"/>
            <a:headEnd/>
            <a:tailEnd/>
          </a:ln>
          <a:effectLst/>
        </p:spPr>
        <p:txBody>
          <a:bodyPr wrap="none" anchor="ctr"/>
          <a:lstStyle/>
          <a:p>
            <a:endParaRPr lang="en-US"/>
          </a:p>
        </p:txBody>
      </p:sp>
      <p:sp>
        <p:nvSpPr>
          <p:cNvPr id="21506" name="Rectangle 2"/>
          <p:cNvSpPr txBox="1">
            <a:spLocks noChangeArrowheads="1"/>
          </p:cNvSpPr>
          <p:nvPr>
            <p:ph type="body"/>
          </p:nvPr>
        </p:nvSpPr>
        <p:spPr bwMode="auto">
          <a:xfrm>
            <a:off x="990600" y="4572000"/>
            <a:ext cx="5332413" cy="4343400"/>
          </a:xfrm>
          <a:prstGeom prst="rect">
            <a:avLst/>
          </a:prstGeom>
          <a:noFill/>
          <a:ln>
            <a:round/>
            <a:headEnd/>
            <a:tailEnd/>
          </a:ln>
        </p:spPr>
        <p:txBody>
          <a:bodyPr wrap="none" anchor="ct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p:nvPr>
        </p:nvSpPr>
        <p:spPr>
          <a:ln/>
        </p:spPr>
        <p:txBody>
          <a:bodyPr/>
          <a:lstStyle/>
          <a:p>
            <a:fld id="{B6F6B79D-E3C6-40FA-8714-BBC29752C4FC}" type="slidenum">
              <a:rPr lang="en-US"/>
              <a:pPr/>
              <a:t>8</a:t>
            </a:fld>
            <a:endParaRPr lang="en-US"/>
          </a:p>
        </p:txBody>
      </p:sp>
      <p:sp>
        <p:nvSpPr>
          <p:cNvPr id="22529" name="Text Box 1"/>
          <p:cNvSpPr txBox="1">
            <a:spLocks noChangeArrowheads="1"/>
          </p:cNvSpPr>
          <p:nvPr/>
        </p:nvSpPr>
        <p:spPr bwMode="auto">
          <a:xfrm>
            <a:off x="1219200" y="685800"/>
            <a:ext cx="4876800" cy="3657600"/>
          </a:xfrm>
          <a:prstGeom prst="rect">
            <a:avLst/>
          </a:prstGeom>
          <a:solidFill>
            <a:srgbClr val="FFFFFF"/>
          </a:solidFill>
          <a:ln w="9525">
            <a:solidFill>
              <a:srgbClr val="000000"/>
            </a:solidFill>
            <a:miter lim="800000"/>
            <a:headEnd/>
            <a:tailEnd/>
          </a:ln>
          <a:effectLst/>
        </p:spPr>
        <p:txBody>
          <a:bodyPr wrap="none" anchor="ctr"/>
          <a:lstStyle/>
          <a:p>
            <a:endParaRPr lang="en-US"/>
          </a:p>
        </p:txBody>
      </p:sp>
      <p:sp>
        <p:nvSpPr>
          <p:cNvPr id="22530" name="Rectangle 2"/>
          <p:cNvSpPr txBox="1">
            <a:spLocks noChangeArrowheads="1"/>
          </p:cNvSpPr>
          <p:nvPr>
            <p:ph type="body"/>
          </p:nvPr>
        </p:nvSpPr>
        <p:spPr bwMode="auto">
          <a:xfrm>
            <a:off x="990600" y="4572000"/>
            <a:ext cx="5332413" cy="4343400"/>
          </a:xfrm>
          <a:prstGeom prst="rect">
            <a:avLst/>
          </a:prstGeom>
          <a:noFill/>
          <a:ln>
            <a:round/>
            <a:headEnd/>
            <a:tailEnd/>
          </a:ln>
        </p:spPr>
        <p:txBody>
          <a:bodyPr wrap="none" anchor="ct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p:nvPr>
        </p:nvSpPr>
        <p:spPr>
          <a:ln/>
        </p:spPr>
        <p:txBody>
          <a:bodyPr/>
          <a:lstStyle/>
          <a:p>
            <a:fld id="{29AAEFAC-9689-4AFB-9D4A-D4AB8007029D}" type="slidenum">
              <a:rPr lang="en-US"/>
              <a:pPr/>
              <a:t>9</a:t>
            </a:fld>
            <a:endParaRPr lang="en-US"/>
          </a:p>
        </p:txBody>
      </p:sp>
      <p:sp>
        <p:nvSpPr>
          <p:cNvPr id="23553" name="Text Box 1"/>
          <p:cNvSpPr txBox="1">
            <a:spLocks noChangeArrowheads="1"/>
          </p:cNvSpPr>
          <p:nvPr/>
        </p:nvSpPr>
        <p:spPr bwMode="auto">
          <a:xfrm>
            <a:off x="1219200" y="685800"/>
            <a:ext cx="4876800" cy="3657600"/>
          </a:xfrm>
          <a:prstGeom prst="rect">
            <a:avLst/>
          </a:prstGeom>
          <a:solidFill>
            <a:srgbClr val="FFFFFF"/>
          </a:solidFill>
          <a:ln w="9525">
            <a:solidFill>
              <a:srgbClr val="000000"/>
            </a:solidFill>
            <a:miter lim="800000"/>
            <a:headEnd/>
            <a:tailEnd/>
          </a:ln>
          <a:effectLst/>
        </p:spPr>
        <p:txBody>
          <a:bodyPr wrap="none" anchor="ctr"/>
          <a:lstStyle/>
          <a:p>
            <a:endParaRPr lang="en-US"/>
          </a:p>
        </p:txBody>
      </p:sp>
      <p:sp>
        <p:nvSpPr>
          <p:cNvPr id="23554" name="Rectangle 2"/>
          <p:cNvSpPr txBox="1">
            <a:spLocks noChangeArrowheads="1"/>
          </p:cNvSpPr>
          <p:nvPr>
            <p:ph type="body"/>
          </p:nvPr>
        </p:nvSpPr>
        <p:spPr bwMode="auto">
          <a:xfrm>
            <a:off x="990600" y="4572000"/>
            <a:ext cx="5332413" cy="4343400"/>
          </a:xfrm>
          <a:prstGeom prst="rect">
            <a:avLst/>
          </a:prstGeom>
          <a:noFill/>
          <a:ln>
            <a:round/>
            <a:headEnd/>
            <a:tailEnd/>
          </a:ln>
        </p:spPr>
        <p:txBody>
          <a:bodyPr wrap="none" anchor="ct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idx="10"/>
          </p:nvPr>
        </p:nvSpPr>
        <p:spPr/>
        <p:txBody>
          <a:bodyPr/>
          <a:lstStyle>
            <a:lvl1pPr>
              <a:defRPr/>
            </a:lvl1pPr>
          </a:lstStyle>
          <a:p>
            <a:endParaRPr lang="en-US"/>
          </a:p>
        </p:txBody>
      </p:sp>
      <p:sp>
        <p:nvSpPr>
          <p:cNvPr id="5" name="Footer Placeholder 4"/>
          <p:cNvSpPr>
            <a:spLocks noGrp="1"/>
          </p:cNvSpPr>
          <p:nvPr>
            <p:ph type="ftr" idx="11"/>
          </p:nvPr>
        </p:nvSpPr>
        <p:spPr/>
        <p:txBody>
          <a:bodyPr/>
          <a:lstStyle>
            <a:lvl1pPr>
              <a:defRPr/>
            </a:lvl1pPr>
          </a:lstStyle>
          <a:p>
            <a:endParaRPr lang="en-US"/>
          </a:p>
        </p:txBody>
      </p:sp>
      <p:sp>
        <p:nvSpPr>
          <p:cNvPr id="6" name="Slide Number Placeholder 5"/>
          <p:cNvSpPr>
            <a:spLocks noGrp="1"/>
          </p:cNvSpPr>
          <p:nvPr>
            <p:ph type="sldNum" idx="12"/>
          </p:nvPr>
        </p:nvSpPr>
        <p:spPr/>
        <p:txBody>
          <a:bodyPr/>
          <a:lstStyle>
            <a:lvl1pPr>
              <a:defRPr/>
            </a:lvl1pPr>
          </a:lstStyle>
          <a:p>
            <a:fld id="{D4618B8F-C0D4-45E5-A518-815DBFD1FD82}"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idx="10"/>
          </p:nvPr>
        </p:nvSpPr>
        <p:spPr/>
        <p:txBody>
          <a:bodyPr/>
          <a:lstStyle>
            <a:lvl1pPr>
              <a:defRPr/>
            </a:lvl1pPr>
          </a:lstStyle>
          <a:p>
            <a:endParaRPr lang="en-US"/>
          </a:p>
        </p:txBody>
      </p:sp>
      <p:sp>
        <p:nvSpPr>
          <p:cNvPr id="5" name="Footer Placeholder 4"/>
          <p:cNvSpPr>
            <a:spLocks noGrp="1"/>
          </p:cNvSpPr>
          <p:nvPr>
            <p:ph type="ftr" idx="11"/>
          </p:nvPr>
        </p:nvSpPr>
        <p:spPr/>
        <p:txBody>
          <a:bodyPr/>
          <a:lstStyle>
            <a:lvl1pPr>
              <a:defRPr/>
            </a:lvl1pPr>
          </a:lstStyle>
          <a:p>
            <a:endParaRPr lang="en-US"/>
          </a:p>
        </p:txBody>
      </p:sp>
      <p:sp>
        <p:nvSpPr>
          <p:cNvPr id="6" name="Slide Number Placeholder 5"/>
          <p:cNvSpPr>
            <a:spLocks noGrp="1"/>
          </p:cNvSpPr>
          <p:nvPr>
            <p:ph type="sldNum" idx="12"/>
          </p:nvPr>
        </p:nvSpPr>
        <p:spPr/>
        <p:txBody>
          <a:bodyPr/>
          <a:lstStyle>
            <a:lvl1pPr>
              <a:defRPr/>
            </a:lvl1pPr>
          </a:lstStyle>
          <a:p>
            <a:fld id="{7A58A5DA-7C2C-4D2F-B76B-84E0BC9C4828}"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3513" y="76200"/>
            <a:ext cx="1941512" cy="61690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76200"/>
            <a:ext cx="5675313" cy="61690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idx="10"/>
          </p:nvPr>
        </p:nvSpPr>
        <p:spPr/>
        <p:txBody>
          <a:bodyPr/>
          <a:lstStyle>
            <a:lvl1pPr>
              <a:defRPr/>
            </a:lvl1pPr>
          </a:lstStyle>
          <a:p>
            <a:endParaRPr lang="en-US"/>
          </a:p>
        </p:txBody>
      </p:sp>
      <p:sp>
        <p:nvSpPr>
          <p:cNvPr id="5" name="Footer Placeholder 4"/>
          <p:cNvSpPr>
            <a:spLocks noGrp="1"/>
          </p:cNvSpPr>
          <p:nvPr>
            <p:ph type="ftr" idx="11"/>
          </p:nvPr>
        </p:nvSpPr>
        <p:spPr/>
        <p:txBody>
          <a:bodyPr/>
          <a:lstStyle>
            <a:lvl1pPr>
              <a:defRPr/>
            </a:lvl1pPr>
          </a:lstStyle>
          <a:p>
            <a:endParaRPr lang="en-US"/>
          </a:p>
        </p:txBody>
      </p:sp>
      <p:sp>
        <p:nvSpPr>
          <p:cNvPr id="6" name="Slide Number Placeholder 5"/>
          <p:cNvSpPr>
            <a:spLocks noGrp="1"/>
          </p:cNvSpPr>
          <p:nvPr>
            <p:ph type="sldNum" idx="12"/>
          </p:nvPr>
        </p:nvSpPr>
        <p:spPr/>
        <p:txBody>
          <a:bodyPr/>
          <a:lstStyle>
            <a:lvl1pPr>
              <a:defRPr/>
            </a:lvl1pPr>
          </a:lstStyle>
          <a:p>
            <a:fld id="{DEBC343C-8599-4186-8A14-516379A06C6E}"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idx="10"/>
          </p:nvPr>
        </p:nvSpPr>
        <p:spPr/>
        <p:txBody>
          <a:bodyPr/>
          <a:lstStyle>
            <a:lvl1pPr>
              <a:defRPr/>
            </a:lvl1pPr>
          </a:lstStyle>
          <a:p>
            <a:endParaRPr lang="en-US"/>
          </a:p>
        </p:txBody>
      </p:sp>
      <p:sp>
        <p:nvSpPr>
          <p:cNvPr id="5" name="Footer Placeholder 4"/>
          <p:cNvSpPr>
            <a:spLocks noGrp="1"/>
          </p:cNvSpPr>
          <p:nvPr>
            <p:ph type="ftr" idx="11"/>
          </p:nvPr>
        </p:nvSpPr>
        <p:spPr/>
        <p:txBody>
          <a:bodyPr/>
          <a:lstStyle>
            <a:lvl1pPr>
              <a:defRPr/>
            </a:lvl1pPr>
          </a:lstStyle>
          <a:p>
            <a:endParaRPr lang="en-US"/>
          </a:p>
        </p:txBody>
      </p:sp>
      <p:sp>
        <p:nvSpPr>
          <p:cNvPr id="6" name="Slide Number Placeholder 5"/>
          <p:cNvSpPr>
            <a:spLocks noGrp="1"/>
          </p:cNvSpPr>
          <p:nvPr>
            <p:ph type="sldNum" idx="12"/>
          </p:nvPr>
        </p:nvSpPr>
        <p:spPr/>
        <p:txBody>
          <a:bodyPr/>
          <a:lstStyle>
            <a:lvl1pPr>
              <a:defRPr/>
            </a:lvl1pPr>
          </a:lstStyle>
          <a:p>
            <a:fld id="{EECD2D43-D697-48FA-B1F0-72A66BB1266A}"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endParaRPr lang="en-US"/>
          </a:p>
        </p:txBody>
      </p:sp>
      <p:sp>
        <p:nvSpPr>
          <p:cNvPr id="5" name="Footer Placeholder 4"/>
          <p:cNvSpPr>
            <a:spLocks noGrp="1"/>
          </p:cNvSpPr>
          <p:nvPr>
            <p:ph type="ftr" idx="11"/>
          </p:nvPr>
        </p:nvSpPr>
        <p:spPr/>
        <p:txBody>
          <a:bodyPr/>
          <a:lstStyle>
            <a:lvl1pPr>
              <a:defRPr/>
            </a:lvl1pPr>
          </a:lstStyle>
          <a:p>
            <a:endParaRPr lang="en-US"/>
          </a:p>
        </p:txBody>
      </p:sp>
      <p:sp>
        <p:nvSpPr>
          <p:cNvPr id="6" name="Slide Number Placeholder 5"/>
          <p:cNvSpPr>
            <a:spLocks noGrp="1"/>
          </p:cNvSpPr>
          <p:nvPr>
            <p:ph type="sldNum" idx="12"/>
          </p:nvPr>
        </p:nvSpPr>
        <p:spPr/>
        <p:txBody>
          <a:bodyPr/>
          <a:lstStyle>
            <a:lvl1pPr>
              <a:defRPr/>
            </a:lvl1pPr>
          </a:lstStyle>
          <a:p>
            <a:fld id="{A23C6158-5345-454B-B40F-A211FFA8411F}"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295400"/>
            <a:ext cx="3808413" cy="49498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6613" y="1295400"/>
            <a:ext cx="3808412" cy="49498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idx="10"/>
          </p:nvPr>
        </p:nvSpPr>
        <p:spPr/>
        <p:txBody>
          <a:bodyPr/>
          <a:lstStyle>
            <a:lvl1pPr>
              <a:defRPr/>
            </a:lvl1pPr>
          </a:lstStyle>
          <a:p>
            <a:endParaRPr lang="en-US"/>
          </a:p>
        </p:txBody>
      </p:sp>
      <p:sp>
        <p:nvSpPr>
          <p:cNvPr id="6" name="Footer Placeholder 5"/>
          <p:cNvSpPr>
            <a:spLocks noGrp="1"/>
          </p:cNvSpPr>
          <p:nvPr>
            <p:ph type="ftr" idx="11"/>
          </p:nvPr>
        </p:nvSpPr>
        <p:spPr/>
        <p:txBody>
          <a:bodyPr/>
          <a:lstStyle>
            <a:lvl1pPr>
              <a:defRPr/>
            </a:lvl1pPr>
          </a:lstStyle>
          <a:p>
            <a:endParaRPr lang="en-US"/>
          </a:p>
        </p:txBody>
      </p:sp>
      <p:sp>
        <p:nvSpPr>
          <p:cNvPr id="7" name="Slide Number Placeholder 6"/>
          <p:cNvSpPr>
            <a:spLocks noGrp="1"/>
          </p:cNvSpPr>
          <p:nvPr>
            <p:ph type="sldNum" idx="12"/>
          </p:nvPr>
        </p:nvSpPr>
        <p:spPr/>
        <p:txBody>
          <a:bodyPr/>
          <a:lstStyle>
            <a:lvl1pPr>
              <a:defRPr/>
            </a:lvl1pPr>
          </a:lstStyle>
          <a:p>
            <a:fld id="{03054069-1CBE-4274-8C45-A5955CD0E264}"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idx="10"/>
          </p:nvPr>
        </p:nvSpPr>
        <p:spPr/>
        <p:txBody>
          <a:bodyPr/>
          <a:lstStyle>
            <a:lvl1pPr>
              <a:defRPr/>
            </a:lvl1pPr>
          </a:lstStyle>
          <a:p>
            <a:endParaRPr lang="en-US"/>
          </a:p>
        </p:txBody>
      </p:sp>
      <p:sp>
        <p:nvSpPr>
          <p:cNvPr id="8" name="Footer Placeholder 7"/>
          <p:cNvSpPr>
            <a:spLocks noGrp="1"/>
          </p:cNvSpPr>
          <p:nvPr>
            <p:ph type="ftr" idx="11"/>
          </p:nvPr>
        </p:nvSpPr>
        <p:spPr/>
        <p:txBody>
          <a:bodyPr/>
          <a:lstStyle>
            <a:lvl1pPr>
              <a:defRPr/>
            </a:lvl1pPr>
          </a:lstStyle>
          <a:p>
            <a:endParaRPr lang="en-US"/>
          </a:p>
        </p:txBody>
      </p:sp>
      <p:sp>
        <p:nvSpPr>
          <p:cNvPr id="9" name="Slide Number Placeholder 8"/>
          <p:cNvSpPr>
            <a:spLocks noGrp="1"/>
          </p:cNvSpPr>
          <p:nvPr>
            <p:ph type="sldNum" idx="12"/>
          </p:nvPr>
        </p:nvSpPr>
        <p:spPr/>
        <p:txBody>
          <a:bodyPr/>
          <a:lstStyle>
            <a:lvl1pPr>
              <a:defRPr/>
            </a:lvl1pPr>
          </a:lstStyle>
          <a:p>
            <a:fld id="{42A7D064-6AC9-402D-A1E8-FF77BDA2A111}"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idx="10"/>
          </p:nvPr>
        </p:nvSpPr>
        <p:spPr/>
        <p:txBody>
          <a:bodyPr/>
          <a:lstStyle>
            <a:lvl1pPr>
              <a:defRPr/>
            </a:lvl1pPr>
          </a:lstStyle>
          <a:p>
            <a:endParaRPr lang="en-US"/>
          </a:p>
        </p:txBody>
      </p:sp>
      <p:sp>
        <p:nvSpPr>
          <p:cNvPr id="4" name="Footer Placeholder 3"/>
          <p:cNvSpPr>
            <a:spLocks noGrp="1"/>
          </p:cNvSpPr>
          <p:nvPr>
            <p:ph type="ftr" idx="11"/>
          </p:nvPr>
        </p:nvSpPr>
        <p:spPr/>
        <p:txBody>
          <a:bodyPr/>
          <a:lstStyle>
            <a:lvl1pPr>
              <a:defRPr/>
            </a:lvl1pPr>
          </a:lstStyle>
          <a:p>
            <a:endParaRPr lang="en-US"/>
          </a:p>
        </p:txBody>
      </p:sp>
      <p:sp>
        <p:nvSpPr>
          <p:cNvPr id="5" name="Slide Number Placeholder 4"/>
          <p:cNvSpPr>
            <a:spLocks noGrp="1"/>
          </p:cNvSpPr>
          <p:nvPr>
            <p:ph type="sldNum" idx="12"/>
          </p:nvPr>
        </p:nvSpPr>
        <p:spPr/>
        <p:txBody>
          <a:bodyPr/>
          <a:lstStyle>
            <a:lvl1pPr>
              <a:defRPr/>
            </a:lvl1pPr>
          </a:lstStyle>
          <a:p>
            <a:fld id="{8863000C-F7FE-44E6-B734-4C33DC73C9D9}"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endParaRPr lang="en-US"/>
          </a:p>
        </p:txBody>
      </p:sp>
      <p:sp>
        <p:nvSpPr>
          <p:cNvPr id="3" name="Footer Placeholder 2"/>
          <p:cNvSpPr>
            <a:spLocks noGrp="1"/>
          </p:cNvSpPr>
          <p:nvPr>
            <p:ph type="ftr" idx="11"/>
          </p:nvPr>
        </p:nvSpPr>
        <p:spPr/>
        <p:txBody>
          <a:bodyPr/>
          <a:lstStyle>
            <a:lvl1pPr>
              <a:defRPr/>
            </a:lvl1pPr>
          </a:lstStyle>
          <a:p>
            <a:endParaRPr lang="en-US"/>
          </a:p>
        </p:txBody>
      </p:sp>
      <p:sp>
        <p:nvSpPr>
          <p:cNvPr id="4" name="Slide Number Placeholder 3"/>
          <p:cNvSpPr>
            <a:spLocks noGrp="1"/>
          </p:cNvSpPr>
          <p:nvPr>
            <p:ph type="sldNum" idx="12"/>
          </p:nvPr>
        </p:nvSpPr>
        <p:spPr/>
        <p:txBody>
          <a:bodyPr/>
          <a:lstStyle>
            <a:lvl1pPr>
              <a:defRPr/>
            </a:lvl1pPr>
          </a:lstStyle>
          <a:p>
            <a:fld id="{9AADCBDE-D668-4D19-A5A7-1D1774854504}"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idx="10"/>
          </p:nvPr>
        </p:nvSpPr>
        <p:spPr/>
        <p:txBody>
          <a:bodyPr/>
          <a:lstStyle>
            <a:lvl1pPr>
              <a:defRPr/>
            </a:lvl1pPr>
          </a:lstStyle>
          <a:p>
            <a:endParaRPr lang="en-US"/>
          </a:p>
        </p:txBody>
      </p:sp>
      <p:sp>
        <p:nvSpPr>
          <p:cNvPr id="6" name="Footer Placeholder 5"/>
          <p:cNvSpPr>
            <a:spLocks noGrp="1"/>
          </p:cNvSpPr>
          <p:nvPr>
            <p:ph type="ftr" idx="11"/>
          </p:nvPr>
        </p:nvSpPr>
        <p:spPr/>
        <p:txBody>
          <a:bodyPr/>
          <a:lstStyle>
            <a:lvl1pPr>
              <a:defRPr/>
            </a:lvl1pPr>
          </a:lstStyle>
          <a:p>
            <a:endParaRPr lang="en-US"/>
          </a:p>
        </p:txBody>
      </p:sp>
      <p:sp>
        <p:nvSpPr>
          <p:cNvPr id="7" name="Slide Number Placeholder 6"/>
          <p:cNvSpPr>
            <a:spLocks noGrp="1"/>
          </p:cNvSpPr>
          <p:nvPr>
            <p:ph type="sldNum" idx="12"/>
          </p:nvPr>
        </p:nvSpPr>
        <p:spPr/>
        <p:txBody>
          <a:bodyPr/>
          <a:lstStyle>
            <a:lvl1pPr>
              <a:defRPr/>
            </a:lvl1pPr>
          </a:lstStyle>
          <a:p>
            <a:fld id="{3BDF45CC-FDE1-4D53-B05F-71A0C2831935}"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idx="10"/>
          </p:nvPr>
        </p:nvSpPr>
        <p:spPr/>
        <p:txBody>
          <a:bodyPr/>
          <a:lstStyle>
            <a:lvl1pPr>
              <a:defRPr/>
            </a:lvl1pPr>
          </a:lstStyle>
          <a:p>
            <a:endParaRPr lang="en-US"/>
          </a:p>
        </p:txBody>
      </p:sp>
      <p:sp>
        <p:nvSpPr>
          <p:cNvPr id="6" name="Footer Placeholder 5"/>
          <p:cNvSpPr>
            <a:spLocks noGrp="1"/>
          </p:cNvSpPr>
          <p:nvPr>
            <p:ph type="ftr" idx="11"/>
          </p:nvPr>
        </p:nvSpPr>
        <p:spPr/>
        <p:txBody>
          <a:bodyPr/>
          <a:lstStyle>
            <a:lvl1pPr>
              <a:defRPr/>
            </a:lvl1pPr>
          </a:lstStyle>
          <a:p>
            <a:endParaRPr lang="en-US"/>
          </a:p>
        </p:txBody>
      </p:sp>
      <p:sp>
        <p:nvSpPr>
          <p:cNvPr id="7" name="Slide Number Placeholder 6"/>
          <p:cNvSpPr>
            <a:spLocks noGrp="1"/>
          </p:cNvSpPr>
          <p:nvPr>
            <p:ph type="sldNum" idx="12"/>
          </p:nvPr>
        </p:nvSpPr>
        <p:spPr/>
        <p:txBody>
          <a:bodyPr/>
          <a:lstStyle>
            <a:lvl1pPr>
              <a:defRPr/>
            </a:lvl1pPr>
          </a:lstStyle>
          <a:p>
            <a:fld id="{7495B5EF-5FAA-4CE5-8BC4-7C5340EA256A}"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76200"/>
            <a:ext cx="7769225" cy="1139825"/>
          </a:xfrm>
          <a:prstGeom prst="rect">
            <a:avLst/>
          </a:prstGeom>
          <a:noFill/>
          <a:ln w="9525">
            <a:noFill/>
            <a:round/>
            <a:headEnd/>
            <a:tailEnd/>
          </a:ln>
          <a:effectLst/>
        </p:spPr>
        <p:txBody>
          <a:bodyPr vert="horz" wrap="square" lIns="90000" tIns="46800" rIns="90000" bIns="4680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295400"/>
            <a:ext cx="7769225" cy="4949825"/>
          </a:xfrm>
          <a:prstGeom prst="rect">
            <a:avLst/>
          </a:prstGeom>
          <a:noFill/>
          <a:ln w="9525">
            <a:noFill/>
            <a:round/>
            <a:headEnd/>
            <a:tailEnd/>
          </a:ln>
          <a:effectLst/>
        </p:spPr>
        <p:txBody>
          <a:bodyPr vert="horz" wrap="square" lIns="90000" tIns="46800" rIns="90000" bIns="4680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85800" y="6248400"/>
            <a:ext cx="1901825" cy="454025"/>
          </a:xfrm>
          <a:prstGeom prst="rect">
            <a:avLst/>
          </a:prstGeom>
          <a:noFill/>
          <a:ln w="9525">
            <a:noFill/>
            <a:round/>
            <a:headEnd/>
            <a:tailEnd/>
          </a:ln>
          <a:effectLst/>
        </p:spPr>
        <p:txBody>
          <a:bodyPr vert="horz" wrap="square" lIns="90000" tIns="46800" rIns="90000" bIns="46800" numCol="1" anchor="t" anchorCtr="0" compatLnSpc="1">
            <a:prstTxWarp prst="textNoShape">
              <a:avLst/>
            </a:prstTxWarp>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000000"/>
                </a:solidFill>
                <a:ea typeface="+mn-ea"/>
                <a:cs typeface="+mn-cs"/>
              </a:defRPr>
            </a:lvl1pPr>
          </a:lstStyle>
          <a:p>
            <a:endParaRPr lang="en-US"/>
          </a:p>
        </p:txBody>
      </p:sp>
      <p:sp>
        <p:nvSpPr>
          <p:cNvPr id="1028" name="Rectangle 4"/>
          <p:cNvSpPr>
            <a:spLocks noGrp="1" noChangeArrowheads="1"/>
          </p:cNvSpPr>
          <p:nvPr>
            <p:ph type="ftr"/>
          </p:nvPr>
        </p:nvSpPr>
        <p:spPr bwMode="auto">
          <a:xfrm>
            <a:off x="3124200" y="6248400"/>
            <a:ext cx="2892425" cy="454025"/>
          </a:xfrm>
          <a:prstGeom prst="rect">
            <a:avLst/>
          </a:prstGeom>
          <a:noFill/>
          <a:ln w="9525">
            <a:noFill/>
            <a:round/>
            <a:headEnd/>
            <a:tailEnd/>
          </a:ln>
          <a:effectLst/>
        </p:spPr>
        <p:txBody>
          <a:bodyPr vert="horz" wrap="square" lIns="90000" tIns="46800" rIns="90000" bIns="46800" numCol="1" anchor="t" anchorCtr="0" compatLnSpc="1">
            <a:prstTxWarp prst="textNoShape">
              <a:avLst/>
            </a:prstTxWarp>
          </a:bodyPr>
          <a:lstStyle>
            <a:lvl1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000000"/>
                </a:solidFill>
                <a:ea typeface="+mn-ea"/>
                <a:cs typeface="+mn-cs"/>
              </a:defRPr>
            </a:lvl1pPr>
          </a:lstStyle>
          <a:p>
            <a:endParaRPr lang="en-US"/>
          </a:p>
        </p:txBody>
      </p:sp>
      <p:sp>
        <p:nvSpPr>
          <p:cNvPr id="1029" name="Rectangle 5"/>
          <p:cNvSpPr>
            <a:spLocks noGrp="1" noChangeArrowheads="1"/>
          </p:cNvSpPr>
          <p:nvPr>
            <p:ph type="sldNum"/>
          </p:nvPr>
        </p:nvSpPr>
        <p:spPr bwMode="auto">
          <a:xfrm>
            <a:off x="6553200" y="6248400"/>
            <a:ext cx="1901825" cy="454025"/>
          </a:xfrm>
          <a:prstGeom prst="rect">
            <a:avLst/>
          </a:prstGeom>
          <a:noFill/>
          <a:ln w="9525">
            <a:noFill/>
            <a:round/>
            <a:headEnd/>
            <a:tailEnd/>
          </a:ln>
          <a:effectLst/>
        </p:spPr>
        <p:txBody>
          <a:bodyPr vert="horz" wrap="square" lIns="90000" tIns="46800" rIns="90000" bIns="46800" numCol="1" anchor="t" anchorCtr="0" compatLnSpc="1">
            <a:prstTxWarp prst="textNoShape">
              <a:avLst/>
            </a:prstTxWarp>
          </a:bodyPr>
          <a:lstStyle>
            <a:lvl1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000000"/>
                </a:solidFill>
                <a:ea typeface="+mn-ea"/>
                <a:cs typeface="+mn-cs"/>
              </a:defRPr>
            </a:lvl1pPr>
          </a:lstStyle>
          <a:p>
            <a:fld id="{49EBD16F-485B-49AE-BB0C-066EE10C474B}"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0" fontAlgn="base" hangingPunct="0">
        <a:spcBef>
          <a:spcPct val="0"/>
        </a:spcBef>
        <a:spcAft>
          <a:spcPct val="0"/>
        </a:spcAft>
        <a:buClr>
          <a:srgbClr val="3333CC"/>
        </a:buClr>
        <a:buSzPct val="100000"/>
        <a:buFont typeface="Times New Roman" pitchFamily="16" charset="0"/>
        <a:defRPr sz="4000">
          <a:solidFill>
            <a:srgbClr val="3333CC"/>
          </a:solidFill>
          <a:latin typeface="+mj-lt"/>
          <a:ea typeface="+mj-ea"/>
          <a:cs typeface="+mj-cs"/>
        </a:defRPr>
      </a:lvl1pPr>
      <a:lvl2pPr algn="ctr" defTabSz="457200" rtl="0" eaLnBrk="0" fontAlgn="base" hangingPunct="0">
        <a:spcBef>
          <a:spcPct val="0"/>
        </a:spcBef>
        <a:spcAft>
          <a:spcPct val="0"/>
        </a:spcAft>
        <a:buClr>
          <a:srgbClr val="3333CC"/>
        </a:buClr>
        <a:buSzPct val="100000"/>
        <a:buFont typeface="Times New Roman" pitchFamily="16" charset="0"/>
        <a:defRPr sz="4000">
          <a:solidFill>
            <a:srgbClr val="3333CC"/>
          </a:solidFill>
          <a:latin typeface="Times New Roman" pitchFamily="16" charset="0"/>
          <a:ea typeface="DejaVu Sans" charset="0"/>
          <a:cs typeface="DejaVu Sans" charset="0"/>
        </a:defRPr>
      </a:lvl2pPr>
      <a:lvl3pPr algn="ctr" defTabSz="457200" rtl="0" eaLnBrk="0" fontAlgn="base" hangingPunct="0">
        <a:spcBef>
          <a:spcPct val="0"/>
        </a:spcBef>
        <a:spcAft>
          <a:spcPct val="0"/>
        </a:spcAft>
        <a:buClr>
          <a:srgbClr val="3333CC"/>
        </a:buClr>
        <a:buSzPct val="100000"/>
        <a:buFont typeface="Times New Roman" pitchFamily="16" charset="0"/>
        <a:defRPr sz="4000">
          <a:solidFill>
            <a:srgbClr val="3333CC"/>
          </a:solidFill>
          <a:latin typeface="Times New Roman" pitchFamily="16" charset="0"/>
          <a:ea typeface="DejaVu Sans" charset="0"/>
          <a:cs typeface="DejaVu Sans" charset="0"/>
        </a:defRPr>
      </a:lvl3pPr>
      <a:lvl4pPr algn="ctr" defTabSz="457200" rtl="0" eaLnBrk="0" fontAlgn="base" hangingPunct="0">
        <a:spcBef>
          <a:spcPct val="0"/>
        </a:spcBef>
        <a:spcAft>
          <a:spcPct val="0"/>
        </a:spcAft>
        <a:buClr>
          <a:srgbClr val="3333CC"/>
        </a:buClr>
        <a:buSzPct val="100000"/>
        <a:buFont typeface="Times New Roman" pitchFamily="16" charset="0"/>
        <a:defRPr sz="4000">
          <a:solidFill>
            <a:srgbClr val="3333CC"/>
          </a:solidFill>
          <a:latin typeface="Times New Roman" pitchFamily="16" charset="0"/>
          <a:ea typeface="DejaVu Sans" charset="0"/>
          <a:cs typeface="DejaVu Sans" charset="0"/>
        </a:defRPr>
      </a:lvl4pPr>
      <a:lvl5pPr algn="ctr" defTabSz="457200" rtl="0" eaLnBrk="0" fontAlgn="base" hangingPunct="0">
        <a:spcBef>
          <a:spcPct val="0"/>
        </a:spcBef>
        <a:spcAft>
          <a:spcPct val="0"/>
        </a:spcAft>
        <a:buClr>
          <a:srgbClr val="3333CC"/>
        </a:buClr>
        <a:buSzPct val="100000"/>
        <a:buFont typeface="Times New Roman" pitchFamily="16" charset="0"/>
        <a:defRPr sz="4000">
          <a:solidFill>
            <a:srgbClr val="3333CC"/>
          </a:solidFill>
          <a:latin typeface="Times New Roman" pitchFamily="16" charset="0"/>
          <a:ea typeface="DejaVu Sans" charset="0"/>
          <a:cs typeface="DejaVu Sans" charset="0"/>
        </a:defRPr>
      </a:lvl5pPr>
      <a:lvl6pPr marL="457200" algn="ctr" defTabSz="457200" rtl="0" eaLnBrk="0" fontAlgn="base" hangingPunct="0">
        <a:spcBef>
          <a:spcPct val="0"/>
        </a:spcBef>
        <a:spcAft>
          <a:spcPct val="0"/>
        </a:spcAft>
        <a:buClr>
          <a:srgbClr val="3333CC"/>
        </a:buClr>
        <a:buSzPct val="100000"/>
        <a:buFont typeface="Times New Roman" pitchFamily="16" charset="0"/>
        <a:defRPr sz="4000">
          <a:solidFill>
            <a:srgbClr val="3333CC"/>
          </a:solidFill>
          <a:latin typeface="Times New Roman" pitchFamily="16" charset="0"/>
          <a:ea typeface="DejaVu Sans" charset="0"/>
          <a:cs typeface="DejaVu Sans" charset="0"/>
        </a:defRPr>
      </a:lvl6pPr>
      <a:lvl7pPr marL="914400" algn="ctr" defTabSz="457200" rtl="0" eaLnBrk="0" fontAlgn="base" hangingPunct="0">
        <a:spcBef>
          <a:spcPct val="0"/>
        </a:spcBef>
        <a:spcAft>
          <a:spcPct val="0"/>
        </a:spcAft>
        <a:buClr>
          <a:srgbClr val="3333CC"/>
        </a:buClr>
        <a:buSzPct val="100000"/>
        <a:buFont typeface="Times New Roman" pitchFamily="16" charset="0"/>
        <a:defRPr sz="4000">
          <a:solidFill>
            <a:srgbClr val="3333CC"/>
          </a:solidFill>
          <a:latin typeface="Times New Roman" pitchFamily="16" charset="0"/>
          <a:ea typeface="DejaVu Sans" charset="0"/>
          <a:cs typeface="DejaVu Sans" charset="0"/>
        </a:defRPr>
      </a:lvl7pPr>
      <a:lvl8pPr marL="1371600" algn="ctr" defTabSz="457200" rtl="0" eaLnBrk="0" fontAlgn="base" hangingPunct="0">
        <a:spcBef>
          <a:spcPct val="0"/>
        </a:spcBef>
        <a:spcAft>
          <a:spcPct val="0"/>
        </a:spcAft>
        <a:buClr>
          <a:srgbClr val="3333CC"/>
        </a:buClr>
        <a:buSzPct val="100000"/>
        <a:buFont typeface="Times New Roman" pitchFamily="16" charset="0"/>
        <a:defRPr sz="4000">
          <a:solidFill>
            <a:srgbClr val="3333CC"/>
          </a:solidFill>
          <a:latin typeface="Times New Roman" pitchFamily="16" charset="0"/>
          <a:ea typeface="DejaVu Sans" charset="0"/>
          <a:cs typeface="DejaVu Sans" charset="0"/>
        </a:defRPr>
      </a:lvl8pPr>
      <a:lvl9pPr marL="1828800" algn="ctr" defTabSz="457200" rtl="0" eaLnBrk="0" fontAlgn="base" hangingPunct="0">
        <a:spcBef>
          <a:spcPct val="0"/>
        </a:spcBef>
        <a:spcAft>
          <a:spcPct val="0"/>
        </a:spcAft>
        <a:buClr>
          <a:srgbClr val="3333CC"/>
        </a:buClr>
        <a:buSzPct val="100000"/>
        <a:buFont typeface="Times New Roman" pitchFamily="16" charset="0"/>
        <a:defRPr sz="4000">
          <a:solidFill>
            <a:srgbClr val="3333CC"/>
          </a:solidFill>
          <a:latin typeface="Times New Roman" pitchFamily="16" charset="0"/>
          <a:ea typeface="DejaVu Sans" charset="0"/>
          <a:cs typeface="DejaVu Sans" charset="0"/>
        </a:defRPr>
      </a:lvl9pPr>
    </p:titleStyle>
    <p:bodyStyle>
      <a:lvl1pPr marL="339725" indent="-339725" algn="l" defTabSz="457200" rtl="0" eaLnBrk="0" fontAlgn="base" hangingPunct="0">
        <a:spcBef>
          <a:spcPts val="700"/>
        </a:spcBef>
        <a:spcAft>
          <a:spcPct val="0"/>
        </a:spcAft>
        <a:buClr>
          <a:srgbClr val="000000"/>
        </a:buClr>
        <a:buSzPct val="100000"/>
        <a:buFont typeface="Times New Roman" pitchFamily="16" charset="0"/>
        <a:buChar char="•"/>
        <a:defRPr sz="2800">
          <a:solidFill>
            <a:srgbClr val="000000"/>
          </a:solidFill>
          <a:latin typeface="+mn-lt"/>
          <a:ea typeface="+mn-ea"/>
          <a:cs typeface="+mn-cs"/>
        </a:defRPr>
      </a:lvl1pPr>
      <a:lvl2pPr marL="739775" indent="-282575" algn="l" defTabSz="457200" rtl="0" eaLnBrk="0" fontAlgn="base" hangingPunct="0">
        <a:spcBef>
          <a:spcPts val="600"/>
        </a:spcBef>
        <a:spcAft>
          <a:spcPct val="0"/>
        </a:spcAft>
        <a:buClr>
          <a:srgbClr val="000000"/>
        </a:buClr>
        <a:buSzPct val="100000"/>
        <a:buFont typeface="Times New Roman" pitchFamily="16" charset="0"/>
        <a:buChar char="–"/>
        <a:defRPr sz="2400">
          <a:solidFill>
            <a:srgbClr val="000000"/>
          </a:solidFill>
          <a:latin typeface="+mn-lt"/>
          <a:ea typeface="+mn-ea"/>
          <a:cs typeface="+mn-cs"/>
        </a:defRPr>
      </a:lvl2pPr>
      <a:lvl3pPr marL="1143000" indent="-228600" algn="l" defTabSz="457200" rtl="0" eaLnBrk="0" fontAlgn="base" hangingPunct="0">
        <a:spcBef>
          <a:spcPts val="500"/>
        </a:spcBef>
        <a:spcAft>
          <a:spcPct val="0"/>
        </a:spcAft>
        <a:buClr>
          <a:srgbClr val="000000"/>
        </a:buClr>
        <a:buSzPct val="100000"/>
        <a:buFont typeface="Times New Roman" pitchFamily="16" charset="0"/>
        <a:buChar char="•"/>
        <a:defRPr sz="2000">
          <a:solidFill>
            <a:srgbClr val="000000"/>
          </a:solidFill>
          <a:latin typeface="+mn-lt"/>
          <a:ea typeface="+mn-ea"/>
          <a:cs typeface="+mn-cs"/>
        </a:defRPr>
      </a:lvl3pPr>
      <a:lvl4pPr marL="1600200" indent="-228600" algn="l" defTabSz="457200" rtl="0" eaLnBrk="0" fontAlgn="base" hangingPunct="0">
        <a:spcBef>
          <a:spcPts val="500"/>
        </a:spcBef>
        <a:spcAft>
          <a:spcPct val="0"/>
        </a:spcAft>
        <a:buClr>
          <a:srgbClr val="000000"/>
        </a:buClr>
        <a:buSzPct val="100000"/>
        <a:buFont typeface="Times New Roman" pitchFamily="16" charset="0"/>
        <a:buChar char="–"/>
        <a:defRPr sz="2000">
          <a:solidFill>
            <a:srgbClr val="000000"/>
          </a:solidFill>
          <a:latin typeface="+mn-lt"/>
          <a:ea typeface="+mn-ea"/>
          <a:cs typeface="+mn-cs"/>
        </a:defRPr>
      </a:lvl4pPr>
      <a:lvl5pPr marL="2057400" indent="-228600" algn="l" defTabSz="457200" rtl="0" eaLnBrk="0" fontAlgn="base" hangingPunct="0">
        <a:spcBef>
          <a:spcPts val="450"/>
        </a:spcBef>
        <a:spcAft>
          <a:spcPct val="0"/>
        </a:spcAft>
        <a:buClr>
          <a:srgbClr val="000000"/>
        </a:buClr>
        <a:buSzPct val="100000"/>
        <a:buFont typeface="Times New Roman" pitchFamily="16" charset="0"/>
        <a:buChar char="»"/>
        <a:defRPr>
          <a:solidFill>
            <a:srgbClr val="000000"/>
          </a:solidFill>
          <a:latin typeface="+mn-lt"/>
          <a:ea typeface="+mn-ea"/>
          <a:cs typeface="+mn-cs"/>
        </a:defRPr>
      </a:lvl5pPr>
      <a:lvl6pPr marL="2514600" indent="-228600" algn="l" defTabSz="457200" rtl="0" eaLnBrk="0" fontAlgn="base" hangingPunct="0">
        <a:spcBef>
          <a:spcPts val="450"/>
        </a:spcBef>
        <a:spcAft>
          <a:spcPct val="0"/>
        </a:spcAft>
        <a:buClr>
          <a:srgbClr val="000000"/>
        </a:buClr>
        <a:buSzPct val="100000"/>
        <a:buFont typeface="Times New Roman" pitchFamily="16" charset="0"/>
        <a:buChar char="»"/>
        <a:defRPr>
          <a:solidFill>
            <a:srgbClr val="000000"/>
          </a:solidFill>
          <a:latin typeface="+mn-lt"/>
          <a:ea typeface="+mn-ea"/>
          <a:cs typeface="+mn-cs"/>
        </a:defRPr>
      </a:lvl6pPr>
      <a:lvl7pPr marL="2971800" indent="-228600" algn="l" defTabSz="457200" rtl="0" eaLnBrk="0" fontAlgn="base" hangingPunct="0">
        <a:spcBef>
          <a:spcPts val="450"/>
        </a:spcBef>
        <a:spcAft>
          <a:spcPct val="0"/>
        </a:spcAft>
        <a:buClr>
          <a:srgbClr val="000000"/>
        </a:buClr>
        <a:buSzPct val="100000"/>
        <a:buFont typeface="Times New Roman" pitchFamily="16" charset="0"/>
        <a:buChar char="»"/>
        <a:defRPr>
          <a:solidFill>
            <a:srgbClr val="000000"/>
          </a:solidFill>
          <a:latin typeface="+mn-lt"/>
          <a:ea typeface="+mn-ea"/>
          <a:cs typeface="+mn-cs"/>
        </a:defRPr>
      </a:lvl7pPr>
      <a:lvl8pPr marL="3429000" indent="-228600" algn="l" defTabSz="457200" rtl="0" eaLnBrk="0" fontAlgn="base" hangingPunct="0">
        <a:spcBef>
          <a:spcPts val="450"/>
        </a:spcBef>
        <a:spcAft>
          <a:spcPct val="0"/>
        </a:spcAft>
        <a:buClr>
          <a:srgbClr val="000000"/>
        </a:buClr>
        <a:buSzPct val="100000"/>
        <a:buFont typeface="Times New Roman" pitchFamily="16" charset="0"/>
        <a:buChar char="»"/>
        <a:defRPr>
          <a:solidFill>
            <a:srgbClr val="000000"/>
          </a:solidFill>
          <a:latin typeface="+mn-lt"/>
          <a:ea typeface="+mn-ea"/>
          <a:cs typeface="+mn-cs"/>
        </a:defRPr>
      </a:lvl8pPr>
      <a:lvl9pPr marL="3886200" indent="-228600" algn="l" defTabSz="457200" rtl="0" eaLnBrk="0" fontAlgn="base" hangingPunct="0">
        <a:spcBef>
          <a:spcPts val="450"/>
        </a:spcBef>
        <a:spcAft>
          <a:spcPct val="0"/>
        </a:spcAft>
        <a:buClr>
          <a:srgbClr val="000000"/>
        </a:buClr>
        <a:buSzPct val="100000"/>
        <a:buFont typeface="Times New Roman" pitchFamily="16" charset="0"/>
        <a:buChar char="»"/>
        <a:defRPr>
          <a:solidFill>
            <a:srgbClr val="000000"/>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idx="12"/>
          </p:nvPr>
        </p:nvSpPr>
        <p:spPr/>
        <p:txBody>
          <a:bodyPr/>
          <a:lstStyle/>
          <a:p>
            <a:fld id="{77B36D3B-96AD-41CB-ACEC-B3F22AEF62E5}" type="slidenum">
              <a:rPr lang="en-US"/>
              <a:pPr/>
              <a:t>1</a:t>
            </a:fld>
            <a:endParaRPr lang="en-US"/>
          </a:p>
        </p:txBody>
      </p:sp>
      <p:sp>
        <p:nvSpPr>
          <p:cNvPr id="3073" name="Rectangle 1"/>
          <p:cNvSpPr>
            <a:spLocks noGrp="1" noChangeArrowheads="1"/>
          </p:cNvSpPr>
          <p:nvPr>
            <p:ph type="title"/>
          </p:nvPr>
        </p:nvSpPr>
        <p:spPr>
          <a:xfrm>
            <a:off x="685800" y="76200"/>
            <a:ext cx="7772400" cy="1143000"/>
          </a:xfrm>
          <a:ln/>
        </p:spPr>
        <p:txBody>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a:t>Lecture 7</a:t>
            </a:r>
          </a:p>
        </p:txBody>
      </p:sp>
      <p:sp>
        <p:nvSpPr>
          <p:cNvPr id="3074" name="Rectangle 2"/>
          <p:cNvSpPr>
            <a:spLocks noGrp="1" noChangeArrowheads="1"/>
          </p:cNvSpPr>
          <p:nvPr>
            <p:ph type="body" idx="1"/>
          </p:nvPr>
        </p:nvSpPr>
        <p:spPr>
          <a:xfrm>
            <a:off x="685800" y="1295400"/>
            <a:ext cx="7772400" cy="4953000"/>
          </a:xfrm>
          <a:ln/>
        </p:spPr>
        <p:txBody>
          <a:bodyPr/>
          <a:lstStyle/>
          <a:p>
            <a:pPr algn="ctr">
              <a:buFont typeface="Times New Roman" pitchFamily="16" charset="0"/>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US" dirty="0"/>
              <a:t>Introduction to Shell </a:t>
            </a:r>
            <a:r>
              <a:rPr lang="en-US" dirty="0" smtClean="0"/>
              <a:t>Scripts</a:t>
            </a:r>
            <a:endParaRPr lang="en-US" dirty="0"/>
          </a:p>
          <a:p>
            <a:pPr algn="ctr">
              <a:buFont typeface="Times New Roman" pitchFamily="16" charset="0"/>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endParaRPr lang="en-US" dirty="0"/>
          </a:p>
          <a:p>
            <a:pPr algn="ctr">
              <a:buFont typeface="Times New Roman" pitchFamily="16" charset="0"/>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US" dirty="0"/>
              <a:t>COP 3353 Introduction to UNIX</a:t>
            </a:r>
          </a:p>
        </p:txBody>
      </p:sp>
    </p:spTree>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idx="12"/>
          </p:nvPr>
        </p:nvSpPr>
        <p:spPr/>
        <p:txBody>
          <a:bodyPr/>
          <a:lstStyle/>
          <a:p>
            <a:fld id="{F863BB81-2341-4D56-9709-67195F82B0EF}" type="slidenum">
              <a:rPr lang="en-US"/>
              <a:pPr/>
              <a:t>10</a:t>
            </a:fld>
            <a:endParaRPr lang="en-US"/>
          </a:p>
        </p:txBody>
      </p:sp>
      <p:sp>
        <p:nvSpPr>
          <p:cNvPr id="12289" name="Rectangle 1"/>
          <p:cNvSpPr>
            <a:spLocks noGrp="1" noChangeArrowheads="1"/>
          </p:cNvSpPr>
          <p:nvPr>
            <p:ph type="title"/>
          </p:nvPr>
        </p:nvSpPr>
        <p:spPr>
          <a:xfrm>
            <a:off x="685800" y="76200"/>
            <a:ext cx="7772400" cy="1143000"/>
          </a:xfrm>
          <a:ln/>
        </p:spPr>
        <p:txBody>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a:t>Reading values into shell variables</a:t>
            </a:r>
          </a:p>
        </p:txBody>
      </p:sp>
      <p:sp>
        <p:nvSpPr>
          <p:cNvPr id="12290" name="Rectangle 2"/>
          <p:cNvSpPr>
            <a:spLocks noGrp="1" noChangeArrowheads="1"/>
          </p:cNvSpPr>
          <p:nvPr>
            <p:ph type="body" idx="1"/>
          </p:nvPr>
        </p:nvSpPr>
        <p:spPr>
          <a:xfrm>
            <a:off x="685800" y="1295400"/>
            <a:ext cx="7772400" cy="4953000"/>
          </a:xfrm>
          <a:ln/>
        </p:spPr>
        <p:txBody>
          <a:bodyPr/>
          <a:lstStyle/>
          <a:p>
            <a:pPr>
              <a:lnSpc>
                <a:spcPct val="90000"/>
              </a:lnSpc>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US"/>
              <a:t>The read statement is used to read a line of standard input, split the line into fields of one or more strings, and assign those strings to shell variables.  Any strings not assigned are assigned to the last variable.</a:t>
            </a:r>
          </a:p>
          <a:p>
            <a:pPr>
              <a:lnSpc>
                <a:spcPct val="90000"/>
              </a:lnSpc>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US"/>
              <a:t>Form:</a:t>
            </a:r>
          </a:p>
          <a:p>
            <a:pPr lvl="1">
              <a:lnSpc>
                <a:spcPct val="90000"/>
              </a:lnSpc>
              <a:buFont typeface="Times New Roman" pitchFamily="16" charset="0"/>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US"/>
              <a:t>read &lt;var1&gt; &lt;var2&gt; … &lt;varn&gt;</a:t>
            </a:r>
          </a:p>
          <a:p>
            <a:pPr>
              <a:lnSpc>
                <a:spcPct val="90000"/>
              </a:lnSpc>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US"/>
              <a:t>Examples</a:t>
            </a:r>
          </a:p>
          <a:p>
            <a:pPr lvl="1">
              <a:lnSpc>
                <a:spcPct val="90000"/>
              </a:lnSpc>
              <a:buFont typeface="Courier New" pitchFamily="49" charset="0"/>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US">
                <a:latin typeface="Courier New" pitchFamily="49" charset="0"/>
              </a:rPr>
              <a:t>read num</a:t>
            </a:r>
          </a:p>
          <a:p>
            <a:pPr lvl="1">
              <a:lnSpc>
                <a:spcPct val="90000"/>
              </a:lnSpc>
              <a:buFont typeface="Courier New" pitchFamily="49" charset="0"/>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US">
                <a:latin typeface="Courier New" pitchFamily="49" charset="0"/>
              </a:rPr>
              <a:t>read field1 field2 rest</a:t>
            </a:r>
          </a:p>
          <a:p>
            <a:pPr lvl="1">
              <a:lnSpc>
                <a:spcPct val="90000"/>
              </a:lnSpc>
              <a:buFont typeface="Courier New" pitchFamily="49" charset="0"/>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US">
                <a:latin typeface="Courier New" pitchFamily="49" charset="0"/>
              </a:rPr>
              <a:t>read field1 field2 &lt; ifile.txt</a:t>
            </a:r>
          </a:p>
        </p:txBody>
      </p:sp>
    </p:spTree>
  </p:cSld>
  <p:clrMapOvr>
    <a:masterClrMapping/>
  </p:clrMapOvr>
  <p:transition/>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idx="12"/>
          </p:nvPr>
        </p:nvSpPr>
        <p:spPr/>
        <p:txBody>
          <a:bodyPr/>
          <a:lstStyle/>
          <a:p>
            <a:fld id="{B6441463-AFC6-4397-B49E-99DA95C28FD4}" type="slidenum">
              <a:rPr lang="en-US"/>
              <a:pPr/>
              <a:t>11</a:t>
            </a:fld>
            <a:endParaRPr lang="en-US"/>
          </a:p>
        </p:txBody>
      </p:sp>
      <p:sp>
        <p:nvSpPr>
          <p:cNvPr id="13313" name="Rectangle 1"/>
          <p:cNvSpPr>
            <a:spLocks noGrp="1" noChangeArrowheads="1"/>
          </p:cNvSpPr>
          <p:nvPr>
            <p:ph type="title"/>
          </p:nvPr>
        </p:nvSpPr>
        <p:spPr>
          <a:xfrm>
            <a:off x="685800" y="76200"/>
            <a:ext cx="7772400" cy="1143000"/>
          </a:xfrm>
          <a:ln/>
        </p:spPr>
        <p:txBody>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a:t>Shell arguments</a:t>
            </a:r>
          </a:p>
        </p:txBody>
      </p:sp>
      <p:sp>
        <p:nvSpPr>
          <p:cNvPr id="13314" name="Rectangle 2"/>
          <p:cNvSpPr>
            <a:spLocks noGrp="1" noChangeArrowheads="1"/>
          </p:cNvSpPr>
          <p:nvPr>
            <p:ph type="body" idx="1"/>
          </p:nvPr>
        </p:nvSpPr>
        <p:spPr>
          <a:xfrm>
            <a:off x="685800" y="1295400"/>
            <a:ext cx="7772400" cy="4953000"/>
          </a:xfrm>
          <a:ln/>
        </p:spPr>
        <p:txBody>
          <a:bodyPr/>
          <a:lstStyle/>
          <a:p>
            <a:pPr>
              <a:lnSpc>
                <a:spcPct val="90000"/>
              </a:lnSpc>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US"/>
              <a:t>Arguments on the command line can be passed to a shell script, just as you can pass command line arguments to a program</a:t>
            </a:r>
          </a:p>
          <a:p>
            <a:pPr>
              <a:lnSpc>
                <a:spcPct val="90000"/>
              </a:lnSpc>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US"/>
              <a:t>$1, $2, …, $9 are used to refer to up to nine command line arguments (similar to C’s argv[1], argv[2], …, argv[9]).</a:t>
            </a:r>
          </a:p>
          <a:p>
            <a:pPr>
              <a:lnSpc>
                <a:spcPct val="90000"/>
              </a:lnSpc>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US"/>
              <a:t>Note that $0 contains the name of the script (argv[0])‏</a:t>
            </a:r>
          </a:p>
          <a:p>
            <a:pPr>
              <a:lnSpc>
                <a:spcPct val="90000"/>
              </a:lnSpc>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US"/>
              <a:t>Example:</a:t>
            </a:r>
          </a:p>
          <a:p>
            <a:pPr lvl="1">
              <a:lnSpc>
                <a:spcPct val="90000"/>
              </a:lnSpc>
              <a:buFont typeface="Courier New" pitchFamily="49" charset="0"/>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US">
                <a:latin typeface="Courier New" pitchFamily="49" charset="0"/>
              </a:rPr>
              <a:t>shprog.sh john 40</a:t>
            </a:r>
          </a:p>
          <a:p>
            <a:pPr lvl="1">
              <a:lnSpc>
                <a:spcPct val="90000"/>
              </a:lnSpc>
              <a:buFont typeface="Courier New" pitchFamily="49" charset="0"/>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US">
                <a:latin typeface="Courier New" pitchFamily="49" charset="0"/>
              </a:rPr>
              <a:t>shprog.sh bob 45 “new york”</a:t>
            </a:r>
          </a:p>
        </p:txBody>
      </p:sp>
    </p:spTree>
  </p:cSld>
  <p:clrMapOvr>
    <a:masterClrMapping/>
  </p:clrMapOvr>
  <p:transition/>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idx="12"/>
          </p:nvPr>
        </p:nvSpPr>
        <p:spPr/>
        <p:txBody>
          <a:bodyPr/>
          <a:lstStyle/>
          <a:p>
            <a:fld id="{9D92BCBB-81CD-4EAE-B5CA-7503C8287D39}" type="slidenum">
              <a:rPr lang="en-US"/>
              <a:pPr/>
              <a:t>12</a:t>
            </a:fld>
            <a:endParaRPr lang="en-US"/>
          </a:p>
        </p:txBody>
      </p:sp>
      <p:sp>
        <p:nvSpPr>
          <p:cNvPr id="14337" name="Rectangle 1"/>
          <p:cNvSpPr>
            <a:spLocks noGrp="1" noChangeArrowheads="1"/>
          </p:cNvSpPr>
          <p:nvPr>
            <p:ph type="title"/>
          </p:nvPr>
        </p:nvSpPr>
        <p:spPr>
          <a:xfrm>
            <a:off x="685800" y="76200"/>
            <a:ext cx="7772400" cy="1143000"/>
          </a:xfrm>
          <a:ln/>
        </p:spPr>
        <p:txBody>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a:t>Example using shell arguments</a:t>
            </a:r>
          </a:p>
        </p:txBody>
      </p:sp>
      <p:sp>
        <p:nvSpPr>
          <p:cNvPr id="14338" name="Rectangle 2"/>
          <p:cNvSpPr>
            <a:spLocks noGrp="1" noChangeArrowheads="1"/>
          </p:cNvSpPr>
          <p:nvPr>
            <p:ph type="body" idx="1"/>
          </p:nvPr>
        </p:nvSpPr>
        <p:spPr>
          <a:xfrm>
            <a:off x="685800" y="1295400"/>
            <a:ext cx="7772400" cy="5818188"/>
          </a:xfrm>
          <a:ln/>
        </p:spPr>
        <p:txBody>
          <a:bodyPr/>
          <a:lstStyle/>
          <a:p>
            <a:pP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US"/>
              <a:t>Script:</a:t>
            </a:r>
          </a:p>
          <a:p>
            <a:pPr lvl="1">
              <a:buFont typeface="Courier New" pitchFamily="49" charset="0"/>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US">
                <a:latin typeface="Courier New" pitchFamily="49" charset="0"/>
              </a:rPr>
              <a:t>#!/bin/sh</a:t>
            </a:r>
          </a:p>
          <a:p>
            <a:pPr lvl="1">
              <a:buFont typeface="Courier New" pitchFamily="49" charset="0"/>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US">
                <a:latin typeface="Courier New" pitchFamily="49" charset="0"/>
              </a:rPr>
              <a:t>#script name is greet.sh</a:t>
            </a:r>
          </a:p>
          <a:p>
            <a:pPr lvl="1">
              <a:buFont typeface="Courier New" pitchFamily="49" charset="0"/>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US">
                <a:latin typeface="Courier New" pitchFamily="49" charset="0"/>
              </a:rPr>
              <a:t>#friendly display of today’s date</a:t>
            </a:r>
          </a:p>
          <a:p>
            <a:pPr lvl="1">
              <a:buFont typeface="Courier New" pitchFamily="49" charset="0"/>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US">
                <a:latin typeface="Courier New" pitchFamily="49" charset="0"/>
              </a:rPr>
              <a:t>echo “Hello” $1 $2 “pleased to meet you”</a:t>
            </a:r>
          </a:p>
          <a:p>
            <a:pPr lvl="1">
              <a:buFont typeface="Courier New" pitchFamily="49" charset="0"/>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US">
                <a:latin typeface="Courier New" pitchFamily="49" charset="0"/>
              </a:rPr>
              <a:t>echo “The date is”</a:t>
            </a:r>
          </a:p>
          <a:p>
            <a:pPr lvl="1">
              <a:buFont typeface="Courier New" pitchFamily="49" charset="0"/>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US">
                <a:latin typeface="Courier New" pitchFamily="49" charset="0"/>
              </a:rPr>
              <a:t>date</a:t>
            </a:r>
          </a:p>
          <a:p>
            <a:pPr lvl="1">
              <a:buFont typeface="Courier New" pitchFamily="49" charset="0"/>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US">
                <a:latin typeface="Courier New" pitchFamily="49" charset="0"/>
              </a:rPr>
              <a:t>exit</a:t>
            </a:r>
          </a:p>
          <a:p>
            <a:pP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US"/>
              <a:t>Usage:</a:t>
            </a:r>
          </a:p>
          <a:p>
            <a:pPr lvl="1">
              <a:buFont typeface="Courier New" pitchFamily="49" charset="0"/>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US">
                <a:latin typeface="Courier New" pitchFamily="49" charset="0"/>
              </a:rPr>
              <a:t>greet.sh john smith</a:t>
            </a:r>
          </a:p>
          <a:p>
            <a:pPr lvl="1">
              <a:buFont typeface="Courier New" pitchFamily="49" charset="0"/>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endParaRPr lang="en-US">
              <a:latin typeface="Courier New" pitchFamily="49" charset="0"/>
            </a:endParaRPr>
          </a:p>
          <a:p>
            <a:pPr lvl="1">
              <a:buFont typeface="Courier New" pitchFamily="49" charset="0"/>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endParaRPr lang="en-US">
              <a:latin typeface="Courier New" pitchFamily="49" charset="0"/>
            </a:endParaRPr>
          </a:p>
        </p:txBody>
      </p:sp>
    </p:spTree>
  </p:cSld>
  <p:clrMapOvr>
    <a:masterClrMapping/>
  </p:clrMapOvr>
  <p:transition/>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idx="12"/>
          </p:nvPr>
        </p:nvSpPr>
        <p:spPr/>
        <p:txBody>
          <a:bodyPr/>
          <a:lstStyle/>
          <a:p>
            <a:fld id="{716BE3BC-8E36-46BE-964A-03E66B118A3F}" type="slidenum">
              <a:rPr lang="en-US"/>
              <a:pPr/>
              <a:t>2</a:t>
            </a:fld>
            <a:endParaRPr lang="en-US"/>
          </a:p>
        </p:txBody>
      </p:sp>
      <p:sp>
        <p:nvSpPr>
          <p:cNvPr id="4097" name="Rectangle 1"/>
          <p:cNvSpPr>
            <a:spLocks noGrp="1" noChangeArrowheads="1"/>
          </p:cNvSpPr>
          <p:nvPr>
            <p:ph type="title"/>
          </p:nvPr>
        </p:nvSpPr>
        <p:spPr>
          <a:xfrm>
            <a:off x="685800" y="76200"/>
            <a:ext cx="7772400" cy="1143000"/>
          </a:xfrm>
          <a:ln/>
        </p:spPr>
        <p:txBody>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a:t>What is a shell script?</a:t>
            </a:r>
          </a:p>
        </p:txBody>
      </p:sp>
      <p:sp>
        <p:nvSpPr>
          <p:cNvPr id="4098" name="Rectangle 2"/>
          <p:cNvSpPr>
            <a:spLocks noGrp="1" noChangeArrowheads="1"/>
          </p:cNvSpPr>
          <p:nvPr>
            <p:ph type="body" idx="1"/>
          </p:nvPr>
        </p:nvSpPr>
        <p:spPr>
          <a:xfrm>
            <a:off x="685800" y="1295400"/>
            <a:ext cx="7772400" cy="5872163"/>
          </a:xfrm>
          <a:ln/>
        </p:spPr>
        <p:txBody>
          <a:bodyPr/>
          <a:lstStyle/>
          <a:p>
            <a:pP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US"/>
              <a:t>An executable file containing</a:t>
            </a:r>
          </a:p>
          <a:p>
            <a:pPr lvl="1">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US"/>
              <a:t>Unix shell commands</a:t>
            </a:r>
          </a:p>
          <a:p>
            <a:pPr lvl="1">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US"/>
              <a:t>Programming control constructs (if, then, while, until, case, for, break, continue, while, …)‏</a:t>
            </a:r>
          </a:p>
          <a:p>
            <a:pPr lvl="1">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US"/>
              <a:t> basic programming capabilities (assignments, variables, arguments, expressions, …)‏</a:t>
            </a:r>
          </a:p>
          <a:p>
            <a:pP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US"/>
              <a:t>The file entries are the </a:t>
            </a:r>
            <a:r>
              <a:rPr lang="en-US" i="1"/>
              <a:t>script</a:t>
            </a:r>
          </a:p>
          <a:p>
            <a:pP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US"/>
              <a:t>The file is interpreted rather than compiled and executed</a:t>
            </a:r>
          </a:p>
          <a:p>
            <a:pPr lvl="1">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US"/>
              <a:t>The first line of the script indicates which shell is used to interpret the script</a:t>
            </a:r>
          </a:p>
          <a:p>
            <a:pPr>
              <a:buFont typeface="Times New Roman" pitchFamily="16" charset="0"/>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endParaRPr lang="en-US"/>
          </a:p>
          <a:p>
            <a:pPr>
              <a:buFont typeface="Times New Roman" pitchFamily="16" charset="0"/>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endParaRPr lang="en-US"/>
          </a:p>
        </p:txBody>
      </p:sp>
    </p:spTree>
  </p:cSld>
  <p:clrMapOvr>
    <a:masterClrMapping/>
  </p:clrMapOvr>
  <p:transition/>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idx="12"/>
          </p:nvPr>
        </p:nvSpPr>
        <p:spPr/>
        <p:txBody>
          <a:bodyPr/>
          <a:lstStyle/>
          <a:p>
            <a:fld id="{5745081D-2CC4-40F7-979E-84C79551CBB1}" type="slidenum">
              <a:rPr lang="en-US"/>
              <a:pPr/>
              <a:t>3</a:t>
            </a:fld>
            <a:endParaRPr lang="en-US"/>
          </a:p>
        </p:txBody>
      </p:sp>
      <p:sp>
        <p:nvSpPr>
          <p:cNvPr id="5121" name="Rectangle 1"/>
          <p:cNvSpPr>
            <a:spLocks noGrp="1" noChangeArrowheads="1"/>
          </p:cNvSpPr>
          <p:nvPr>
            <p:ph type="title"/>
          </p:nvPr>
        </p:nvSpPr>
        <p:spPr>
          <a:xfrm>
            <a:off x="685800" y="76200"/>
            <a:ext cx="7772400" cy="1143000"/>
          </a:xfrm>
          <a:ln/>
        </p:spPr>
        <p:txBody>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a:t>Simple script (egshell.sh)‏</a:t>
            </a:r>
          </a:p>
        </p:txBody>
      </p:sp>
      <p:sp>
        <p:nvSpPr>
          <p:cNvPr id="5122" name="Rectangle 2"/>
          <p:cNvSpPr>
            <a:spLocks noGrp="1" noChangeArrowheads="1"/>
          </p:cNvSpPr>
          <p:nvPr>
            <p:ph type="body" idx="1"/>
          </p:nvPr>
        </p:nvSpPr>
        <p:spPr>
          <a:xfrm>
            <a:off x="685800" y="1295400"/>
            <a:ext cx="7772400" cy="5608638"/>
          </a:xfrm>
          <a:ln/>
        </p:spPr>
        <p:txBody>
          <a:bodyPr/>
          <a:lstStyle/>
          <a:p>
            <a:pPr>
              <a:spcBef>
                <a:spcPts val="600"/>
              </a:spcBef>
              <a:buFont typeface="Courier New" pitchFamily="49" charset="0"/>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US" sz="2400">
                <a:latin typeface="Courier New" pitchFamily="49" charset="0"/>
              </a:rPr>
              <a:t>#!/bin/sh</a:t>
            </a:r>
          </a:p>
          <a:p>
            <a:pPr>
              <a:spcBef>
                <a:spcPts val="600"/>
              </a:spcBef>
              <a:buFont typeface="Courier New" pitchFamily="49" charset="0"/>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US" sz="2400">
                <a:latin typeface="Courier New" pitchFamily="49" charset="0"/>
              </a:rPr>
              <a:t>#this is the script in file egshell.sh</a:t>
            </a:r>
          </a:p>
          <a:p>
            <a:pPr>
              <a:spcBef>
                <a:spcPts val="600"/>
              </a:spcBef>
              <a:buFont typeface="Courier New" pitchFamily="49" charset="0"/>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US" sz="2400">
                <a:latin typeface="Courier New" pitchFamily="49" charset="0"/>
              </a:rPr>
              <a:t>cal</a:t>
            </a:r>
          </a:p>
          <a:p>
            <a:pPr>
              <a:spcBef>
                <a:spcPts val="600"/>
              </a:spcBef>
              <a:buFont typeface="Courier New" pitchFamily="49" charset="0"/>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US" sz="2400">
                <a:latin typeface="Courier New" pitchFamily="49" charset="0"/>
              </a:rPr>
              <a:t>date</a:t>
            </a:r>
          </a:p>
          <a:p>
            <a:pPr>
              <a:spcBef>
                <a:spcPts val="600"/>
              </a:spcBef>
              <a:buFont typeface="Courier New" pitchFamily="49" charset="0"/>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US" sz="2400">
                <a:latin typeface="Courier New" pitchFamily="49" charset="0"/>
              </a:rPr>
              <a:t>who | grep liu</a:t>
            </a:r>
          </a:p>
          <a:p>
            <a:pPr>
              <a:spcBef>
                <a:spcPts val="600"/>
              </a:spcBef>
              <a:buFont typeface="Courier New" pitchFamily="49" charset="0"/>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US" sz="2400">
                <a:latin typeface="Courier New" pitchFamily="49" charset="0"/>
              </a:rPr>
              <a:t>exit</a:t>
            </a:r>
          </a:p>
          <a:p>
            <a:pPr>
              <a:spcBef>
                <a:spcPts val="600"/>
              </a:spcBef>
              <a:buFont typeface="Courier New" pitchFamily="49" charset="0"/>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endParaRPr lang="en-US" sz="2400">
              <a:latin typeface="Courier New" pitchFamily="49" charset="0"/>
            </a:endParaRPr>
          </a:p>
          <a:p>
            <a:pPr>
              <a:spcBef>
                <a:spcPts val="600"/>
              </a:spcBef>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US" sz="2400"/>
              <a:t>The “#!” is used to indicate that what follows is the shell used to interpret the script</a:t>
            </a:r>
          </a:p>
          <a:p>
            <a:pPr>
              <a:spcBef>
                <a:spcPts val="600"/>
              </a:spcBef>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US" sz="2400"/>
              <a:t>The “exit” command immediately quits the shell script (by default it will also quit at the end of the file)‏</a:t>
            </a:r>
          </a:p>
          <a:p>
            <a:pPr>
              <a:spcBef>
                <a:spcPts val="600"/>
              </a:spcBef>
              <a:buFont typeface="Courier New" pitchFamily="49" charset="0"/>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endParaRPr lang="en-US" sz="2400">
              <a:latin typeface="Courier New" pitchFamily="49" charset="0"/>
            </a:endParaRPr>
          </a:p>
          <a:p>
            <a:pPr>
              <a:spcBef>
                <a:spcPts val="600"/>
              </a:spcBef>
              <a:buFont typeface="Courier New" pitchFamily="49" charset="0"/>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endParaRPr lang="en-US" sz="2400">
              <a:latin typeface="Courier New" pitchFamily="49" charset="0"/>
            </a:endParaRPr>
          </a:p>
        </p:txBody>
      </p:sp>
    </p:spTree>
  </p:cSld>
  <p:clrMapOvr>
    <a:masterClrMapping/>
  </p:clrMapOvr>
  <p:transition/>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idx="12"/>
          </p:nvPr>
        </p:nvSpPr>
        <p:spPr/>
        <p:txBody>
          <a:bodyPr/>
          <a:lstStyle/>
          <a:p>
            <a:fld id="{3DBE42E7-C96E-495C-BF10-0D392C456335}" type="slidenum">
              <a:rPr lang="en-US"/>
              <a:pPr/>
              <a:t>4</a:t>
            </a:fld>
            <a:endParaRPr lang="en-US"/>
          </a:p>
        </p:txBody>
      </p:sp>
      <p:sp>
        <p:nvSpPr>
          <p:cNvPr id="6145" name="Rectangle 1"/>
          <p:cNvSpPr>
            <a:spLocks noGrp="1" noChangeArrowheads="1"/>
          </p:cNvSpPr>
          <p:nvPr>
            <p:ph type="title"/>
          </p:nvPr>
        </p:nvSpPr>
        <p:spPr>
          <a:xfrm>
            <a:off x="685800" y="76200"/>
            <a:ext cx="7772400" cy="1143000"/>
          </a:xfrm>
          <a:ln/>
        </p:spPr>
        <p:txBody>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a:t>Executing shell scripts</a:t>
            </a:r>
          </a:p>
        </p:txBody>
      </p:sp>
      <p:sp>
        <p:nvSpPr>
          <p:cNvPr id="6146" name="Rectangle 2"/>
          <p:cNvSpPr>
            <a:spLocks noGrp="1" noChangeArrowheads="1"/>
          </p:cNvSpPr>
          <p:nvPr>
            <p:ph type="body" idx="1"/>
          </p:nvPr>
        </p:nvSpPr>
        <p:spPr>
          <a:xfrm>
            <a:off x="685800" y="1295400"/>
            <a:ext cx="7772400" cy="4953000"/>
          </a:xfrm>
          <a:ln/>
        </p:spPr>
        <p:txBody>
          <a:bodyPr/>
          <a:lstStyle/>
          <a:p>
            <a:pPr>
              <a:lnSpc>
                <a:spcPct val="90000"/>
              </a:lnSpc>
              <a:tabLst>
                <a:tab pos="908050" algn="l"/>
                <a:tab pos="1822450" algn="l"/>
                <a:tab pos="2736850" algn="l"/>
                <a:tab pos="3651250" algn="l"/>
                <a:tab pos="4565650" algn="l"/>
                <a:tab pos="5480050" algn="l"/>
                <a:tab pos="6394450" algn="l"/>
                <a:tab pos="7308850" algn="l"/>
                <a:tab pos="8223250" algn="l"/>
                <a:tab pos="9137650" algn="l"/>
                <a:tab pos="10052050" algn="l"/>
                <a:tab pos="10055225" algn="l"/>
                <a:tab pos="10512425" algn="l"/>
              </a:tabLst>
            </a:pPr>
            <a:r>
              <a:rPr lang="en-US"/>
              <a:t>sh myscript 	#uses Bourne shell</a:t>
            </a:r>
          </a:p>
          <a:p>
            <a:pPr>
              <a:lnSpc>
                <a:spcPct val="90000"/>
              </a:lnSpc>
              <a:tabLst>
                <a:tab pos="908050" algn="l"/>
                <a:tab pos="1822450" algn="l"/>
                <a:tab pos="2736850" algn="l"/>
                <a:tab pos="3651250" algn="l"/>
                <a:tab pos="4565650" algn="l"/>
                <a:tab pos="5480050" algn="l"/>
                <a:tab pos="6394450" algn="l"/>
                <a:tab pos="7308850" algn="l"/>
                <a:tab pos="8223250" algn="l"/>
                <a:tab pos="9137650" algn="l"/>
                <a:tab pos="10052050" algn="l"/>
                <a:tab pos="10055225" algn="l"/>
                <a:tab pos="10512425" algn="l"/>
              </a:tabLst>
            </a:pPr>
            <a:r>
              <a:rPr lang="en-US"/>
              <a:t>tcsh myscript	#uses t-cshell</a:t>
            </a:r>
            <a:br>
              <a:rPr lang="en-US"/>
            </a:br>
            <a:endParaRPr lang="en-US"/>
          </a:p>
          <a:p>
            <a:pPr>
              <a:lnSpc>
                <a:spcPct val="90000"/>
              </a:lnSpc>
              <a:buFont typeface="Times New Roman" pitchFamily="16" charset="0"/>
              <a:buNone/>
              <a:tabLst>
                <a:tab pos="908050" algn="l"/>
                <a:tab pos="1822450" algn="l"/>
                <a:tab pos="2736850" algn="l"/>
                <a:tab pos="3651250" algn="l"/>
                <a:tab pos="4565650" algn="l"/>
                <a:tab pos="5480050" algn="l"/>
                <a:tab pos="6394450" algn="l"/>
                <a:tab pos="7308850" algn="l"/>
                <a:tab pos="8223250" algn="l"/>
                <a:tab pos="9137650" algn="l"/>
                <a:tab pos="10052050" algn="l"/>
                <a:tab pos="10055225" algn="l"/>
                <a:tab pos="10512425" algn="l"/>
              </a:tabLst>
            </a:pPr>
            <a:r>
              <a:rPr lang="en-US"/>
              <a:t>Note that the above explicitly invoke the appropriate shell with the file containing the commands as a parameter.  The file does not need to be executable.</a:t>
            </a:r>
          </a:p>
          <a:p>
            <a:pPr>
              <a:lnSpc>
                <a:spcPct val="90000"/>
              </a:lnSpc>
              <a:tabLst>
                <a:tab pos="908050" algn="l"/>
                <a:tab pos="1822450" algn="l"/>
                <a:tab pos="2736850" algn="l"/>
                <a:tab pos="3651250" algn="l"/>
                <a:tab pos="4565650" algn="l"/>
                <a:tab pos="5480050" algn="l"/>
                <a:tab pos="6394450" algn="l"/>
                <a:tab pos="7308850" algn="l"/>
                <a:tab pos="8223250" algn="l"/>
                <a:tab pos="9137650" algn="l"/>
                <a:tab pos="10052050" algn="l"/>
                <a:tab pos="10055225" algn="l"/>
                <a:tab pos="10512425" algn="l"/>
              </a:tabLst>
            </a:pPr>
            <a:r>
              <a:rPr lang="en-US"/>
              <a:t>You can also make the file executable and then simple run as a command</a:t>
            </a:r>
          </a:p>
          <a:p>
            <a:pPr lvl="1">
              <a:lnSpc>
                <a:spcPct val="90000"/>
              </a:lnSpc>
              <a:tabLst>
                <a:tab pos="908050" algn="l"/>
                <a:tab pos="1822450" algn="l"/>
                <a:tab pos="2736850" algn="l"/>
                <a:tab pos="3651250" algn="l"/>
                <a:tab pos="4565650" algn="l"/>
                <a:tab pos="5480050" algn="l"/>
                <a:tab pos="6394450" algn="l"/>
                <a:tab pos="7308850" algn="l"/>
                <a:tab pos="8223250" algn="l"/>
                <a:tab pos="9137650" algn="l"/>
                <a:tab pos="10052050" algn="l"/>
                <a:tab pos="10055225" algn="l"/>
                <a:tab pos="10512425" algn="l"/>
              </a:tabLst>
            </a:pPr>
            <a:r>
              <a:rPr lang="en-US"/>
              <a:t>chmod 755 myscript (or chmod +x myscript)‏</a:t>
            </a:r>
          </a:p>
          <a:p>
            <a:pPr lvl="1">
              <a:lnSpc>
                <a:spcPct val="90000"/>
              </a:lnSpc>
              <a:tabLst>
                <a:tab pos="908050" algn="l"/>
                <a:tab pos="1822450" algn="l"/>
                <a:tab pos="2736850" algn="l"/>
                <a:tab pos="3651250" algn="l"/>
                <a:tab pos="4565650" algn="l"/>
                <a:tab pos="5480050" algn="l"/>
                <a:tab pos="6394450" algn="l"/>
                <a:tab pos="7308850" algn="l"/>
                <a:tab pos="8223250" algn="l"/>
                <a:tab pos="9137650" algn="l"/>
                <a:tab pos="10052050" algn="l"/>
                <a:tab pos="10055225" algn="l"/>
                <a:tab pos="10512425" algn="l"/>
              </a:tabLst>
            </a:pPr>
            <a:r>
              <a:rPr lang="en-US"/>
              <a:t>myscript</a:t>
            </a:r>
          </a:p>
        </p:txBody>
      </p:sp>
    </p:spTree>
  </p:cSld>
  <p:clrMapOvr>
    <a:masterClrMapping/>
  </p:clrMapOvr>
  <p:transition/>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idx="12"/>
          </p:nvPr>
        </p:nvSpPr>
        <p:spPr/>
        <p:txBody>
          <a:bodyPr/>
          <a:lstStyle/>
          <a:p>
            <a:fld id="{9C600E49-0E84-475A-A2CC-560C388AECCB}" type="slidenum">
              <a:rPr lang="en-US"/>
              <a:pPr/>
              <a:t>5</a:t>
            </a:fld>
            <a:endParaRPr lang="en-US"/>
          </a:p>
        </p:txBody>
      </p:sp>
      <p:sp>
        <p:nvSpPr>
          <p:cNvPr id="7169" name="Rectangle 1"/>
          <p:cNvSpPr>
            <a:spLocks noGrp="1" noChangeArrowheads="1"/>
          </p:cNvSpPr>
          <p:nvPr>
            <p:ph type="title"/>
          </p:nvPr>
        </p:nvSpPr>
        <p:spPr>
          <a:xfrm>
            <a:off x="685800" y="76200"/>
            <a:ext cx="7772400" cy="1143000"/>
          </a:xfrm>
          <a:ln/>
        </p:spPr>
        <p:txBody>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a:t>Shell scripts</a:t>
            </a:r>
          </a:p>
        </p:txBody>
      </p:sp>
      <p:sp>
        <p:nvSpPr>
          <p:cNvPr id="7170" name="Rectangle 2"/>
          <p:cNvSpPr>
            <a:spLocks noGrp="1" noChangeArrowheads="1"/>
          </p:cNvSpPr>
          <p:nvPr>
            <p:ph type="body" idx="1"/>
          </p:nvPr>
        </p:nvSpPr>
        <p:spPr>
          <a:xfrm>
            <a:off x="685800" y="990600"/>
            <a:ext cx="7772400" cy="5902325"/>
          </a:xfrm>
          <a:ln/>
        </p:spPr>
        <p:txBody>
          <a:bodyPr/>
          <a:lstStyle/>
          <a:p>
            <a:pPr>
              <a:lnSpc>
                <a:spcPct val="90000"/>
              </a:lnSpc>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US"/>
              <a:t>Advantages</a:t>
            </a:r>
          </a:p>
          <a:p>
            <a:pPr lvl="1">
              <a:lnSpc>
                <a:spcPct val="90000"/>
              </a:lnSpc>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US"/>
              <a:t>Can quickly setup a sequence of commands to avoid a repetitive task</a:t>
            </a:r>
          </a:p>
          <a:p>
            <a:pPr lvl="1">
              <a:lnSpc>
                <a:spcPct val="90000"/>
              </a:lnSpc>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US"/>
              <a:t>Can make several programs work together</a:t>
            </a:r>
          </a:p>
          <a:p>
            <a:pPr>
              <a:lnSpc>
                <a:spcPct val="90000"/>
              </a:lnSpc>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US"/>
              <a:t>Disadvantages </a:t>
            </a:r>
          </a:p>
          <a:p>
            <a:pPr lvl="1">
              <a:lnSpc>
                <a:spcPct val="90000"/>
              </a:lnSpc>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US"/>
              <a:t>Little support for large and complicated programming semantics</a:t>
            </a:r>
          </a:p>
          <a:p>
            <a:pPr lvl="1">
              <a:lnSpc>
                <a:spcPct val="90000"/>
              </a:lnSpc>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US"/>
              <a:t>Shell scripts need to be interpreted hence are slower programs</a:t>
            </a:r>
          </a:p>
          <a:p>
            <a:pPr>
              <a:lnSpc>
                <a:spcPct val="90000"/>
              </a:lnSpc>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US"/>
              <a:t>Which shell to use?</a:t>
            </a:r>
          </a:p>
          <a:p>
            <a:pPr lvl="1">
              <a:lnSpc>
                <a:spcPct val="90000"/>
              </a:lnSpc>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US"/>
              <a:t>csh shell and tcsh shell are recommended for use at the command line</a:t>
            </a:r>
          </a:p>
          <a:p>
            <a:pPr lvl="1">
              <a:lnSpc>
                <a:spcPct val="90000"/>
              </a:lnSpc>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US"/>
              <a:t>sh (Bourne) shell and bash shell are recommended for writing shell scripts</a:t>
            </a:r>
          </a:p>
          <a:p>
            <a:pPr lvl="1">
              <a:lnSpc>
                <a:spcPct val="90000"/>
              </a:lnSpc>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US"/>
              <a:t>Examples will generally use the Bourne shell</a:t>
            </a:r>
          </a:p>
        </p:txBody>
      </p:sp>
    </p:spTree>
  </p:cSld>
  <p:clrMapOvr>
    <a:masterClrMapping/>
  </p:clrMapOvr>
  <p:transition/>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idx="12"/>
          </p:nvPr>
        </p:nvSpPr>
        <p:spPr/>
        <p:txBody>
          <a:bodyPr/>
          <a:lstStyle/>
          <a:p>
            <a:fld id="{A7D633F5-C40C-478E-844F-BA4FD8298D80}" type="slidenum">
              <a:rPr lang="en-US"/>
              <a:pPr/>
              <a:t>6</a:t>
            </a:fld>
            <a:endParaRPr lang="en-US"/>
          </a:p>
        </p:txBody>
      </p:sp>
      <p:sp>
        <p:nvSpPr>
          <p:cNvPr id="8193" name="Rectangle 1"/>
          <p:cNvSpPr>
            <a:spLocks noGrp="1" noChangeArrowheads="1"/>
          </p:cNvSpPr>
          <p:nvPr>
            <p:ph type="title"/>
          </p:nvPr>
        </p:nvSpPr>
        <p:spPr>
          <a:xfrm>
            <a:off x="685800" y="76200"/>
            <a:ext cx="7772400" cy="1143000"/>
          </a:xfrm>
          <a:ln/>
        </p:spPr>
        <p:txBody>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a:t>Printing a line to standard output</a:t>
            </a:r>
          </a:p>
        </p:txBody>
      </p:sp>
      <p:sp>
        <p:nvSpPr>
          <p:cNvPr id="8194" name="Rectangle 2"/>
          <p:cNvSpPr>
            <a:spLocks noGrp="1" noChangeArrowheads="1"/>
          </p:cNvSpPr>
          <p:nvPr>
            <p:ph type="body" idx="1"/>
          </p:nvPr>
        </p:nvSpPr>
        <p:spPr>
          <a:xfrm>
            <a:off x="685800" y="1295400"/>
            <a:ext cx="7772400" cy="4953000"/>
          </a:xfrm>
          <a:ln/>
        </p:spPr>
        <p:txBody>
          <a:bodyPr/>
          <a:lstStyle/>
          <a:p>
            <a:pP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US"/>
              <a:t>Use the echo command to print a line to stdout</a:t>
            </a:r>
          </a:p>
          <a:p>
            <a:pP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US"/>
              <a:t>Form of command:</a:t>
            </a:r>
          </a:p>
          <a:p>
            <a:pPr lvl="1">
              <a:buFont typeface="Times New Roman" pitchFamily="16" charset="0"/>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US"/>
              <a:t>echo &lt;zero or more values&gt;</a:t>
            </a:r>
          </a:p>
          <a:p>
            <a:pPr lvl="1">
              <a:buFont typeface="Times New Roman" pitchFamily="16" charset="0"/>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endParaRPr lang="en-US"/>
          </a:p>
          <a:p>
            <a:pP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US"/>
              <a:t>Examples</a:t>
            </a:r>
          </a:p>
          <a:p>
            <a:pPr lvl="1">
              <a:buFont typeface="Courier New" pitchFamily="49" charset="0"/>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US">
                <a:latin typeface="Courier New" pitchFamily="49" charset="0"/>
              </a:rPr>
              <a:t>echo “Hello World”</a:t>
            </a:r>
          </a:p>
          <a:p>
            <a:pPr lvl="1">
              <a:buFont typeface="Courier New" pitchFamily="49" charset="0"/>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US">
                <a:latin typeface="Courier New" pitchFamily="49" charset="0"/>
              </a:rPr>
              <a:t>echo “hello” “world” #two values</a:t>
            </a:r>
          </a:p>
          <a:p>
            <a:pPr lvl="1">
              <a:buFont typeface="Courier New" pitchFamily="49" charset="0"/>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US">
                <a:latin typeface="Courier New" pitchFamily="49" charset="0"/>
              </a:rPr>
              <a:t>echo hello  #need not always use quotes</a:t>
            </a:r>
          </a:p>
          <a:p>
            <a:pPr lvl="1">
              <a:buFont typeface="Courier New" pitchFamily="49" charset="0"/>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US">
                <a:latin typeface="Courier New" pitchFamily="49" charset="0"/>
              </a:rPr>
              <a:t>echo “please enter your name”</a:t>
            </a:r>
          </a:p>
        </p:txBody>
      </p:sp>
    </p:spTree>
  </p:cSld>
  <p:clrMapOvr>
    <a:masterClrMapping/>
  </p:clrMapOvr>
  <p:transition/>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idx="12"/>
          </p:nvPr>
        </p:nvSpPr>
        <p:spPr/>
        <p:txBody>
          <a:bodyPr/>
          <a:lstStyle/>
          <a:p>
            <a:fld id="{E7913B69-B120-47C1-AD9B-E7C84D7DC4C2}" type="slidenum">
              <a:rPr lang="en-US"/>
              <a:pPr/>
              <a:t>7</a:t>
            </a:fld>
            <a:endParaRPr lang="en-US"/>
          </a:p>
        </p:txBody>
      </p:sp>
      <p:sp>
        <p:nvSpPr>
          <p:cNvPr id="9217" name="Rectangle 1"/>
          <p:cNvSpPr>
            <a:spLocks noGrp="1" noChangeArrowheads="1"/>
          </p:cNvSpPr>
          <p:nvPr>
            <p:ph type="title"/>
          </p:nvPr>
        </p:nvSpPr>
        <p:spPr>
          <a:xfrm>
            <a:off x="685800" y="76200"/>
            <a:ext cx="7772400" cy="1143000"/>
          </a:xfrm>
          <a:ln/>
        </p:spPr>
        <p:txBody>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a:t>Shell Environment Variables</a:t>
            </a:r>
          </a:p>
        </p:txBody>
      </p:sp>
      <p:sp>
        <p:nvSpPr>
          <p:cNvPr id="9218" name="Rectangle 2"/>
          <p:cNvSpPr>
            <a:spLocks noGrp="1" noChangeArrowheads="1"/>
          </p:cNvSpPr>
          <p:nvPr>
            <p:ph type="body" idx="1"/>
          </p:nvPr>
        </p:nvSpPr>
        <p:spPr>
          <a:xfrm>
            <a:off x="685800" y="1295400"/>
            <a:ext cx="7772400" cy="4953000"/>
          </a:xfrm>
          <a:ln/>
        </p:spPr>
        <p:txBody>
          <a:bodyPr/>
          <a:lstStyle/>
          <a:p>
            <a:pPr>
              <a:lnSpc>
                <a:spcPct val="90000"/>
              </a:lnSpc>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US"/>
              <a:t>These are variables provided as part of the shell’s operational environment</a:t>
            </a:r>
          </a:p>
          <a:p>
            <a:pPr>
              <a:lnSpc>
                <a:spcPct val="90000"/>
              </a:lnSpc>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US"/>
              <a:t>They exist at startup but can be changed</a:t>
            </a:r>
          </a:p>
          <a:p>
            <a:pPr>
              <a:lnSpc>
                <a:spcPct val="90000"/>
              </a:lnSpc>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US"/>
              <a:t>Examples are: USER, HOME, PATH, SHELL, HOSTNAME</a:t>
            </a:r>
          </a:p>
          <a:p>
            <a:pPr>
              <a:lnSpc>
                <a:spcPct val="90000"/>
              </a:lnSpc>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US"/>
              <a:t>The “setenv” command (in tcsh) is used to set these, for example, by:</a:t>
            </a:r>
          </a:p>
          <a:p>
            <a:pPr lvl="1">
              <a:lnSpc>
                <a:spcPct val="90000"/>
              </a:lnSpc>
              <a:buFont typeface="Courier New" pitchFamily="49" charset="0"/>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US">
                <a:latin typeface="Courier New" pitchFamily="49" charset="0"/>
              </a:rPr>
              <a:t>setenv PATH $PATH:/home/here/bin</a:t>
            </a:r>
          </a:p>
          <a:p>
            <a:pPr lvl="1">
              <a:lnSpc>
                <a:spcPct val="90000"/>
              </a:lnSpc>
              <a:buFont typeface="Times New Roman" pitchFamily="16" charset="0"/>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US"/>
              <a:t>(this sets the PATH variable so that it’s current value is appended by :/home/here/bin)‏</a:t>
            </a:r>
          </a:p>
          <a:p>
            <a:pPr lvl="1">
              <a:lnSpc>
                <a:spcPct val="90000"/>
              </a:lnSpc>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US"/>
              <a:t>Note that setenv is how tcsh sets the environment variables</a:t>
            </a:r>
          </a:p>
        </p:txBody>
      </p:sp>
    </p:spTree>
  </p:cSld>
  <p:clrMapOvr>
    <a:masterClrMapping/>
  </p:clrMapOvr>
  <p:transition/>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idx="12"/>
          </p:nvPr>
        </p:nvSpPr>
        <p:spPr/>
        <p:txBody>
          <a:bodyPr/>
          <a:lstStyle/>
          <a:p>
            <a:fld id="{69CB6DC2-AFB4-46D1-B387-84FB2AE67626}" type="slidenum">
              <a:rPr lang="en-US"/>
              <a:pPr/>
              <a:t>8</a:t>
            </a:fld>
            <a:endParaRPr lang="en-US"/>
          </a:p>
        </p:txBody>
      </p:sp>
      <p:sp>
        <p:nvSpPr>
          <p:cNvPr id="10241" name="Rectangle 1"/>
          <p:cNvSpPr>
            <a:spLocks noGrp="1" noChangeArrowheads="1"/>
          </p:cNvSpPr>
          <p:nvPr>
            <p:ph type="title"/>
          </p:nvPr>
        </p:nvSpPr>
        <p:spPr>
          <a:xfrm>
            <a:off x="685800" y="76200"/>
            <a:ext cx="7772400" cy="1143000"/>
          </a:xfrm>
          <a:ln/>
        </p:spPr>
        <p:txBody>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a:t>User defined variables</a:t>
            </a:r>
          </a:p>
        </p:txBody>
      </p:sp>
      <p:sp>
        <p:nvSpPr>
          <p:cNvPr id="10242" name="Rectangle 2"/>
          <p:cNvSpPr>
            <a:spLocks noGrp="1" noChangeArrowheads="1"/>
          </p:cNvSpPr>
          <p:nvPr>
            <p:ph type="body" idx="1"/>
          </p:nvPr>
        </p:nvSpPr>
        <p:spPr>
          <a:xfrm>
            <a:off x="685800" y="1295400"/>
            <a:ext cx="7772400" cy="4953000"/>
          </a:xfrm>
          <a:ln/>
        </p:spPr>
        <p:txBody>
          <a:bodyPr/>
          <a:lstStyle/>
          <a:p>
            <a:pPr>
              <a:lnSpc>
                <a:spcPct val="80000"/>
              </a:lnSpc>
              <a:spcBef>
                <a:spcPts val="600"/>
              </a:spcBef>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US" sz="2400"/>
              <a:t>You can also specify variables yourself and these can also be used inside a script</a:t>
            </a:r>
          </a:p>
          <a:p>
            <a:pPr>
              <a:lnSpc>
                <a:spcPct val="80000"/>
              </a:lnSpc>
              <a:spcBef>
                <a:spcPts val="600"/>
              </a:spcBef>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US" sz="2400"/>
              <a:t>In tcsh, the “set” command is used to set a variable to a string value</a:t>
            </a:r>
          </a:p>
          <a:p>
            <a:pPr>
              <a:lnSpc>
                <a:spcPct val="80000"/>
              </a:lnSpc>
              <a:spcBef>
                <a:spcPts val="600"/>
              </a:spcBef>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US" sz="2400"/>
              <a:t>Form:</a:t>
            </a:r>
          </a:p>
          <a:p>
            <a:pPr lvl="1">
              <a:lnSpc>
                <a:spcPct val="80000"/>
              </a:lnSpc>
              <a:spcBef>
                <a:spcPts val="500"/>
              </a:spcBef>
              <a:buFont typeface="Times New Roman" pitchFamily="16" charset="0"/>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US" sz="2000"/>
              <a:t>set &lt;name&gt; = &lt;value&gt;</a:t>
            </a:r>
          </a:p>
          <a:p>
            <a:pPr>
              <a:lnSpc>
                <a:spcPct val="80000"/>
              </a:lnSpc>
              <a:spcBef>
                <a:spcPts val="600"/>
              </a:spcBef>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US" sz="2400"/>
              <a:t>Examples:</a:t>
            </a:r>
          </a:p>
          <a:p>
            <a:pPr lvl="1">
              <a:lnSpc>
                <a:spcPct val="80000"/>
              </a:lnSpc>
              <a:spcBef>
                <a:spcPts val="500"/>
              </a:spcBef>
              <a:buFont typeface="Courier New" pitchFamily="49" charset="0"/>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US" sz="2000">
                <a:latin typeface="Courier New" pitchFamily="49" charset="0"/>
              </a:rPr>
              <a:t>set alpha = “any string”</a:t>
            </a:r>
          </a:p>
          <a:p>
            <a:pPr lvl="1">
              <a:lnSpc>
                <a:spcPct val="80000"/>
              </a:lnSpc>
              <a:spcBef>
                <a:spcPts val="500"/>
              </a:spcBef>
              <a:buFont typeface="Courier New" pitchFamily="49" charset="0"/>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US" sz="2000">
                <a:latin typeface="Courier New" pitchFamily="49" charset="0"/>
              </a:rPr>
              <a:t>set beta = 3</a:t>
            </a:r>
          </a:p>
          <a:p>
            <a:pPr lvl="1">
              <a:lnSpc>
                <a:spcPct val="80000"/>
              </a:lnSpc>
              <a:spcBef>
                <a:spcPts val="500"/>
              </a:spcBef>
              <a:buFont typeface="Courier New" pitchFamily="49" charset="0"/>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US" sz="2000">
                <a:latin typeface="Courier New" pitchFamily="49" charset="0"/>
              </a:rPr>
              <a:t>set mypath = /home/special/public_html</a:t>
            </a:r>
          </a:p>
          <a:p>
            <a:pPr>
              <a:lnSpc>
                <a:spcPct val="80000"/>
              </a:lnSpc>
              <a:spcBef>
                <a:spcPts val="600"/>
              </a:spcBef>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US" sz="2400"/>
              <a:t>Once a variable has been defined, it’s value can be used by “dereferencing” it with $.</a:t>
            </a:r>
          </a:p>
          <a:p>
            <a:pPr lvl="1">
              <a:lnSpc>
                <a:spcPct val="80000"/>
              </a:lnSpc>
              <a:spcBef>
                <a:spcPts val="500"/>
              </a:spcBef>
              <a:buFont typeface="Courier New" pitchFamily="49" charset="0"/>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US" sz="2000">
                <a:latin typeface="Courier New" pitchFamily="49" charset="0"/>
              </a:rPr>
              <a:t>ls –al $mypath </a:t>
            </a:r>
          </a:p>
          <a:p>
            <a:pPr>
              <a:lnSpc>
                <a:spcPct val="80000"/>
              </a:lnSpc>
              <a:spcBef>
                <a:spcPts val="600"/>
              </a:spcBef>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US" sz="2400"/>
              <a:t>Note that using setenv or set without any parameters simply displays the current settings</a:t>
            </a:r>
          </a:p>
        </p:txBody>
      </p:sp>
    </p:spTree>
  </p:cSld>
  <p:clrMapOvr>
    <a:masterClrMapping/>
  </p:clrMapOvr>
  <p:transition/>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idx="12"/>
          </p:nvPr>
        </p:nvSpPr>
        <p:spPr/>
        <p:txBody>
          <a:bodyPr/>
          <a:lstStyle/>
          <a:p>
            <a:fld id="{15862CE6-2E29-4280-9D39-382FBA46ABFE}" type="slidenum">
              <a:rPr lang="en-US"/>
              <a:pPr/>
              <a:t>9</a:t>
            </a:fld>
            <a:endParaRPr lang="en-US"/>
          </a:p>
        </p:txBody>
      </p:sp>
      <p:sp>
        <p:nvSpPr>
          <p:cNvPr id="11265" name="Rectangle 1"/>
          <p:cNvSpPr>
            <a:spLocks noGrp="1" noChangeArrowheads="1"/>
          </p:cNvSpPr>
          <p:nvPr>
            <p:ph type="title"/>
          </p:nvPr>
        </p:nvSpPr>
        <p:spPr>
          <a:xfrm>
            <a:off x="685800" y="76200"/>
            <a:ext cx="7772400" cy="1143000"/>
          </a:xfrm>
          <a:ln/>
        </p:spPr>
        <p:txBody>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a:t>Shell variables (Bourne shell)‏</a:t>
            </a:r>
          </a:p>
        </p:txBody>
      </p:sp>
      <p:sp>
        <p:nvSpPr>
          <p:cNvPr id="11266" name="Rectangle 2"/>
          <p:cNvSpPr>
            <a:spLocks noGrp="1" noChangeArrowheads="1"/>
          </p:cNvSpPr>
          <p:nvPr>
            <p:ph type="body" idx="1"/>
          </p:nvPr>
        </p:nvSpPr>
        <p:spPr>
          <a:xfrm>
            <a:off x="685800" y="1295400"/>
            <a:ext cx="7772400" cy="5238750"/>
          </a:xfrm>
          <a:ln/>
        </p:spPr>
        <p:txBody>
          <a:bodyPr/>
          <a:lstStyle/>
          <a:p>
            <a:pPr>
              <a:spcBef>
                <a:spcPts val="600"/>
              </a:spcBef>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US" sz="2400"/>
              <a:t>Note that for all shells, variables need not be declared explicitly, but simply used</a:t>
            </a:r>
          </a:p>
          <a:p>
            <a:pPr>
              <a:spcBef>
                <a:spcPts val="600"/>
              </a:spcBef>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US" sz="2400"/>
              <a:t>For the Bourne shell, the use is as follows (note that there should be no blanks before and after the equals sign and no need for the set command.</a:t>
            </a:r>
          </a:p>
          <a:p>
            <a:pPr>
              <a:spcBef>
                <a:spcPts val="600"/>
              </a:spcBef>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US" sz="2400"/>
              <a:t>Form:</a:t>
            </a:r>
          </a:p>
          <a:p>
            <a:pPr lvl="1">
              <a:spcBef>
                <a:spcPts val="500"/>
              </a:spcBef>
              <a:buFont typeface="Times New Roman" pitchFamily="16" charset="0"/>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US" sz="2000"/>
              <a:t>&lt;name&gt;=&lt;value&gt;</a:t>
            </a:r>
          </a:p>
          <a:p>
            <a:pPr>
              <a:spcBef>
                <a:spcPts val="600"/>
              </a:spcBef>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US" sz="2400"/>
              <a:t>Example</a:t>
            </a:r>
          </a:p>
          <a:p>
            <a:pPr lvl="1">
              <a:spcBef>
                <a:spcPts val="500"/>
              </a:spcBef>
              <a:buFont typeface="Courier New" pitchFamily="49" charset="0"/>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US" sz="2000">
                <a:latin typeface="Courier New" pitchFamily="49" charset="0"/>
              </a:rPr>
              <a:t>alpha=“hello world”</a:t>
            </a:r>
          </a:p>
          <a:p>
            <a:pPr lvl="1">
              <a:spcBef>
                <a:spcPts val="500"/>
              </a:spcBef>
              <a:buFont typeface="Courier New" pitchFamily="49" charset="0"/>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US" sz="2000">
                <a:latin typeface="Courier New" pitchFamily="49" charset="0"/>
              </a:rPr>
              <a:t>beta=45</a:t>
            </a:r>
          </a:p>
          <a:p>
            <a:pPr lvl="1">
              <a:spcBef>
                <a:spcPts val="500"/>
              </a:spcBef>
              <a:buFont typeface="Courier New" pitchFamily="49" charset="0"/>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US" sz="2000">
                <a:latin typeface="Courier New" pitchFamily="49" charset="0"/>
              </a:rPr>
              <a:t>echo $alpha $beta “third argument”</a:t>
            </a:r>
          </a:p>
          <a:p>
            <a:pPr>
              <a:spcBef>
                <a:spcPts val="600"/>
              </a:spcBef>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US" sz="2400"/>
              <a:t>Note that $alpha is the value of the variable alpha</a:t>
            </a:r>
          </a:p>
          <a:p>
            <a:pPr>
              <a:spcBef>
                <a:spcPts val="600"/>
              </a:spcBef>
              <a:buFont typeface="Times New Roman" pitchFamily="16" charset="0"/>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endParaRPr lang="en-US" sz="2400"/>
          </a:p>
        </p:txBody>
      </p:sp>
    </p:spTree>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DejaVu Sans"/>
        <a:cs typeface="DejaVu Sans"/>
      </a:majorFont>
      <a:minorFont>
        <a:latin typeface="Times New Roman"/>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57200"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57200"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TotalTime>
  <Words>805</Words>
  <PresentationFormat>On-screen Show (4:3)</PresentationFormat>
  <Paragraphs>130</Paragraphs>
  <Slides>12</Slides>
  <Notes>12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Times New Roman</vt:lpstr>
      <vt:lpstr>DejaVu Sans</vt:lpstr>
      <vt:lpstr>Courier New</vt:lpstr>
      <vt:lpstr>Office Theme</vt:lpstr>
      <vt:lpstr>Lecture 7</vt:lpstr>
      <vt:lpstr>What is a shell script?</vt:lpstr>
      <vt:lpstr>Simple script (egshell.sh)‏</vt:lpstr>
      <vt:lpstr>Executing shell scripts</vt:lpstr>
      <vt:lpstr>Shell scripts</vt:lpstr>
      <vt:lpstr>Printing a line to standard output</vt:lpstr>
      <vt:lpstr>Shell Environment Variables</vt:lpstr>
      <vt:lpstr>User defined variables</vt:lpstr>
      <vt:lpstr>Shell variables (Bourne shell)‏</vt:lpstr>
      <vt:lpstr>Reading values into shell variables</vt:lpstr>
      <vt:lpstr>Shell arguments</vt:lpstr>
      <vt:lpstr>Example using shell arguments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COP3344</dc:title>
  <dc:creator>sudhir aggarwal</dc:creator>
  <cp:lastModifiedBy>myers</cp:lastModifiedBy>
  <cp:revision>3</cp:revision>
  <dcterms:modified xsi:type="dcterms:W3CDTF">2011-10-25T18:55:37Z</dcterms:modified>
</cp:coreProperties>
</file>