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7315200" cy="9601200"/>
  <p:defaultTextStyle>
    <a:defPPr>
      <a:defRPr lang="en-GB"/>
    </a:defPPr>
    <a:lvl1pPr algn="ctr" defTabSz="457200" rtl="0" eaLnBrk="0" fontAlgn="base" hangingPunct="0">
      <a:spcBef>
        <a:spcPct val="0"/>
      </a:spcBef>
      <a:spcAft>
        <a:spcPct val="0"/>
      </a:spcAft>
      <a:buClr>
        <a:srgbClr val="000000"/>
      </a:buClr>
      <a:buSzPct val="100000"/>
      <a:buFont typeface="Times New Roman" pitchFamily="16" charset="0"/>
      <a:defRPr sz="3200" kern="1200" baseline="30000">
        <a:solidFill>
          <a:schemeClr val="bg1"/>
        </a:solidFill>
        <a:latin typeface="Times New Roman" pitchFamily="16" charset="0"/>
        <a:ea typeface="+mn-ea"/>
        <a:cs typeface="+mn-cs"/>
      </a:defRPr>
    </a:lvl1pPr>
    <a:lvl2pPr marL="457200" algn="ctr" defTabSz="457200" rtl="0" eaLnBrk="0" fontAlgn="base" hangingPunct="0">
      <a:spcBef>
        <a:spcPct val="0"/>
      </a:spcBef>
      <a:spcAft>
        <a:spcPct val="0"/>
      </a:spcAft>
      <a:buClr>
        <a:srgbClr val="000000"/>
      </a:buClr>
      <a:buSzPct val="100000"/>
      <a:buFont typeface="Times New Roman" pitchFamily="16" charset="0"/>
      <a:defRPr sz="3200" kern="1200" baseline="30000">
        <a:solidFill>
          <a:schemeClr val="bg1"/>
        </a:solidFill>
        <a:latin typeface="Times New Roman" pitchFamily="16" charset="0"/>
        <a:ea typeface="+mn-ea"/>
        <a:cs typeface="+mn-cs"/>
      </a:defRPr>
    </a:lvl2pPr>
    <a:lvl3pPr marL="914400" algn="ctr" defTabSz="457200" rtl="0" eaLnBrk="0" fontAlgn="base" hangingPunct="0">
      <a:spcBef>
        <a:spcPct val="0"/>
      </a:spcBef>
      <a:spcAft>
        <a:spcPct val="0"/>
      </a:spcAft>
      <a:buClr>
        <a:srgbClr val="000000"/>
      </a:buClr>
      <a:buSzPct val="100000"/>
      <a:buFont typeface="Times New Roman" pitchFamily="16" charset="0"/>
      <a:defRPr sz="3200" kern="1200" baseline="30000">
        <a:solidFill>
          <a:schemeClr val="bg1"/>
        </a:solidFill>
        <a:latin typeface="Times New Roman" pitchFamily="16" charset="0"/>
        <a:ea typeface="+mn-ea"/>
        <a:cs typeface="+mn-cs"/>
      </a:defRPr>
    </a:lvl3pPr>
    <a:lvl4pPr marL="1371600" algn="ctr" defTabSz="457200" rtl="0" eaLnBrk="0" fontAlgn="base" hangingPunct="0">
      <a:spcBef>
        <a:spcPct val="0"/>
      </a:spcBef>
      <a:spcAft>
        <a:spcPct val="0"/>
      </a:spcAft>
      <a:buClr>
        <a:srgbClr val="000000"/>
      </a:buClr>
      <a:buSzPct val="100000"/>
      <a:buFont typeface="Times New Roman" pitchFamily="16" charset="0"/>
      <a:defRPr sz="3200" kern="1200" baseline="30000">
        <a:solidFill>
          <a:schemeClr val="bg1"/>
        </a:solidFill>
        <a:latin typeface="Times New Roman" pitchFamily="16" charset="0"/>
        <a:ea typeface="+mn-ea"/>
        <a:cs typeface="+mn-cs"/>
      </a:defRPr>
    </a:lvl4pPr>
    <a:lvl5pPr marL="1828800" algn="ctr" defTabSz="457200" rtl="0" eaLnBrk="0" fontAlgn="base" hangingPunct="0">
      <a:spcBef>
        <a:spcPct val="0"/>
      </a:spcBef>
      <a:spcAft>
        <a:spcPct val="0"/>
      </a:spcAft>
      <a:buClr>
        <a:srgbClr val="000000"/>
      </a:buClr>
      <a:buSzPct val="100000"/>
      <a:buFont typeface="Times New Roman" pitchFamily="16" charset="0"/>
      <a:defRPr sz="3200" kern="1200" baseline="30000">
        <a:solidFill>
          <a:schemeClr val="bg1"/>
        </a:solidFill>
        <a:latin typeface="Times New Roman" pitchFamily="16" charset="0"/>
        <a:ea typeface="+mn-ea"/>
        <a:cs typeface="+mn-cs"/>
      </a:defRPr>
    </a:lvl5pPr>
    <a:lvl6pPr marL="2286000" algn="l" defTabSz="914400" rtl="0" eaLnBrk="1" latinLnBrk="0" hangingPunct="1">
      <a:defRPr sz="3200" kern="1200" baseline="30000">
        <a:solidFill>
          <a:schemeClr val="bg1"/>
        </a:solidFill>
        <a:latin typeface="Times New Roman" pitchFamily="16" charset="0"/>
        <a:ea typeface="+mn-ea"/>
        <a:cs typeface="+mn-cs"/>
      </a:defRPr>
    </a:lvl6pPr>
    <a:lvl7pPr marL="2743200" algn="l" defTabSz="914400" rtl="0" eaLnBrk="1" latinLnBrk="0" hangingPunct="1">
      <a:defRPr sz="3200" kern="1200" baseline="30000">
        <a:solidFill>
          <a:schemeClr val="bg1"/>
        </a:solidFill>
        <a:latin typeface="Times New Roman" pitchFamily="16" charset="0"/>
        <a:ea typeface="+mn-ea"/>
        <a:cs typeface="+mn-cs"/>
      </a:defRPr>
    </a:lvl7pPr>
    <a:lvl8pPr marL="3200400" algn="l" defTabSz="914400" rtl="0" eaLnBrk="1" latinLnBrk="0" hangingPunct="1">
      <a:defRPr sz="3200" kern="1200" baseline="30000">
        <a:solidFill>
          <a:schemeClr val="bg1"/>
        </a:solidFill>
        <a:latin typeface="Times New Roman" pitchFamily="16" charset="0"/>
        <a:ea typeface="+mn-ea"/>
        <a:cs typeface="+mn-cs"/>
      </a:defRPr>
    </a:lvl8pPr>
    <a:lvl9pPr marL="3657600" algn="l" defTabSz="914400" rtl="0" eaLnBrk="1" latinLnBrk="0" hangingPunct="1">
      <a:defRPr sz="3200" kern="1200" baseline="30000">
        <a:solidFill>
          <a:schemeClr val="bg1"/>
        </a:solidFill>
        <a:latin typeface="Times New Roman" pitchFamily="1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8" d="100"/>
          <a:sy n="108" d="100"/>
        </p:scale>
        <p:origin x="-1074"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7315200" cy="9601200"/>
          </a:xfrm>
          <a:prstGeom prst="roundRect">
            <a:avLst>
              <a:gd name="adj" fmla="val 19"/>
            </a:avLst>
          </a:prstGeom>
          <a:solidFill>
            <a:srgbClr val="FFFFFF"/>
          </a:solidFill>
          <a:ln w="9360">
            <a:noFill/>
            <a:miter lim="800000"/>
            <a:headEnd/>
            <a:tailEnd/>
          </a:ln>
          <a:effectLst/>
        </p:spPr>
        <p:txBody>
          <a:bodyPr wrap="none" anchor="ctr"/>
          <a:lstStyle/>
          <a:p>
            <a:pPr>
              <a:defRPr/>
            </a:pPr>
            <a:endParaRPr lang="en-US"/>
          </a:p>
        </p:txBody>
      </p:sp>
      <p:sp>
        <p:nvSpPr>
          <p:cNvPr id="2050" name="AutoShape 2"/>
          <p:cNvSpPr>
            <a:spLocks noChangeArrowheads="1"/>
          </p:cNvSpPr>
          <p:nvPr/>
        </p:nvSpPr>
        <p:spPr bwMode="auto">
          <a:xfrm>
            <a:off x="0" y="0"/>
            <a:ext cx="7315200" cy="9601200"/>
          </a:xfrm>
          <a:prstGeom prst="roundRect">
            <a:avLst>
              <a:gd name="adj" fmla="val 19"/>
            </a:avLst>
          </a:prstGeom>
          <a:solidFill>
            <a:srgbClr val="FFFFFF"/>
          </a:solidFill>
          <a:ln w="9525">
            <a:noFill/>
            <a:round/>
            <a:headEnd/>
            <a:tailEnd/>
          </a:ln>
          <a:effectLst/>
        </p:spPr>
        <p:txBody>
          <a:bodyPr wrap="none" anchor="ctr"/>
          <a:lstStyle/>
          <a:p>
            <a:pPr>
              <a:defRPr/>
            </a:pPr>
            <a:endParaRPr lang="en-US"/>
          </a:p>
        </p:txBody>
      </p:sp>
      <p:sp>
        <p:nvSpPr>
          <p:cNvPr id="2051" name="AutoShape 3"/>
          <p:cNvSpPr>
            <a:spLocks noChangeArrowheads="1"/>
          </p:cNvSpPr>
          <p:nvPr/>
        </p:nvSpPr>
        <p:spPr bwMode="auto">
          <a:xfrm>
            <a:off x="0" y="0"/>
            <a:ext cx="7315200" cy="9601200"/>
          </a:xfrm>
          <a:prstGeom prst="roundRect">
            <a:avLst>
              <a:gd name="adj" fmla="val 19"/>
            </a:avLst>
          </a:prstGeom>
          <a:solidFill>
            <a:srgbClr val="FFFFFF"/>
          </a:solidFill>
          <a:ln w="9525">
            <a:noFill/>
            <a:round/>
            <a:headEnd/>
            <a:tailEnd/>
          </a:ln>
          <a:effectLst/>
        </p:spPr>
        <p:txBody>
          <a:bodyPr wrap="none" anchor="ctr"/>
          <a:lstStyle/>
          <a:p>
            <a:pPr>
              <a:defRPr/>
            </a:pPr>
            <a:endParaRPr lang="en-US"/>
          </a:p>
        </p:txBody>
      </p:sp>
      <p:sp>
        <p:nvSpPr>
          <p:cNvPr id="2052" name="AutoShape 4"/>
          <p:cNvSpPr>
            <a:spLocks noChangeArrowheads="1"/>
          </p:cNvSpPr>
          <p:nvPr/>
        </p:nvSpPr>
        <p:spPr bwMode="auto">
          <a:xfrm>
            <a:off x="0" y="0"/>
            <a:ext cx="7315200" cy="9601200"/>
          </a:xfrm>
          <a:prstGeom prst="roundRect">
            <a:avLst>
              <a:gd name="adj" fmla="val 19"/>
            </a:avLst>
          </a:prstGeom>
          <a:solidFill>
            <a:srgbClr val="FFFFFF"/>
          </a:solidFill>
          <a:ln w="9525">
            <a:noFill/>
            <a:round/>
            <a:headEnd/>
            <a:tailEnd/>
          </a:ln>
          <a:effectLst/>
        </p:spPr>
        <p:txBody>
          <a:bodyPr wrap="none" anchor="ctr"/>
          <a:lstStyle/>
          <a:p>
            <a:pPr>
              <a:defRPr/>
            </a:pPr>
            <a:endParaRPr lang="en-US"/>
          </a:p>
        </p:txBody>
      </p:sp>
      <p:sp>
        <p:nvSpPr>
          <p:cNvPr id="2053" name="Text Box 5"/>
          <p:cNvSpPr txBox="1">
            <a:spLocks noChangeArrowheads="1"/>
          </p:cNvSpPr>
          <p:nvPr/>
        </p:nvSpPr>
        <p:spPr bwMode="auto">
          <a:xfrm>
            <a:off x="0" y="0"/>
            <a:ext cx="3200400" cy="457200"/>
          </a:xfrm>
          <a:prstGeom prst="rect">
            <a:avLst/>
          </a:prstGeom>
          <a:noFill/>
          <a:ln w="9525">
            <a:noFill/>
            <a:round/>
            <a:headEnd/>
            <a:tailEnd/>
          </a:ln>
          <a:effectLst/>
        </p:spPr>
        <p:txBody>
          <a:bodyPr wrap="none" anchor="ctr"/>
          <a:lstStyle/>
          <a:p>
            <a:pPr>
              <a:defRPr/>
            </a:pPr>
            <a:endParaRPr lang="en-US"/>
          </a:p>
        </p:txBody>
      </p:sp>
      <p:sp>
        <p:nvSpPr>
          <p:cNvPr id="2054" name="Text Box 6"/>
          <p:cNvSpPr txBox="1">
            <a:spLocks noChangeArrowheads="1"/>
          </p:cNvSpPr>
          <p:nvPr/>
        </p:nvSpPr>
        <p:spPr bwMode="auto">
          <a:xfrm>
            <a:off x="4114800" y="0"/>
            <a:ext cx="3200400" cy="457200"/>
          </a:xfrm>
          <a:prstGeom prst="rect">
            <a:avLst/>
          </a:prstGeom>
          <a:noFill/>
          <a:ln w="9525">
            <a:noFill/>
            <a:round/>
            <a:headEnd/>
            <a:tailEnd/>
          </a:ln>
          <a:effectLst/>
        </p:spPr>
        <p:txBody>
          <a:bodyPr wrap="none" anchor="ctr"/>
          <a:lstStyle/>
          <a:p>
            <a:pPr>
              <a:defRPr/>
            </a:pPr>
            <a:endParaRPr lang="en-US"/>
          </a:p>
        </p:txBody>
      </p:sp>
      <p:sp>
        <p:nvSpPr>
          <p:cNvPr id="12296" name="Rectangle 7"/>
          <p:cNvSpPr>
            <a:spLocks noGrp="1" noChangeArrowheads="1"/>
          </p:cNvSpPr>
          <p:nvPr>
            <p:ph type="sldImg"/>
          </p:nvPr>
        </p:nvSpPr>
        <p:spPr bwMode="auto">
          <a:xfrm>
            <a:off x="1219200" y="685800"/>
            <a:ext cx="4870450" cy="3651250"/>
          </a:xfrm>
          <a:prstGeom prst="rect">
            <a:avLst/>
          </a:prstGeom>
          <a:noFill/>
          <a:ln w="9360">
            <a:solidFill>
              <a:srgbClr val="000000"/>
            </a:solidFill>
            <a:miter lim="800000"/>
            <a:headEnd/>
            <a:tailEnd/>
          </a:ln>
        </p:spPr>
      </p:sp>
      <p:sp>
        <p:nvSpPr>
          <p:cNvPr id="2056" name="Rectangle 8"/>
          <p:cNvSpPr>
            <a:spLocks noGrp="1" noChangeArrowheads="1"/>
          </p:cNvSpPr>
          <p:nvPr>
            <p:ph type="body"/>
          </p:nvPr>
        </p:nvSpPr>
        <p:spPr bwMode="auto">
          <a:xfrm>
            <a:off x="990600" y="4572000"/>
            <a:ext cx="5327650" cy="433705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p>
            <a:pPr lvl="0"/>
            <a:endParaRPr lang="en-US" noProof="0" smtClean="0"/>
          </a:p>
        </p:txBody>
      </p:sp>
      <p:sp>
        <p:nvSpPr>
          <p:cNvPr id="2057" name="Text Box 9"/>
          <p:cNvSpPr txBox="1">
            <a:spLocks noChangeArrowheads="1"/>
          </p:cNvSpPr>
          <p:nvPr/>
        </p:nvSpPr>
        <p:spPr bwMode="auto">
          <a:xfrm>
            <a:off x="0" y="9144000"/>
            <a:ext cx="3200400" cy="457200"/>
          </a:xfrm>
          <a:prstGeom prst="rect">
            <a:avLst/>
          </a:prstGeom>
          <a:noFill/>
          <a:ln w="9525">
            <a:noFill/>
            <a:round/>
            <a:headEnd/>
            <a:tailEnd/>
          </a:ln>
          <a:effectLst/>
        </p:spPr>
        <p:txBody>
          <a:bodyPr wrap="none" anchor="ctr"/>
          <a:lstStyle/>
          <a:p>
            <a:pPr>
              <a:defRPr/>
            </a:pPr>
            <a:endParaRPr lang="en-US"/>
          </a:p>
        </p:txBody>
      </p:sp>
      <p:sp>
        <p:nvSpPr>
          <p:cNvPr id="2058" name="Rectangle 10"/>
          <p:cNvSpPr>
            <a:spLocks noGrp="1" noChangeArrowheads="1"/>
          </p:cNvSpPr>
          <p:nvPr>
            <p:ph type="sldNum"/>
          </p:nvPr>
        </p:nvSpPr>
        <p:spPr bwMode="auto">
          <a:xfrm>
            <a:off x="4114800" y="9144000"/>
            <a:ext cx="3194050" cy="450850"/>
          </a:xfrm>
          <a:prstGeom prst="rect">
            <a:avLst/>
          </a:prstGeom>
          <a:noFill/>
          <a:ln w="9525">
            <a:noFill/>
            <a:round/>
            <a:headEnd/>
            <a:tailEnd/>
          </a:ln>
          <a:effectLst/>
        </p:spPr>
        <p:txBody>
          <a:bodyPr vert="horz" wrap="square" lIns="91440" tIns="45720" rIns="91440" bIns="45720" numCol="1" anchor="b" anchorCtr="0" compatLnSpc="1">
            <a:prstTxWarp prst="textNoShape">
              <a:avLst/>
            </a:prstTxWarp>
          </a:bodyPr>
          <a:lstStyle>
            <a:lvl1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baseline="0" smtClean="0">
                <a:solidFill>
                  <a:srgbClr val="000000"/>
                </a:solidFill>
                <a:ea typeface="DejaVu Sans" charset="0"/>
                <a:cs typeface="DejaVu Sans" charset="0"/>
              </a:defRPr>
            </a:lvl1pPr>
          </a:lstStyle>
          <a:p>
            <a:pPr>
              <a:defRPr/>
            </a:pPr>
            <a:fld id="{3E401EE6-B19B-4A7A-8632-1E2EF87CBD9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10"/>
          <p:cNvSpPr>
            <a:spLocks noGrp="1" noChangeArrowheads="1"/>
          </p:cNvSpPr>
          <p:nvPr>
            <p:ph type="sldNum" sz="quarter"/>
          </p:nvPr>
        </p:nvSpPr>
        <p:spPr>
          <a:noFill/>
        </p:spPr>
        <p:txBody>
          <a:bodyPr/>
          <a:lstStyle/>
          <a:p>
            <a:fld id="{7D21DD83-4773-4E07-B437-A6AC4C9ABEAA}" type="slidenum">
              <a:rPr lang="en-US"/>
              <a:pPr/>
              <a:t>1</a:t>
            </a:fld>
            <a:endParaRPr lang="en-US"/>
          </a:p>
        </p:txBody>
      </p:sp>
      <p:sp>
        <p:nvSpPr>
          <p:cNvPr id="13315" name="Text Box 1"/>
          <p:cNvSpPr txBox="1">
            <a:spLocks noChangeArrowheads="1"/>
          </p:cNvSpPr>
          <p:nvPr/>
        </p:nvSpPr>
        <p:spPr bwMode="auto">
          <a:xfrm>
            <a:off x="1219200" y="685800"/>
            <a:ext cx="4876800" cy="3657600"/>
          </a:xfrm>
          <a:prstGeom prst="rect">
            <a:avLst/>
          </a:prstGeom>
          <a:solidFill>
            <a:srgbClr val="FFFFFF"/>
          </a:solidFill>
          <a:ln w="9360">
            <a:solidFill>
              <a:srgbClr val="000000"/>
            </a:solidFill>
            <a:miter lim="800000"/>
            <a:headEnd/>
            <a:tailEnd/>
          </a:ln>
        </p:spPr>
        <p:txBody>
          <a:bodyPr wrap="none" anchor="ctr"/>
          <a:lstStyle/>
          <a:p>
            <a:endParaRPr lang="en-US">
              <a:ea typeface="DejaVu Sans" charset="0"/>
              <a:cs typeface="DejaVu Sans" charset="0"/>
            </a:endParaRPr>
          </a:p>
        </p:txBody>
      </p:sp>
      <p:sp>
        <p:nvSpPr>
          <p:cNvPr id="13316" name="Rectangle 2"/>
          <p:cNvSpPr txBox="1">
            <a:spLocks noChangeArrowheads="1"/>
          </p:cNvSpPr>
          <p:nvPr>
            <p:ph type="body"/>
          </p:nvPr>
        </p:nvSpPr>
        <p:spPr>
          <a:xfrm>
            <a:off x="990600" y="4572000"/>
            <a:ext cx="5329238" cy="4340225"/>
          </a:xfrm>
          <a:noFill/>
          <a:ln/>
        </p:spPr>
        <p:txBody>
          <a:bodyPr wrap="none" anchor="ct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Rectangle 10"/>
          <p:cNvSpPr>
            <a:spLocks noGrp="1" noChangeArrowheads="1"/>
          </p:cNvSpPr>
          <p:nvPr>
            <p:ph type="sldNum" sz="quarter"/>
          </p:nvPr>
        </p:nvSpPr>
        <p:spPr>
          <a:noFill/>
        </p:spPr>
        <p:txBody>
          <a:bodyPr/>
          <a:lstStyle/>
          <a:p>
            <a:fld id="{BCF12C7B-CC4A-41B1-B169-6A8C361175AB}" type="slidenum">
              <a:rPr lang="en-US"/>
              <a:pPr/>
              <a:t>10</a:t>
            </a:fld>
            <a:endParaRPr lang="en-US"/>
          </a:p>
        </p:txBody>
      </p:sp>
      <p:sp>
        <p:nvSpPr>
          <p:cNvPr id="22531" name="Text Box 1"/>
          <p:cNvSpPr txBox="1">
            <a:spLocks noChangeArrowheads="1"/>
          </p:cNvSpPr>
          <p:nvPr/>
        </p:nvSpPr>
        <p:spPr bwMode="auto">
          <a:xfrm>
            <a:off x="1219200" y="685800"/>
            <a:ext cx="4875213" cy="3656013"/>
          </a:xfrm>
          <a:prstGeom prst="rect">
            <a:avLst/>
          </a:prstGeom>
          <a:solidFill>
            <a:srgbClr val="FFFFFF"/>
          </a:solidFill>
          <a:ln w="9360">
            <a:solidFill>
              <a:srgbClr val="000000"/>
            </a:solidFill>
            <a:miter lim="800000"/>
            <a:headEnd/>
            <a:tailEnd/>
          </a:ln>
        </p:spPr>
        <p:txBody>
          <a:bodyPr wrap="none" anchor="ctr"/>
          <a:lstStyle/>
          <a:p>
            <a:endParaRPr lang="en-US">
              <a:ea typeface="DejaVu Sans" charset="0"/>
              <a:cs typeface="DejaVu Sans" charset="0"/>
            </a:endParaRPr>
          </a:p>
        </p:txBody>
      </p:sp>
      <p:sp>
        <p:nvSpPr>
          <p:cNvPr id="22532" name="Rectangle 2"/>
          <p:cNvSpPr txBox="1">
            <a:spLocks noChangeArrowheads="1"/>
          </p:cNvSpPr>
          <p:nvPr>
            <p:ph type="body"/>
          </p:nvPr>
        </p:nvSpPr>
        <p:spPr>
          <a:xfrm>
            <a:off x="990600" y="4572000"/>
            <a:ext cx="5329238" cy="4340225"/>
          </a:xfrm>
          <a:noFill/>
          <a:ln/>
        </p:spPr>
        <p:txBody>
          <a:bodyPr wrap="none" anchor="ct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Rectangle 10"/>
          <p:cNvSpPr>
            <a:spLocks noGrp="1" noChangeArrowheads="1"/>
          </p:cNvSpPr>
          <p:nvPr>
            <p:ph type="sldNum" sz="quarter"/>
          </p:nvPr>
        </p:nvSpPr>
        <p:spPr>
          <a:noFill/>
        </p:spPr>
        <p:txBody>
          <a:bodyPr/>
          <a:lstStyle/>
          <a:p>
            <a:fld id="{E9DBBCF1-12E6-4F42-ABDD-0CFF7801DEC3}" type="slidenum">
              <a:rPr lang="en-US"/>
              <a:pPr/>
              <a:t>2</a:t>
            </a:fld>
            <a:endParaRPr lang="en-US"/>
          </a:p>
        </p:txBody>
      </p:sp>
      <p:sp>
        <p:nvSpPr>
          <p:cNvPr id="14339" name="Text Box 1"/>
          <p:cNvSpPr txBox="1">
            <a:spLocks noChangeArrowheads="1"/>
          </p:cNvSpPr>
          <p:nvPr/>
        </p:nvSpPr>
        <p:spPr bwMode="auto">
          <a:xfrm>
            <a:off x="1219200" y="685800"/>
            <a:ext cx="4876800" cy="3657600"/>
          </a:xfrm>
          <a:prstGeom prst="rect">
            <a:avLst/>
          </a:prstGeom>
          <a:solidFill>
            <a:srgbClr val="FFFFFF"/>
          </a:solidFill>
          <a:ln w="9360">
            <a:solidFill>
              <a:srgbClr val="000000"/>
            </a:solidFill>
            <a:miter lim="800000"/>
            <a:headEnd/>
            <a:tailEnd/>
          </a:ln>
        </p:spPr>
        <p:txBody>
          <a:bodyPr wrap="none" anchor="ctr"/>
          <a:lstStyle/>
          <a:p>
            <a:endParaRPr lang="en-US">
              <a:ea typeface="DejaVu Sans" charset="0"/>
              <a:cs typeface="DejaVu Sans" charset="0"/>
            </a:endParaRPr>
          </a:p>
        </p:txBody>
      </p:sp>
      <p:sp>
        <p:nvSpPr>
          <p:cNvPr id="14340" name="Rectangle 2"/>
          <p:cNvSpPr txBox="1">
            <a:spLocks noChangeArrowheads="1"/>
          </p:cNvSpPr>
          <p:nvPr>
            <p:ph type="body"/>
          </p:nvPr>
        </p:nvSpPr>
        <p:spPr>
          <a:xfrm>
            <a:off x="990600" y="4572000"/>
            <a:ext cx="5329238" cy="4340225"/>
          </a:xfrm>
          <a:noFill/>
          <a:ln/>
        </p:spPr>
        <p:txBody>
          <a:bodyPr wrap="none" anchor="ct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5362" name="Rectangle 10"/>
          <p:cNvSpPr>
            <a:spLocks noGrp="1" noChangeArrowheads="1"/>
          </p:cNvSpPr>
          <p:nvPr>
            <p:ph type="sldNum" sz="quarter"/>
          </p:nvPr>
        </p:nvSpPr>
        <p:spPr>
          <a:noFill/>
        </p:spPr>
        <p:txBody>
          <a:bodyPr/>
          <a:lstStyle/>
          <a:p>
            <a:fld id="{1E5286E3-C99A-4725-A0D6-BE1659B7178C}" type="slidenum">
              <a:rPr lang="en-US"/>
              <a:pPr/>
              <a:t>3</a:t>
            </a:fld>
            <a:endParaRPr lang="en-US"/>
          </a:p>
        </p:txBody>
      </p:sp>
      <p:sp>
        <p:nvSpPr>
          <p:cNvPr id="15363" name="Text Box 1"/>
          <p:cNvSpPr txBox="1">
            <a:spLocks noChangeArrowheads="1"/>
          </p:cNvSpPr>
          <p:nvPr/>
        </p:nvSpPr>
        <p:spPr bwMode="auto">
          <a:xfrm>
            <a:off x="1219200" y="685800"/>
            <a:ext cx="4876800" cy="3657600"/>
          </a:xfrm>
          <a:prstGeom prst="rect">
            <a:avLst/>
          </a:prstGeom>
          <a:solidFill>
            <a:srgbClr val="FFFFFF"/>
          </a:solidFill>
          <a:ln w="9360">
            <a:solidFill>
              <a:srgbClr val="000000"/>
            </a:solidFill>
            <a:miter lim="800000"/>
            <a:headEnd/>
            <a:tailEnd/>
          </a:ln>
        </p:spPr>
        <p:txBody>
          <a:bodyPr wrap="none" anchor="ctr"/>
          <a:lstStyle/>
          <a:p>
            <a:endParaRPr lang="en-US">
              <a:ea typeface="DejaVu Sans" charset="0"/>
              <a:cs typeface="DejaVu Sans" charset="0"/>
            </a:endParaRPr>
          </a:p>
        </p:txBody>
      </p:sp>
      <p:sp>
        <p:nvSpPr>
          <p:cNvPr id="15364" name="Rectangle 2"/>
          <p:cNvSpPr txBox="1">
            <a:spLocks noChangeArrowheads="1"/>
          </p:cNvSpPr>
          <p:nvPr>
            <p:ph type="body"/>
          </p:nvPr>
        </p:nvSpPr>
        <p:spPr>
          <a:xfrm>
            <a:off x="990600" y="4572000"/>
            <a:ext cx="5329238" cy="4340225"/>
          </a:xfrm>
          <a:noFill/>
          <a:ln/>
        </p:spPr>
        <p:txBody>
          <a:bodyPr wrap="none" anchor="ct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6386" name="Rectangle 10"/>
          <p:cNvSpPr>
            <a:spLocks noGrp="1" noChangeArrowheads="1"/>
          </p:cNvSpPr>
          <p:nvPr>
            <p:ph type="sldNum" sz="quarter"/>
          </p:nvPr>
        </p:nvSpPr>
        <p:spPr>
          <a:noFill/>
        </p:spPr>
        <p:txBody>
          <a:bodyPr/>
          <a:lstStyle/>
          <a:p>
            <a:fld id="{BD9CC21E-D99F-4B79-AA96-752C791137E5}" type="slidenum">
              <a:rPr lang="en-US"/>
              <a:pPr/>
              <a:t>4</a:t>
            </a:fld>
            <a:endParaRPr lang="en-US"/>
          </a:p>
        </p:txBody>
      </p:sp>
      <p:sp>
        <p:nvSpPr>
          <p:cNvPr id="16387" name="Text Box 1"/>
          <p:cNvSpPr txBox="1">
            <a:spLocks noChangeArrowheads="1"/>
          </p:cNvSpPr>
          <p:nvPr/>
        </p:nvSpPr>
        <p:spPr bwMode="auto">
          <a:xfrm>
            <a:off x="1219200" y="685800"/>
            <a:ext cx="4876800" cy="3657600"/>
          </a:xfrm>
          <a:prstGeom prst="rect">
            <a:avLst/>
          </a:prstGeom>
          <a:solidFill>
            <a:srgbClr val="FFFFFF"/>
          </a:solidFill>
          <a:ln w="9360">
            <a:solidFill>
              <a:srgbClr val="000000"/>
            </a:solidFill>
            <a:miter lim="800000"/>
            <a:headEnd/>
            <a:tailEnd/>
          </a:ln>
        </p:spPr>
        <p:txBody>
          <a:bodyPr wrap="none" anchor="ctr"/>
          <a:lstStyle/>
          <a:p>
            <a:endParaRPr lang="en-US">
              <a:ea typeface="DejaVu Sans" charset="0"/>
              <a:cs typeface="DejaVu Sans" charset="0"/>
            </a:endParaRPr>
          </a:p>
        </p:txBody>
      </p:sp>
      <p:sp>
        <p:nvSpPr>
          <p:cNvPr id="16388" name="Rectangle 2"/>
          <p:cNvSpPr txBox="1">
            <a:spLocks noChangeArrowheads="1"/>
          </p:cNvSpPr>
          <p:nvPr>
            <p:ph type="body"/>
          </p:nvPr>
        </p:nvSpPr>
        <p:spPr>
          <a:xfrm>
            <a:off x="990600" y="4572000"/>
            <a:ext cx="5329238" cy="4340225"/>
          </a:xfrm>
          <a:noFill/>
          <a:ln/>
        </p:spPr>
        <p:txBody>
          <a:bodyPr wrap="none" anchor="ct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10"/>
          <p:cNvSpPr>
            <a:spLocks noGrp="1" noChangeArrowheads="1"/>
          </p:cNvSpPr>
          <p:nvPr>
            <p:ph type="sldNum" sz="quarter"/>
          </p:nvPr>
        </p:nvSpPr>
        <p:spPr>
          <a:noFill/>
        </p:spPr>
        <p:txBody>
          <a:bodyPr/>
          <a:lstStyle/>
          <a:p>
            <a:fld id="{8202221D-61DC-4168-B9A4-00BFA22A2B9D}" type="slidenum">
              <a:rPr lang="en-US"/>
              <a:pPr/>
              <a:t>5</a:t>
            </a:fld>
            <a:endParaRPr lang="en-US"/>
          </a:p>
        </p:txBody>
      </p:sp>
      <p:sp>
        <p:nvSpPr>
          <p:cNvPr id="17411" name="Text Box 1"/>
          <p:cNvSpPr txBox="1">
            <a:spLocks noChangeArrowheads="1"/>
          </p:cNvSpPr>
          <p:nvPr/>
        </p:nvSpPr>
        <p:spPr bwMode="auto">
          <a:xfrm>
            <a:off x="1219200" y="685800"/>
            <a:ext cx="4876800" cy="3657600"/>
          </a:xfrm>
          <a:prstGeom prst="rect">
            <a:avLst/>
          </a:prstGeom>
          <a:solidFill>
            <a:srgbClr val="FFFFFF"/>
          </a:solidFill>
          <a:ln w="9360">
            <a:solidFill>
              <a:srgbClr val="000000"/>
            </a:solidFill>
            <a:miter lim="800000"/>
            <a:headEnd/>
            <a:tailEnd/>
          </a:ln>
        </p:spPr>
        <p:txBody>
          <a:bodyPr wrap="none" anchor="ctr"/>
          <a:lstStyle/>
          <a:p>
            <a:endParaRPr lang="en-US">
              <a:ea typeface="DejaVu Sans" charset="0"/>
              <a:cs typeface="DejaVu Sans" charset="0"/>
            </a:endParaRPr>
          </a:p>
        </p:txBody>
      </p:sp>
      <p:sp>
        <p:nvSpPr>
          <p:cNvPr id="17412" name="Rectangle 2"/>
          <p:cNvSpPr txBox="1">
            <a:spLocks noChangeArrowheads="1"/>
          </p:cNvSpPr>
          <p:nvPr>
            <p:ph type="body"/>
          </p:nvPr>
        </p:nvSpPr>
        <p:spPr>
          <a:xfrm>
            <a:off x="990600" y="4572000"/>
            <a:ext cx="5329238" cy="4340225"/>
          </a:xfrm>
          <a:noFill/>
          <a:ln/>
        </p:spPr>
        <p:txBody>
          <a:bodyPr wrap="none" anchor="ct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10"/>
          <p:cNvSpPr>
            <a:spLocks noGrp="1" noChangeArrowheads="1"/>
          </p:cNvSpPr>
          <p:nvPr>
            <p:ph type="sldNum" sz="quarter"/>
          </p:nvPr>
        </p:nvSpPr>
        <p:spPr>
          <a:noFill/>
        </p:spPr>
        <p:txBody>
          <a:bodyPr/>
          <a:lstStyle/>
          <a:p>
            <a:fld id="{65A623A7-CF29-4B36-A949-298D5A93A36A}" type="slidenum">
              <a:rPr lang="en-US"/>
              <a:pPr/>
              <a:t>6</a:t>
            </a:fld>
            <a:endParaRPr lang="en-US"/>
          </a:p>
        </p:txBody>
      </p:sp>
      <p:sp>
        <p:nvSpPr>
          <p:cNvPr id="18435" name="Text Box 1"/>
          <p:cNvSpPr txBox="1">
            <a:spLocks noChangeArrowheads="1"/>
          </p:cNvSpPr>
          <p:nvPr/>
        </p:nvSpPr>
        <p:spPr bwMode="auto">
          <a:xfrm>
            <a:off x="1219200" y="685800"/>
            <a:ext cx="4876800" cy="3657600"/>
          </a:xfrm>
          <a:prstGeom prst="rect">
            <a:avLst/>
          </a:prstGeom>
          <a:solidFill>
            <a:srgbClr val="FFFFFF"/>
          </a:solidFill>
          <a:ln w="9360">
            <a:solidFill>
              <a:srgbClr val="000000"/>
            </a:solidFill>
            <a:miter lim="800000"/>
            <a:headEnd/>
            <a:tailEnd/>
          </a:ln>
        </p:spPr>
        <p:txBody>
          <a:bodyPr wrap="none" anchor="ctr"/>
          <a:lstStyle/>
          <a:p>
            <a:endParaRPr lang="en-US">
              <a:ea typeface="DejaVu Sans" charset="0"/>
              <a:cs typeface="DejaVu Sans" charset="0"/>
            </a:endParaRPr>
          </a:p>
        </p:txBody>
      </p:sp>
      <p:sp>
        <p:nvSpPr>
          <p:cNvPr id="18436" name="Rectangle 2"/>
          <p:cNvSpPr txBox="1">
            <a:spLocks noChangeArrowheads="1"/>
          </p:cNvSpPr>
          <p:nvPr>
            <p:ph type="body"/>
          </p:nvPr>
        </p:nvSpPr>
        <p:spPr>
          <a:xfrm>
            <a:off x="990600" y="4572000"/>
            <a:ext cx="5329238" cy="4340225"/>
          </a:xfrm>
          <a:noFill/>
          <a:ln/>
        </p:spPr>
        <p:txBody>
          <a:bodyPr wrap="none" anchor="ct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10"/>
          <p:cNvSpPr>
            <a:spLocks noGrp="1" noChangeArrowheads="1"/>
          </p:cNvSpPr>
          <p:nvPr>
            <p:ph type="sldNum" sz="quarter"/>
          </p:nvPr>
        </p:nvSpPr>
        <p:spPr>
          <a:noFill/>
        </p:spPr>
        <p:txBody>
          <a:bodyPr/>
          <a:lstStyle/>
          <a:p>
            <a:fld id="{A46C2107-F270-46D9-BEBE-4397461CC576}" type="slidenum">
              <a:rPr lang="en-US"/>
              <a:pPr/>
              <a:t>7</a:t>
            </a:fld>
            <a:endParaRPr lang="en-US"/>
          </a:p>
        </p:txBody>
      </p:sp>
      <p:sp>
        <p:nvSpPr>
          <p:cNvPr id="19459" name="Text Box 1"/>
          <p:cNvSpPr txBox="1">
            <a:spLocks noChangeArrowheads="1"/>
          </p:cNvSpPr>
          <p:nvPr/>
        </p:nvSpPr>
        <p:spPr bwMode="auto">
          <a:xfrm>
            <a:off x="1219200" y="685800"/>
            <a:ext cx="4876800" cy="3657600"/>
          </a:xfrm>
          <a:prstGeom prst="rect">
            <a:avLst/>
          </a:prstGeom>
          <a:solidFill>
            <a:srgbClr val="FFFFFF"/>
          </a:solidFill>
          <a:ln w="9360">
            <a:solidFill>
              <a:srgbClr val="000000"/>
            </a:solidFill>
            <a:miter lim="800000"/>
            <a:headEnd/>
            <a:tailEnd/>
          </a:ln>
        </p:spPr>
        <p:txBody>
          <a:bodyPr wrap="none" anchor="ctr"/>
          <a:lstStyle/>
          <a:p>
            <a:endParaRPr lang="en-US">
              <a:ea typeface="DejaVu Sans" charset="0"/>
              <a:cs typeface="DejaVu Sans" charset="0"/>
            </a:endParaRPr>
          </a:p>
        </p:txBody>
      </p:sp>
      <p:sp>
        <p:nvSpPr>
          <p:cNvPr id="19460" name="Rectangle 2"/>
          <p:cNvSpPr txBox="1">
            <a:spLocks noChangeArrowheads="1"/>
          </p:cNvSpPr>
          <p:nvPr>
            <p:ph type="body"/>
          </p:nvPr>
        </p:nvSpPr>
        <p:spPr>
          <a:xfrm>
            <a:off x="990600" y="4572000"/>
            <a:ext cx="5329238" cy="4340225"/>
          </a:xfrm>
          <a:noFill/>
          <a:ln/>
        </p:spPr>
        <p:txBody>
          <a:bodyPr wrap="none" anchor="ct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10"/>
          <p:cNvSpPr>
            <a:spLocks noGrp="1" noChangeArrowheads="1"/>
          </p:cNvSpPr>
          <p:nvPr>
            <p:ph type="sldNum" sz="quarter"/>
          </p:nvPr>
        </p:nvSpPr>
        <p:spPr>
          <a:noFill/>
        </p:spPr>
        <p:txBody>
          <a:bodyPr/>
          <a:lstStyle/>
          <a:p>
            <a:fld id="{5B1D2782-44FC-4E88-BC17-4D0F3F569AFE}" type="slidenum">
              <a:rPr lang="en-US"/>
              <a:pPr/>
              <a:t>8</a:t>
            </a:fld>
            <a:endParaRPr lang="en-US"/>
          </a:p>
        </p:txBody>
      </p:sp>
      <p:sp>
        <p:nvSpPr>
          <p:cNvPr id="20483" name="Text Box 1"/>
          <p:cNvSpPr txBox="1">
            <a:spLocks noChangeArrowheads="1"/>
          </p:cNvSpPr>
          <p:nvPr/>
        </p:nvSpPr>
        <p:spPr bwMode="auto">
          <a:xfrm>
            <a:off x="1219200" y="685800"/>
            <a:ext cx="4876800" cy="3657600"/>
          </a:xfrm>
          <a:prstGeom prst="rect">
            <a:avLst/>
          </a:prstGeom>
          <a:solidFill>
            <a:srgbClr val="FFFFFF"/>
          </a:solidFill>
          <a:ln w="9360">
            <a:solidFill>
              <a:srgbClr val="000000"/>
            </a:solidFill>
            <a:miter lim="800000"/>
            <a:headEnd/>
            <a:tailEnd/>
          </a:ln>
        </p:spPr>
        <p:txBody>
          <a:bodyPr wrap="none" anchor="ctr"/>
          <a:lstStyle/>
          <a:p>
            <a:endParaRPr lang="en-US">
              <a:ea typeface="DejaVu Sans" charset="0"/>
              <a:cs typeface="DejaVu Sans" charset="0"/>
            </a:endParaRPr>
          </a:p>
        </p:txBody>
      </p:sp>
      <p:sp>
        <p:nvSpPr>
          <p:cNvPr id="20484" name="Rectangle 2"/>
          <p:cNvSpPr txBox="1">
            <a:spLocks noChangeArrowheads="1"/>
          </p:cNvSpPr>
          <p:nvPr>
            <p:ph type="body"/>
          </p:nvPr>
        </p:nvSpPr>
        <p:spPr>
          <a:xfrm>
            <a:off x="990600" y="4572000"/>
            <a:ext cx="5329238" cy="4340225"/>
          </a:xfrm>
          <a:noFill/>
          <a:ln/>
        </p:spPr>
        <p:txBody>
          <a:bodyPr wrap="none" anchor="ct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Rectangle 10"/>
          <p:cNvSpPr>
            <a:spLocks noGrp="1" noChangeArrowheads="1"/>
          </p:cNvSpPr>
          <p:nvPr>
            <p:ph type="sldNum" sz="quarter"/>
          </p:nvPr>
        </p:nvSpPr>
        <p:spPr>
          <a:noFill/>
        </p:spPr>
        <p:txBody>
          <a:bodyPr/>
          <a:lstStyle/>
          <a:p>
            <a:fld id="{6708D002-0B92-4225-BC0D-933A09531737}" type="slidenum">
              <a:rPr lang="en-US"/>
              <a:pPr/>
              <a:t>9</a:t>
            </a:fld>
            <a:endParaRPr lang="en-US"/>
          </a:p>
        </p:txBody>
      </p:sp>
      <p:sp>
        <p:nvSpPr>
          <p:cNvPr id="21507" name="Text Box 1"/>
          <p:cNvSpPr txBox="1">
            <a:spLocks noChangeArrowheads="1"/>
          </p:cNvSpPr>
          <p:nvPr/>
        </p:nvSpPr>
        <p:spPr bwMode="auto">
          <a:xfrm>
            <a:off x="1219200" y="685800"/>
            <a:ext cx="4875213" cy="3656013"/>
          </a:xfrm>
          <a:prstGeom prst="rect">
            <a:avLst/>
          </a:prstGeom>
          <a:solidFill>
            <a:srgbClr val="FFFFFF"/>
          </a:solidFill>
          <a:ln w="9360">
            <a:solidFill>
              <a:srgbClr val="000000"/>
            </a:solidFill>
            <a:miter lim="800000"/>
            <a:headEnd/>
            <a:tailEnd/>
          </a:ln>
        </p:spPr>
        <p:txBody>
          <a:bodyPr wrap="none" anchor="ctr"/>
          <a:lstStyle/>
          <a:p>
            <a:endParaRPr lang="en-US">
              <a:ea typeface="DejaVu Sans" charset="0"/>
              <a:cs typeface="DejaVu Sans" charset="0"/>
            </a:endParaRPr>
          </a:p>
        </p:txBody>
      </p:sp>
      <p:sp>
        <p:nvSpPr>
          <p:cNvPr id="21508" name="Rectangle 2"/>
          <p:cNvSpPr txBox="1">
            <a:spLocks noChangeArrowheads="1"/>
          </p:cNvSpPr>
          <p:nvPr>
            <p:ph type="body"/>
          </p:nvPr>
        </p:nvSpPr>
        <p:spPr>
          <a:xfrm>
            <a:off x="990600" y="4572000"/>
            <a:ext cx="5329238" cy="4340225"/>
          </a:xfrm>
          <a:noFill/>
          <a:ln/>
        </p:spPr>
        <p:txBody>
          <a:bodyPr wrap="none" anchor="ct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sldNum" idx="10"/>
          </p:nvPr>
        </p:nvSpPr>
        <p:spPr>
          <a:ln/>
        </p:spPr>
        <p:txBody>
          <a:bodyPr/>
          <a:lstStyle>
            <a:lvl1pPr>
              <a:defRPr/>
            </a:lvl1pPr>
          </a:lstStyle>
          <a:p>
            <a:pPr>
              <a:defRPr/>
            </a:pPr>
            <a:fld id="{BB765DCE-028F-4006-A478-2082A71EF25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idx="10"/>
          </p:nvPr>
        </p:nvSpPr>
        <p:spPr>
          <a:ln/>
        </p:spPr>
        <p:txBody>
          <a:bodyPr/>
          <a:lstStyle>
            <a:lvl1pPr>
              <a:defRPr/>
            </a:lvl1pPr>
          </a:lstStyle>
          <a:p>
            <a:pPr>
              <a:defRPr/>
            </a:pPr>
            <a:fld id="{A1B74E73-DB86-45B8-B4B3-2B61B63A01F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0338" y="76200"/>
            <a:ext cx="1941512" cy="61658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76200"/>
            <a:ext cx="5672138" cy="6165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idx="10"/>
          </p:nvPr>
        </p:nvSpPr>
        <p:spPr>
          <a:ln/>
        </p:spPr>
        <p:txBody>
          <a:bodyPr/>
          <a:lstStyle>
            <a:lvl1pPr>
              <a:defRPr/>
            </a:lvl1pPr>
          </a:lstStyle>
          <a:p>
            <a:pPr>
              <a:defRPr/>
            </a:pPr>
            <a:fld id="{CE4F3A13-63E9-4692-AEF7-36D50DF3271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idx="10"/>
          </p:nvPr>
        </p:nvSpPr>
        <p:spPr>
          <a:ln/>
        </p:spPr>
        <p:txBody>
          <a:bodyPr/>
          <a:lstStyle>
            <a:lvl1pPr>
              <a:defRPr/>
            </a:lvl1pPr>
          </a:lstStyle>
          <a:p>
            <a:pPr>
              <a:defRPr/>
            </a:pPr>
            <a:fld id="{368F0D44-9DF9-4A72-A8F8-2BDB8314DCD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idx="10"/>
          </p:nvPr>
        </p:nvSpPr>
        <p:spPr>
          <a:ln/>
        </p:spPr>
        <p:txBody>
          <a:bodyPr/>
          <a:lstStyle>
            <a:lvl1pPr>
              <a:defRPr/>
            </a:lvl1pPr>
          </a:lstStyle>
          <a:p>
            <a:pPr>
              <a:defRPr/>
            </a:pPr>
            <a:fld id="{4B3E7BA9-7D82-4CF1-A6FB-5AD4F66E3D5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295400"/>
            <a:ext cx="3806825" cy="4946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5025" y="1295400"/>
            <a:ext cx="3806825" cy="4946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idx="10"/>
          </p:nvPr>
        </p:nvSpPr>
        <p:spPr>
          <a:ln/>
        </p:spPr>
        <p:txBody>
          <a:bodyPr/>
          <a:lstStyle>
            <a:lvl1pPr>
              <a:defRPr/>
            </a:lvl1pPr>
          </a:lstStyle>
          <a:p>
            <a:pPr>
              <a:defRPr/>
            </a:pPr>
            <a:fld id="{B492D7C9-58AF-4051-BD78-B2966750923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idx="10"/>
          </p:nvPr>
        </p:nvSpPr>
        <p:spPr>
          <a:ln/>
        </p:spPr>
        <p:txBody>
          <a:bodyPr/>
          <a:lstStyle>
            <a:lvl1pPr>
              <a:defRPr/>
            </a:lvl1pPr>
          </a:lstStyle>
          <a:p>
            <a:pPr>
              <a:defRPr/>
            </a:pPr>
            <a:fld id="{FA7337B2-E5F3-40FB-988E-BBA427CD9D5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idx="10"/>
          </p:nvPr>
        </p:nvSpPr>
        <p:spPr>
          <a:ln/>
        </p:spPr>
        <p:txBody>
          <a:bodyPr/>
          <a:lstStyle>
            <a:lvl1pPr>
              <a:defRPr/>
            </a:lvl1pPr>
          </a:lstStyle>
          <a:p>
            <a:pPr>
              <a:defRPr/>
            </a:pPr>
            <a:fld id="{09F333D2-F1EC-42E3-846A-09C74A1BD8E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idx="10"/>
          </p:nvPr>
        </p:nvSpPr>
        <p:spPr>
          <a:ln/>
        </p:spPr>
        <p:txBody>
          <a:bodyPr/>
          <a:lstStyle>
            <a:lvl1pPr>
              <a:defRPr/>
            </a:lvl1pPr>
          </a:lstStyle>
          <a:p>
            <a:pPr>
              <a:defRPr/>
            </a:pPr>
            <a:fld id="{10B3D736-354A-4C2C-A33A-238491E801A1}"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idx="10"/>
          </p:nvPr>
        </p:nvSpPr>
        <p:spPr>
          <a:ln/>
        </p:spPr>
        <p:txBody>
          <a:bodyPr/>
          <a:lstStyle>
            <a:lvl1pPr>
              <a:defRPr/>
            </a:lvl1pPr>
          </a:lstStyle>
          <a:p>
            <a:pPr>
              <a:defRPr/>
            </a:pPr>
            <a:fld id="{E55113B6-FD42-404C-9A80-88FD4343440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idx="10"/>
          </p:nvPr>
        </p:nvSpPr>
        <p:spPr>
          <a:ln/>
        </p:spPr>
        <p:txBody>
          <a:bodyPr/>
          <a:lstStyle>
            <a:lvl1pPr>
              <a:defRPr/>
            </a:lvl1pPr>
          </a:lstStyle>
          <a:p>
            <a:pPr>
              <a:defRPr/>
            </a:pPr>
            <a:fld id="{616A64F9-3779-4143-883A-30C7D23D798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76200"/>
            <a:ext cx="7766050" cy="1136650"/>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1027" name="Rectangle 2"/>
          <p:cNvSpPr>
            <a:spLocks noGrp="1" noChangeArrowheads="1"/>
          </p:cNvSpPr>
          <p:nvPr>
            <p:ph type="body" idx="1"/>
          </p:nvPr>
        </p:nvSpPr>
        <p:spPr bwMode="auto">
          <a:xfrm>
            <a:off x="685800" y="1295400"/>
            <a:ext cx="7766050" cy="4946650"/>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2" name="Text Box 3"/>
          <p:cNvSpPr txBox="1">
            <a:spLocks noChangeArrowheads="1"/>
          </p:cNvSpPr>
          <p:nvPr/>
        </p:nvSpPr>
        <p:spPr bwMode="auto">
          <a:xfrm>
            <a:off x="685800" y="6248400"/>
            <a:ext cx="1905000" cy="460375"/>
          </a:xfrm>
          <a:prstGeom prst="rect">
            <a:avLst/>
          </a:prstGeom>
          <a:noFill/>
          <a:ln w="9525">
            <a:noFill/>
            <a:round/>
            <a:headEnd/>
            <a:tailEnd/>
          </a:ln>
          <a:effectLst/>
        </p:spPr>
        <p:txBody>
          <a:bodyPr wrap="none" anchor="ctr"/>
          <a:lstStyle/>
          <a:p>
            <a:pPr>
              <a:defRPr/>
            </a:pPr>
            <a:endParaRPr lang="en-US"/>
          </a:p>
        </p:txBody>
      </p:sp>
      <p:sp>
        <p:nvSpPr>
          <p:cNvPr id="1028" name="Text Box 4"/>
          <p:cNvSpPr txBox="1">
            <a:spLocks noChangeArrowheads="1"/>
          </p:cNvSpPr>
          <p:nvPr/>
        </p:nvSpPr>
        <p:spPr bwMode="auto">
          <a:xfrm>
            <a:off x="3124200" y="6248400"/>
            <a:ext cx="2895600" cy="460375"/>
          </a:xfrm>
          <a:prstGeom prst="rect">
            <a:avLst/>
          </a:prstGeom>
          <a:noFill/>
          <a:ln w="9525">
            <a:noFill/>
            <a:round/>
            <a:headEnd/>
            <a:tailEnd/>
          </a:ln>
          <a:effectLst/>
        </p:spPr>
        <p:txBody>
          <a:bodyPr wrap="none" anchor="ctr"/>
          <a:lstStyle/>
          <a:p>
            <a:pPr>
              <a:defRPr/>
            </a:pPr>
            <a:endParaRPr lang="en-US"/>
          </a:p>
        </p:txBody>
      </p:sp>
      <p:sp>
        <p:nvSpPr>
          <p:cNvPr id="1029" name="Rectangle 5"/>
          <p:cNvSpPr>
            <a:spLocks noGrp="1" noChangeArrowheads="1"/>
          </p:cNvSpPr>
          <p:nvPr>
            <p:ph type="sldNum"/>
          </p:nvPr>
        </p:nvSpPr>
        <p:spPr bwMode="auto">
          <a:xfrm>
            <a:off x="6553200" y="6248400"/>
            <a:ext cx="1898650" cy="45085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baseline="0" smtClean="0">
                <a:solidFill>
                  <a:srgbClr val="000000"/>
                </a:solidFill>
                <a:ea typeface="+mn-ea"/>
                <a:cs typeface="+mn-cs"/>
              </a:defRPr>
            </a:lvl1pPr>
          </a:lstStyle>
          <a:p>
            <a:pPr>
              <a:defRPr/>
            </a:pPr>
            <a:fld id="{7CFC2D70-14E3-4631-841A-46BD1289A50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buClr>
          <a:srgbClr val="3333CC"/>
        </a:buClr>
        <a:buSzPct val="100000"/>
        <a:buFont typeface="Times New Roman" pitchFamily="16" charset="0"/>
        <a:defRPr sz="4000">
          <a:solidFill>
            <a:srgbClr val="3333CC"/>
          </a:solidFill>
          <a:latin typeface="+mj-lt"/>
          <a:ea typeface="+mj-ea"/>
          <a:cs typeface="+mj-cs"/>
        </a:defRPr>
      </a:lvl1pPr>
      <a:lvl2pPr algn="ctr" defTabSz="457200" rtl="0" eaLnBrk="0" fontAlgn="base" hangingPunct="0">
        <a:spcBef>
          <a:spcPct val="0"/>
        </a:spcBef>
        <a:spcAft>
          <a:spcPct val="0"/>
        </a:spcAft>
        <a:buClr>
          <a:srgbClr val="3333CC"/>
        </a:buClr>
        <a:buSzPct val="100000"/>
        <a:buFont typeface="Times New Roman" pitchFamily="16" charset="0"/>
        <a:defRPr sz="4000">
          <a:solidFill>
            <a:srgbClr val="3333CC"/>
          </a:solidFill>
          <a:latin typeface="Times New Roman" pitchFamily="16" charset="0"/>
          <a:ea typeface="DejaVu Sans" charset="0"/>
          <a:cs typeface="DejaVu Sans" charset="0"/>
        </a:defRPr>
      </a:lvl2pPr>
      <a:lvl3pPr algn="ctr" defTabSz="457200" rtl="0" eaLnBrk="0" fontAlgn="base" hangingPunct="0">
        <a:spcBef>
          <a:spcPct val="0"/>
        </a:spcBef>
        <a:spcAft>
          <a:spcPct val="0"/>
        </a:spcAft>
        <a:buClr>
          <a:srgbClr val="3333CC"/>
        </a:buClr>
        <a:buSzPct val="100000"/>
        <a:buFont typeface="Times New Roman" pitchFamily="16" charset="0"/>
        <a:defRPr sz="4000">
          <a:solidFill>
            <a:srgbClr val="3333CC"/>
          </a:solidFill>
          <a:latin typeface="Times New Roman" pitchFamily="16" charset="0"/>
          <a:ea typeface="DejaVu Sans" charset="0"/>
          <a:cs typeface="DejaVu Sans" charset="0"/>
        </a:defRPr>
      </a:lvl3pPr>
      <a:lvl4pPr algn="ctr" defTabSz="457200" rtl="0" eaLnBrk="0" fontAlgn="base" hangingPunct="0">
        <a:spcBef>
          <a:spcPct val="0"/>
        </a:spcBef>
        <a:spcAft>
          <a:spcPct val="0"/>
        </a:spcAft>
        <a:buClr>
          <a:srgbClr val="3333CC"/>
        </a:buClr>
        <a:buSzPct val="100000"/>
        <a:buFont typeface="Times New Roman" pitchFamily="16" charset="0"/>
        <a:defRPr sz="4000">
          <a:solidFill>
            <a:srgbClr val="3333CC"/>
          </a:solidFill>
          <a:latin typeface="Times New Roman" pitchFamily="16" charset="0"/>
          <a:ea typeface="DejaVu Sans" charset="0"/>
          <a:cs typeface="DejaVu Sans" charset="0"/>
        </a:defRPr>
      </a:lvl4pPr>
      <a:lvl5pPr algn="ctr" defTabSz="457200" rtl="0" eaLnBrk="0" fontAlgn="base" hangingPunct="0">
        <a:spcBef>
          <a:spcPct val="0"/>
        </a:spcBef>
        <a:spcAft>
          <a:spcPct val="0"/>
        </a:spcAft>
        <a:buClr>
          <a:srgbClr val="3333CC"/>
        </a:buClr>
        <a:buSzPct val="100000"/>
        <a:buFont typeface="Times New Roman" pitchFamily="16" charset="0"/>
        <a:defRPr sz="4000">
          <a:solidFill>
            <a:srgbClr val="3333CC"/>
          </a:solidFill>
          <a:latin typeface="Times New Roman" pitchFamily="16" charset="0"/>
          <a:ea typeface="DejaVu Sans" charset="0"/>
          <a:cs typeface="DejaVu Sans" charset="0"/>
        </a:defRPr>
      </a:lvl5pPr>
      <a:lvl6pPr marL="457200" algn="ctr" defTabSz="457200" rtl="0" eaLnBrk="0" fontAlgn="base" hangingPunct="0">
        <a:spcBef>
          <a:spcPct val="0"/>
        </a:spcBef>
        <a:spcAft>
          <a:spcPct val="0"/>
        </a:spcAft>
        <a:buClr>
          <a:srgbClr val="3333CC"/>
        </a:buClr>
        <a:buSzPct val="100000"/>
        <a:buFont typeface="Times New Roman" pitchFamily="16" charset="0"/>
        <a:defRPr sz="4000">
          <a:solidFill>
            <a:srgbClr val="3333CC"/>
          </a:solidFill>
          <a:latin typeface="Times New Roman" pitchFamily="16" charset="0"/>
          <a:ea typeface="DejaVu Sans" charset="0"/>
          <a:cs typeface="DejaVu Sans" charset="0"/>
        </a:defRPr>
      </a:lvl6pPr>
      <a:lvl7pPr marL="914400" algn="ctr" defTabSz="457200" rtl="0" eaLnBrk="0" fontAlgn="base" hangingPunct="0">
        <a:spcBef>
          <a:spcPct val="0"/>
        </a:spcBef>
        <a:spcAft>
          <a:spcPct val="0"/>
        </a:spcAft>
        <a:buClr>
          <a:srgbClr val="3333CC"/>
        </a:buClr>
        <a:buSzPct val="100000"/>
        <a:buFont typeface="Times New Roman" pitchFamily="16" charset="0"/>
        <a:defRPr sz="4000">
          <a:solidFill>
            <a:srgbClr val="3333CC"/>
          </a:solidFill>
          <a:latin typeface="Times New Roman" pitchFamily="16" charset="0"/>
          <a:ea typeface="DejaVu Sans" charset="0"/>
          <a:cs typeface="DejaVu Sans" charset="0"/>
        </a:defRPr>
      </a:lvl7pPr>
      <a:lvl8pPr marL="1371600" algn="ctr" defTabSz="457200" rtl="0" eaLnBrk="0" fontAlgn="base" hangingPunct="0">
        <a:spcBef>
          <a:spcPct val="0"/>
        </a:spcBef>
        <a:spcAft>
          <a:spcPct val="0"/>
        </a:spcAft>
        <a:buClr>
          <a:srgbClr val="3333CC"/>
        </a:buClr>
        <a:buSzPct val="100000"/>
        <a:buFont typeface="Times New Roman" pitchFamily="16" charset="0"/>
        <a:defRPr sz="4000">
          <a:solidFill>
            <a:srgbClr val="3333CC"/>
          </a:solidFill>
          <a:latin typeface="Times New Roman" pitchFamily="16" charset="0"/>
          <a:ea typeface="DejaVu Sans" charset="0"/>
          <a:cs typeface="DejaVu Sans" charset="0"/>
        </a:defRPr>
      </a:lvl8pPr>
      <a:lvl9pPr marL="1828800" algn="ctr" defTabSz="457200" rtl="0" eaLnBrk="0" fontAlgn="base" hangingPunct="0">
        <a:spcBef>
          <a:spcPct val="0"/>
        </a:spcBef>
        <a:spcAft>
          <a:spcPct val="0"/>
        </a:spcAft>
        <a:buClr>
          <a:srgbClr val="3333CC"/>
        </a:buClr>
        <a:buSzPct val="100000"/>
        <a:buFont typeface="Times New Roman" pitchFamily="16" charset="0"/>
        <a:defRPr sz="4000">
          <a:solidFill>
            <a:srgbClr val="3333CC"/>
          </a:solidFill>
          <a:latin typeface="Times New Roman" pitchFamily="16" charset="0"/>
          <a:ea typeface="DejaVu Sans" charset="0"/>
          <a:cs typeface="DejaVu Sans" charset="0"/>
        </a:defRPr>
      </a:lvl9pPr>
    </p:titleStyle>
    <p:bodyStyle>
      <a:lvl1pPr marL="336550" indent="-336550" algn="l" defTabSz="457200" rtl="0" eaLnBrk="0" fontAlgn="base" hangingPunct="0">
        <a:spcBef>
          <a:spcPts val="700"/>
        </a:spcBef>
        <a:spcAft>
          <a:spcPct val="0"/>
        </a:spcAft>
        <a:buClr>
          <a:srgbClr val="000000"/>
        </a:buClr>
        <a:buSzPct val="100000"/>
        <a:buFont typeface="Times New Roman" pitchFamily="16" charset="0"/>
        <a:buChar char="•"/>
        <a:defRPr sz="2800">
          <a:solidFill>
            <a:srgbClr val="000000"/>
          </a:solidFill>
          <a:latin typeface="+mn-lt"/>
          <a:ea typeface="+mn-ea"/>
          <a:cs typeface="+mn-cs"/>
        </a:defRPr>
      </a:lvl1pPr>
      <a:lvl2pPr marL="736600" indent="-279400" algn="l" defTabSz="457200" rtl="0" eaLnBrk="0" fontAlgn="base" hangingPunct="0">
        <a:spcBef>
          <a:spcPts val="600"/>
        </a:spcBef>
        <a:spcAft>
          <a:spcPct val="0"/>
        </a:spcAft>
        <a:buClr>
          <a:srgbClr val="000000"/>
        </a:buClr>
        <a:buSzPct val="100000"/>
        <a:buFont typeface="Times New Roman" pitchFamily="16" charset="0"/>
        <a:buChar char="–"/>
        <a:defRPr sz="2400">
          <a:solidFill>
            <a:srgbClr val="000000"/>
          </a:solidFill>
          <a:latin typeface="+mn-lt"/>
          <a:ea typeface="+mn-ea"/>
          <a:cs typeface="+mn-cs"/>
        </a:defRPr>
      </a:lvl2pPr>
      <a:lvl3pPr marL="1143000" indent="-228600" algn="l" defTabSz="457200" rtl="0" eaLnBrk="0" fontAlgn="base" hangingPunct="0">
        <a:spcBef>
          <a:spcPts val="500"/>
        </a:spcBef>
        <a:spcAft>
          <a:spcPct val="0"/>
        </a:spcAft>
        <a:buClr>
          <a:srgbClr val="000000"/>
        </a:buClr>
        <a:buSzPct val="100000"/>
        <a:buFont typeface="Times New Roman" pitchFamily="16" charset="0"/>
        <a:buChar char="•"/>
        <a:defRPr sz="2000">
          <a:solidFill>
            <a:srgbClr val="000000"/>
          </a:solidFill>
          <a:latin typeface="+mn-lt"/>
          <a:ea typeface="+mn-ea"/>
          <a:cs typeface="+mn-cs"/>
        </a:defRPr>
      </a:lvl3pPr>
      <a:lvl4pPr marL="1600200" indent="-228600" algn="l" defTabSz="457200" rtl="0" eaLnBrk="0" fontAlgn="base" hangingPunct="0">
        <a:spcBef>
          <a:spcPts val="500"/>
        </a:spcBef>
        <a:spcAft>
          <a:spcPct val="0"/>
        </a:spcAft>
        <a:buClr>
          <a:srgbClr val="000000"/>
        </a:buClr>
        <a:buSzPct val="100000"/>
        <a:buFont typeface="Times New Roman" pitchFamily="16" charset="0"/>
        <a:buChar char="–"/>
        <a:defRPr sz="2000">
          <a:solidFill>
            <a:srgbClr val="000000"/>
          </a:solidFill>
          <a:latin typeface="+mn-lt"/>
          <a:ea typeface="+mn-ea"/>
          <a:cs typeface="+mn-cs"/>
        </a:defRPr>
      </a:lvl4pPr>
      <a:lvl5pPr marL="2057400" indent="-228600" algn="l" defTabSz="457200" rtl="0" eaLnBrk="0" fontAlgn="base" hangingPunct="0">
        <a:spcBef>
          <a:spcPts val="500"/>
        </a:spcBef>
        <a:spcAft>
          <a:spcPct val="0"/>
        </a:spcAft>
        <a:buClr>
          <a:srgbClr val="000000"/>
        </a:buClr>
        <a:buSzPct val="100000"/>
        <a:buFont typeface="Times New Roman" pitchFamily="16" charset="0"/>
        <a:buChar char="»"/>
        <a:defRPr sz="2000">
          <a:solidFill>
            <a:srgbClr val="000000"/>
          </a:solidFill>
          <a:latin typeface="+mn-lt"/>
          <a:ea typeface="+mn-ea"/>
          <a:cs typeface="+mn-cs"/>
        </a:defRPr>
      </a:lvl5pPr>
      <a:lvl6pPr marL="2514600" indent="-228600" algn="l" defTabSz="457200" rtl="0" eaLnBrk="0" fontAlgn="base" hangingPunct="0">
        <a:spcBef>
          <a:spcPts val="500"/>
        </a:spcBef>
        <a:spcAft>
          <a:spcPct val="0"/>
        </a:spcAft>
        <a:buClr>
          <a:srgbClr val="000000"/>
        </a:buClr>
        <a:buSzPct val="100000"/>
        <a:buFont typeface="Times New Roman" pitchFamily="16" charset="0"/>
        <a:buChar char="»"/>
        <a:defRPr sz="2000">
          <a:solidFill>
            <a:srgbClr val="000000"/>
          </a:solidFill>
          <a:latin typeface="+mn-lt"/>
          <a:ea typeface="+mn-ea"/>
          <a:cs typeface="+mn-cs"/>
        </a:defRPr>
      </a:lvl6pPr>
      <a:lvl7pPr marL="2971800" indent="-228600" algn="l" defTabSz="457200" rtl="0" eaLnBrk="0" fontAlgn="base" hangingPunct="0">
        <a:spcBef>
          <a:spcPts val="500"/>
        </a:spcBef>
        <a:spcAft>
          <a:spcPct val="0"/>
        </a:spcAft>
        <a:buClr>
          <a:srgbClr val="000000"/>
        </a:buClr>
        <a:buSzPct val="100000"/>
        <a:buFont typeface="Times New Roman" pitchFamily="16" charset="0"/>
        <a:buChar char="»"/>
        <a:defRPr sz="2000">
          <a:solidFill>
            <a:srgbClr val="000000"/>
          </a:solidFill>
          <a:latin typeface="+mn-lt"/>
          <a:ea typeface="+mn-ea"/>
          <a:cs typeface="+mn-cs"/>
        </a:defRPr>
      </a:lvl7pPr>
      <a:lvl8pPr marL="3429000" indent="-228600" algn="l" defTabSz="457200" rtl="0" eaLnBrk="0" fontAlgn="base" hangingPunct="0">
        <a:spcBef>
          <a:spcPts val="500"/>
        </a:spcBef>
        <a:spcAft>
          <a:spcPct val="0"/>
        </a:spcAft>
        <a:buClr>
          <a:srgbClr val="000000"/>
        </a:buClr>
        <a:buSzPct val="100000"/>
        <a:buFont typeface="Times New Roman" pitchFamily="16" charset="0"/>
        <a:buChar char="»"/>
        <a:defRPr sz="2000">
          <a:solidFill>
            <a:srgbClr val="000000"/>
          </a:solidFill>
          <a:latin typeface="+mn-lt"/>
          <a:ea typeface="+mn-ea"/>
          <a:cs typeface="+mn-cs"/>
        </a:defRPr>
      </a:lvl8pPr>
      <a:lvl9pPr marL="3886200" indent="-228600" algn="l" defTabSz="457200" rtl="0" eaLnBrk="0" fontAlgn="base" hangingPunct="0">
        <a:spcBef>
          <a:spcPts val="500"/>
        </a:spcBef>
        <a:spcAft>
          <a:spcPct val="0"/>
        </a:spcAft>
        <a:buClr>
          <a:srgbClr val="000000"/>
        </a:buClr>
        <a:buSzPct val="100000"/>
        <a:buFont typeface="Times New Roman" pitchFamily="16" charset="0"/>
        <a:buChar char="»"/>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www.starnet.co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www.cygwin.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1"/>
          <p:cNvSpPr txBox="1">
            <a:spLocks noChangeArrowheads="1"/>
          </p:cNvSpPr>
          <p:nvPr/>
        </p:nvSpPr>
        <p:spPr bwMode="auto">
          <a:xfrm>
            <a:off x="6553200" y="6248400"/>
            <a:ext cx="1905000" cy="45720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1E5D39F7-D4A4-4BF5-BACB-CCC3E6609D75}" type="slidenum">
              <a:rPr lang="en-US" sz="1400" baseline="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a:t>
            </a:fld>
            <a:endParaRPr lang="en-US" sz="1400" baseline="0">
              <a:solidFill>
                <a:srgbClr val="000000"/>
              </a:solidFill>
            </a:endParaRPr>
          </a:p>
        </p:txBody>
      </p:sp>
      <p:sp>
        <p:nvSpPr>
          <p:cNvPr id="2051" name="Text Box 2"/>
          <p:cNvSpPr txBox="1">
            <a:spLocks noChangeArrowheads="1"/>
          </p:cNvSpPr>
          <p:nvPr/>
        </p:nvSpPr>
        <p:spPr bwMode="auto">
          <a:xfrm>
            <a:off x="685800" y="76200"/>
            <a:ext cx="7772400" cy="1143000"/>
          </a:xfrm>
          <a:prstGeom prst="rect">
            <a:avLst/>
          </a:prstGeom>
          <a:noFill/>
          <a:ln w="9525">
            <a:noFill/>
            <a:round/>
            <a:headEnd/>
            <a:tailEnd/>
          </a:ln>
        </p:spPr>
        <p:txBody>
          <a:bodyPr anchor="ctr"/>
          <a:lstStyle/>
          <a:p>
            <a:pPr>
              <a:buClr>
                <a:srgbClr val="3333CC"/>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aseline="0">
                <a:solidFill>
                  <a:srgbClr val="3333CC"/>
                </a:solidFill>
              </a:rPr>
              <a:t>Lecture 6</a:t>
            </a:r>
          </a:p>
        </p:txBody>
      </p:sp>
      <p:sp>
        <p:nvSpPr>
          <p:cNvPr id="2052" name="Text Box 3"/>
          <p:cNvSpPr txBox="1">
            <a:spLocks noChangeArrowheads="1"/>
          </p:cNvSpPr>
          <p:nvPr/>
        </p:nvSpPr>
        <p:spPr bwMode="auto">
          <a:xfrm>
            <a:off x="685800" y="1295400"/>
            <a:ext cx="7772400" cy="4953000"/>
          </a:xfrm>
          <a:prstGeom prst="rect">
            <a:avLst/>
          </a:prstGeom>
          <a:noFill/>
          <a:ln w="9525">
            <a:noFill/>
            <a:round/>
            <a:headEnd/>
            <a:tailEnd/>
          </a:ln>
        </p:spPr>
        <p:txBody>
          <a:bodyPr/>
          <a:lstStyle/>
          <a:p>
            <a:pPr marL="336550" indent="-336550">
              <a:spcBef>
                <a:spcPts val="700"/>
              </a:spcBef>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aseline="0">
                <a:solidFill>
                  <a:srgbClr val="000000"/>
                </a:solidFill>
              </a:rPr>
              <a:t>Introduction to Process Management</a:t>
            </a:r>
          </a:p>
          <a:p>
            <a:pPr marL="336550" indent="-336550">
              <a:spcBef>
                <a:spcPts val="700"/>
              </a:spcBef>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baseline="0">
              <a:solidFill>
                <a:srgbClr val="000000"/>
              </a:solidFill>
            </a:endParaRPr>
          </a:p>
          <a:p>
            <a:pPr marL="336550" indent="-336550">
              <a:spcBef>
                <a:spcPts val="700"/>
              </a:spcBef>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baseline="0">
              <a:solidFill>
                <a:srgbClr val="000000"/>
              </a:solidFill>
            </a:endParaRPr>
          </a:p>
          <a:p>
            <a:pPr marL="336550" indent="-336550">
              <a:spcBef>
                <a:spcPts val="700"/>
              </a:spcBef>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baseline="0">
              <a:solidFill>
                <a:srgbClr val="000000"/>
              </a:solidFill>
            </a:endParaRPr>
          </a:p>
          <a:p>
            <a:pPr marL="336550" indent="-336550">
              <a:spcBef>
                <a:spcPts val="700"/>
              </a:spcBef>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aseline="0">
                <a:solidFill>
                  <a:srgbClr val="000000"/>
                </a:solidFill>
              </a:rPr>
              <a:t>COP 3353 Introduction to UNIX</a:t>
            </a:r>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p:cNvSpPr>
            <a:spLocks noGrp="1" noChangeArrowheads="1"/>
          </p:cNvSpPr>
          <p:nvPr>
            <p:ph type="title"/>
          </p:nvPr>
        </p:nvSpPr>
        <p:spPr>
          <a:xfrm>
            <a:off x="685800" y="120650"/>
            <a:ext cx="7770813" cy="1050925"/>
          </a:xfrm>
        </p:spPr>
        <p:txBody>
          <a:bodyPr lIns="0" tIns="0" rIns="0" bIns="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Starting X Windows</a:t>
            </a:r>
          </a:p>
        </p:txBody>
      </p:sp>
      <p:sp>
        <p:nvSpPr>
          <p:cNvPr id="11267" name="Rectangle 2"/>
          <p:cNvSpPr>
            <a:spLocks noGrp="1" noChangeArrowheads="1"/>
          </p:cNvSpPr>
          <p:nvPr>
            <p:ph type="body" idx="1"/>
          </p:nvPr>
        </p:nvSpPr>
        <p:spPr>
          <a:xfrm>
            <a:off x="685800" y="1295400"/>
            <a:ext cx="7770813" cy="4862513"/>
          </a:xfrm>
        </p:spPr>
        <p:txBody>
          <a:bodyPr lIns="0" tIns="0" rIns="0" bIns="0"/>
          <a:lstStyle/>
          <a:p>
            <a: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mtClean="0"/>
              <a:t>Linux environments have native X support.</a:t>
            </a:r>
          </a:p>
          <a:p>
            <a:pPr lvl="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mtClean="0"/>
              <a:t>ssh -Y diablo.cs.fsu.edu: Enables trusted X11 forwarding.</a:t>
            </a:r>
          </a:p>
          <a:p>
            <a: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mtClean="0"/>
              <a:t>Microsoft Windows need a helper X program.</a:t>
            </a:r>
          </a:p>
          <a:p>
            <a:pPr lvl="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mtClean="0"/>
              <a:t>Xwin32: </a:t>
            </a:r>
            <a:r>
              <a:rPr lang="en-US" smtClean="0">
                <a:solidFill>
                  <a:srgbClr val="CCCCFF"/>
                </a:solidFill>
                <a:hlinkClick r:id="rId3"/>
              </a:rPr>
              <a:t>http://www.starnet.com/</a:t>
            </a:r>
          </a:p>
          <a:p>
            <a:pPr lvl="2">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mtClean="0"/>
              <a:t>None free – has a trial version</a:t>
            </a:r>
          </a:p>
          <a:p>
            <a:pPr lvl="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mtClean="0"/>
              <a:t>Cygwin: </a:t>
            </a:r>
            <a:r>
              <a:rPr lang="en-US" smtClean="0">
                <a:solidFill>
                  <a:srgbClr val="CCCCFF"/>
                </a:solidFill>
                <a:hlinkClick r:id="rId4"/>
              </a:rPr>
              <a:t>http://www.cygwin.com/</a:t>
            </a:r>
          </a:p>
          <a:p>
            <a:pPr lvl="2">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mtClean="0"/>
              <a:t>Free open source Unix windows port.</a:t>
            </a:r>
          </a:p>
          <a:p>
            <a: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mtClean="0"/>
              <a:t>SSH Client Enable Tunneling (Windows)‏</a:t>
            </a:r>
          </a:p>
          <a:p>
            <a: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mtClean="0"/>
              <a:t>Xterm – X Terminal is a think client that runs on X server</a:t>
            </a:r>
          </a:p>
        </p:txBody>
      </p:sp>
    </p:spTree>
  </p:cSld>
  <p:clrMapOvr>
    <a:masterClrMapping/>
  </p:clrMapOvr>
  <p:transition/>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p:cNvSpPr txBox="1">
            <a:spLocks noChangeArrowheads="1"/>
          </p:cNvSpPr>
          <p:nvPr/>
        </p:nvSpPr>
        <p:spPr bwMode="auto">
          <a:xfrm>
            <a:off x="685800" y="76200"/>
            <a:ext cx="7772400" cy="1143000"/>
          </a:xfrm>
          <a:prstGeom prst="rect">
            <a:avLst/>
          </a:prstGeom>
          <a:noFill/>
          <a:ln w="9525">
            <a:noFill/>
            <a:round/>
            <a:headEnd/>
            <a:tailEnd/>
          </a:ln>
        </p:spPr>
        <p:txBody>
          <a:bodyPr anchor="ctr"/>
          <a:lstStyle/>
          <a:p>
            <a:pPr>
              <a:buClr>
                <a:srgbClr val="3333CC"/>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aseline="0">
                <a:solidFill>
                  <a:srgbClr val="3333CC"/>
                </a:solidFill>
              </a:rPr>
              <a:t>Multi-xxxx</a:t>
            </a:r>
          </a:p>
        </p:txBody>
      </p:sp>
      <p:sp>
        <p:nvSpPr>
          <p:cNvPr id="3075" name="Text Box 2"/>
          <p:cNvSpPr txBox="1">
            <a:spLocks noChangeArrowheads="1"/>
          </p:cNvSpPr>
          <p:nvPr/>
        </p:nvSpPr>
        <p:spPr bwMode="auto">
          <a:xfrm>
            <a:off x="685800" y="1295400"/>
            <a:ext cx="7772400" cy="5318125"/>
          </a:xfrm>
          <a:prstGeom prst="rect">
            <a:avLst/>
          </a:prstGeom>
          <a:noFill/>
          <a:ln w="9525">
            <a:noFill/>
            <a:round/>
            <a:headEnd/>
            <a:tailEnd/>
          </a:ln>
        </p:spPr>
        <p:txBody>
          <a:bodyPr/>
          <a:lstStyle/>
          <a:p>
            <a:pPr marL="336550" indent="-336550" algn="l">
              <a:lnSpc>
                <a:spcPct val="90000"/>
              </a:lnSpc>
              <a:spcBef>
                <a:spcPts val="650"/>
              </a:spcBef>
              <a:buFont typeface="Times New Roman" pitchFamily="16"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600" baseline="0">
                <a:solidFill>
                  <a:srgbClr val="000000"/>
                </a:solidFill>
              </a:rPr>
              <a:t>The UNIX Operating System provides an environment in which multiple “processes” can run concurrently</a:t>
            </a:r>
          </a:p>
          <a:p>
            <a:pPr marL="736600" lvl="1" indent="-279400" algn="l">
              <a:lnSpc>
                <a:spcPct val="90000"/>
              </a:lnSpc>
              <a:spcBef>
                <a:spcPts val="550"/>
              </a:spcBef>
              <a:buFont typeface="Times New Roman" pitchFamily="16"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200" baseline="0">
                <a:solidFill>
                  <a:srgbClr val="000000"/>
                </a:solidFill>
              </a:rPr>
              <a:t>Multitasking or multiprogramming: the ability to run multiple programs on the same machine concurrently</a:t>
            </a:r>
          </a:p>
          <a:p>
            <a:pPr marL="736600" lvl="1" indent="-279400" algn="l">
              <a:lnSpc>
                <a:spcPct val="90000"/>
              </a:lnSpc>
              <a:spcBef>
                <a:spcPts val="550"/>
              </a:spcBef>
              <a:buFont typeface="Times New Roman" pitchFamily="16"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200" baseline="0">
                <a:solidFill>
                  <a:srgbClr val="000000"/>
                </a:solidFill>
              </a:rPr>
              <a:t>Multiprocessing: the ability to use multiple processors on the same machine</a:t>
            </a:r>
          </a:p>
          <a:p>
            <a:pPr marL="736600" lvl="1" indent="-279400" algn="l">
              <a:lnSpc>
                <a:spcPct val="90000"/>
              </a:lnSpc>
              <a:spcBef>
                <a:spcPts val="550"/>
              </a:spcBef>
              <a:buFont typeface="Times New Roman" pitchFamily="16"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200" baseline="0">
                <a:solidFill>
                  <a:srgbClr val="000000"/>
                </a:solidFill>
              </a:rPr>
              <a:t>Multiprocessing sometimes is also used to indicate that multiple concurrent processes can execute at the same time in a single processor environment</a:t>
            </a:r>
          </a:p>
          <a:p>
            <a:pPr marL="336550" indent="-336550" algn="l">
              <a:lnSpc>
                <a:spcPct val="90000"/>
              </a:lnSpc>
              <a:spcBef>
                <a:spcPts val="650"/>
              </a:spcBef>
              <a:buFont typeface="Times New Roman" pitchFamily="16"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600" baseline="0">
                <a:solidFill>
                  <a:srgbClr val="000000"/>
                </a:solidFill>
              </a:rPr>
              <a:t>UNIX supports both multiprogramming and multiprocessing (in both senses)‏</a:t>
            </a:r>
          </a:p>
          <a:p>
            <a:pPr marL="736600" lvl="1" indent="-279400" algn="l">
              <a:lnSpc>
                <a:spcPct val="90000"/>
              </a:lnSpc>
              <a:spcBef>
                <a:spcPts val="550"/>
              </a:spcBef>
              <a:buFont typeface="Times New Roman" pitchFamily="16"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200" baseline="0">
                <a:solidFill>
                  <a:srgbClr val="000000"/>
                </a:solidFill>
              </a:rPr>
              <a:t>This is implemented through the process abstraction</a:t>
            </a:r>
          </a:p>
          <a:p>
            <a:pPr marL="736600" lvl="1" indent="-279400" algn="l">
              <a:lnSpc>
                <a:spcPct val="90000"/>
              </a:lnSpc>
              <a:spcBef>
                <a:spcPts val="550"/>
              </a:spcBef>
              <a:buFont typeface="Times New Roman" pitchFamily="16"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200" baseline="0">
                <a:solidFill>
                  <a:srgbClr val="000000"/>
                </a:solidFill>
              </a:rPr>
              <a:t>More recently supporting Light Weight Processes and Threads has also become the norm</a:t>
            </a:r>
          </a:p>
        </p:txBody>
      </p:sp>
      <p:sp>
        <p:nvSpPr>
          <p:cNvPr id="3076" name="Text Box 3"/>
          <p:cNvSpPr txBox="1">
            <a:spLocks noChangeArrowheads="1"/>
          </p:cNvSpPr>
          <p:nvPr/>
        </p:nvSpPr>
        <p:spPr bwMode="auto">
          <a:xfrm>
            <a:off x="6553200" y="6248400"/>
            <a:ext cx="1905000" cy="45720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C2515446-5C11-4DC2-87F4-55790181C80E}" type="slidenum">
              <a:rPr lang="en-US" sz="1400" baseline="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a:t>
            </a:fld>
            <a:endParaRPr lang="en-US" sz="1400" baseline="0">
              <a:solidFill>
                <a:srgbClr val="000000"/>
              </a:solidFill>
            </a:endParaRPr>
          </a:p>
        </p:txBody>
      </p:sp>
    </p:spTree>
  </p:cSld>
  <p:clrMapOvr>
    <a:masterClrMapping/>
  </p:clrMapOvr>
  <p:transition/>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1"/>
          <p:cNvSpPr txBox="1">
            <a:spLocks noChangeArrowheads="1"/>
          </p:cNvSpPr>
          <p:nvPr/>
        </p:nvSpPr>
        <p:spPr bwMode="auto">
          <a:xfrm>
            <a:off x="685800" y="76200"/>
            <a:ext cx="7772400" cy="1143000"/>
          </a:xfrm>
          <a:prstGeom prst="rect">
            <a:avLst/>
          </a:prstGeom>
          <a:noFill/>
          <a:ln w="9525">
            <a:noFill/>
            <a:round/>
            <a:headEnd/>
            <a:tailEnd/>
          </a:ln>
        </p:spPr>
        <p:txBody>
          <a:bodyPr anchor="ctr"/>
          <a:lstStyle/>
          <a:p>
            <a:pPr>
              <a:buClr>
                <a:srgbClr val="3333CC"/>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aseline="0">
                <a:solidFill>
                  <a:srgbClr val="3333CC"/>
                </a:solidFill>
              </a:rPr>
              <a:t>The Process Abstraction</a:t>
            </a:r>
          </a:p>
        </p:txBody>
      </p:sp>
      <p:sp>
        <p:nvSpPr>
          <p:cNvPr id="4099" name="Text Box 2"/>
          <p:cNvSpPr txBox="1">
            <a:spLocks noChangeArrowheads="1"/>
          </p:cNvSpPr>
          <p:nvPr/>
        </p:nvSpPr>
        <p:spPr bwMode="auto">
          <a:xfrm>
            <a:off x="685800" y="1295400"/>
            <a:ext cx="7772400" cy="4953000"/>
          </a:xfrm>
          <a:prstGeom prst="rect">
            <a:avLst/>
          </a:prstGeom>
          <a:noFill/>
          <a:ln w="9525">
            <a:noFill/>
            <a:round/>
            <a:headEnd/>
            <a:tailEnd/>
          </a:ln>
        </p:spPr>
        <p:txBody>
          <a:bodyPr/>
          <a:lstStyle/>
          <a:p>
            <a:pPr marL="336550" indent="-336550" algn="l">
              <a:lnSpc>
                <a:spcPct val="90000"/>
              </a:lnSpc>
              <a:spcBef>
                <a:spcPts val="650"/>
              </a:spcBef>
              <a:buFont typeface="Times New Roman" pitchFamily="16"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600" baseline="0">
                <a:solidFill>
                  <a:srgbClr val="000000"/>
                </a:solidFill>
              </a:rPr>
              <a:t>In traditional systems a </a:t>
            </a:r>
            <a:r>
              <a:rPr lang="en-US" sz="2600" i="1" baseline="0">
                <a:solidFill>
                  <a:srgbClr val="000000"/>
                </a:solidFill>
              </a:rPr>
              <a:t>process</a:t>
            </a:r>
            <a:r>
              <a:rPr lang="en-US" sz="2600" baseline="0">
                <a:solidFill>
                  <a:srgbClr val="000000"/>
                </a:solidFill>
              </a:rPr>
              <a:t> executes a single sequence of instructions in an </a:t>
            </a:r>
            <a:r>
              <a:rPr lang="en-US" sz="2600" i="1" baseline="0">
                <a:solidFill>
                  <a:srgbClr val="000000"/>
                </a:solidFill>
              </a:rPr>
              <a:t>address space. </a:t>
            </a:r>
          </a:p>
          <a:p>
            <a:pPr marL="736600" lvl="1" indent="-279400" algn="l">
              <a:lnSpc>
                <a:spcPct val="90000"/>
              </a:lnSpc>
              <a:spcBef>
                <a:spcPts val="550"/>
              </a:spcBef>
              <a:buFont typeface="Times New Roman" pitchFamily="16"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200" baseline="0">
                <a:solidFill>
                  <a:srgbClr val="000000"/>
                </a:solidFill>
              </a:rPr>
              <a:t>The program counter (PC) is a special hardware register that tracks the current instruction that is to be execute</a:t>
            </a:r>
          </a:p>
          <a:p>
            <a:pPr marL="736600" lvl="1" indent="-279400" algn="l">
              <a:lnSpc>
                <a:spcPct val="90000"/>
              </a:lnSpc>
              <a:spcBef>
                <a:spcPts val="550"/>
              </a:spcBef>
              <a:buFont typeface="Times New Roman" pitchFamily="16"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200" baseline="0">
                <a:solidFill>
                  <a:srgbClr val="000000"/>
                </a:solidFill>
              </a:rPr>
              <a:t>In UNIX, many processes are active at the same time and the OS provides some aspects of a </a:t>
            </a:r>
            <a:r>
              <a:rPr lang="en-US" sz="2200" i="1" baseline="0">
                <a:solidFill>
                  <a:srgbClr val="000000"/>
                </a:solidFill>
              </a:rPr>
              <a:t>virtual machine</a:t>
            </a:r>
          </a:p>
          <a:p>
            <a:pPr marL="1143000" lvl="2" indent="-228600" algn="l">
              <a:lnSpc>
                <a:spcPct val="90000"/>
              </a:lnSpc>
              <a:spcBef>
                <a:spcPts val="475"/>
              </a:spcBef>
              <a:buFont typeface="Times New Roman" pitchFamily="16"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1900" i="1" baseline="0">
                <a:solidFill>
                  <a:srgbClr val="000000"/>
                </a:solidFill>
              </a:rPr>
              <a:t>Processes have their own registers and memory, but rely on the OS for I/O, device control and interacting with other processes</a:t>
            </a:r>
          </a:p>
          <a:p>
            <a:pPr marL="736600" lvl="1" indent="-279400" algn="l">
              <a:lnSpc>
                <a:spcPct val="90000"/>
              </a:lnSpc>
              <a:spcBef>
                <a:spcPts val="550"/>
              </a:spcBef>
              <a:buFont typeface="Times New Roman" pitchFamily="16"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200" baseline="0">
                <a:solidFill>
                  <a:srgbClr val="000000"/>
                </a:solidFill>
              </a:rPr>
              <a:t>Processes:</a:t>
            </a:r>
          </a:p>
          <a:p>
            <a:pPr marL="1143000" lvl="2" indent="-228600" algn="l">
              <a:lnSpc>
                <a:spcPct val="90000"/>
              </a:lnSpc>
              <a:spcBef>
                <a:spcPts val="475"/>
              </a:spcBef>
              <a:buFont typeface="Times New Roman" pitchFamily="16"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1900" baseline="0">
                <a:solidFill>
                  <a:srgbClr val="000000"/>
                </a:solidFill>
              </a:rPr>
              <a:t>Run in a virtual address space</a:t>
            </a:r>
          </a:p>
          <a:p>
            <a:pPr marL="1143000" lvl="2" indent="-228600" algn="l">
              <a:lnSpc>
                <a:spcPct val="90000"/>
              </a:lnSpc>
              <a:spcBef>
                <a:spcPts val="475"/>
              </a:spcBef>
              <a:buFont typeface="Times New Roman" pitchFamily="16"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1900" baseline="0">
                <a:solidFill>
                  <a:srgbClr val="000000"/>
                </a:solidFill>
              </a:rPr>
              <a:t>Content for resources such as processor(s), memory, and peripheral devices</a:t>
            </a:r>
          </a:p>
          <a:p>
            <a:pPr marL="1143000" lvl="2" indent="-228600" algn="l">
              <a:lnSpc>
                <a:spcPct val="90000"/>
              </a:lnSpc>
              <a:spcBef>
                <a:spcPts val="475"/>
              </a:spcBef>
              <a:buFont typeface="Times New Roman" pitchFamily="16"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1900" baseline="0">
                <a:solidFill>
                  <a:srgbClr val="000000"/>
                </a:solidFill>
              </a:rPr>
              <a:t>All of the above is managed by the OS the memory management system; the I/O system; the process management and scheduling system, and the Interprocess Communication system (IPC)‏</a:t>
            </a:r>
          </a:p>
        </p:txBody>
      </p:sp>
      <p:sp>
        <p:nvSpPr>
          <p:cNvPr id="4100" name="Text Box 3"/>
          <p:cNvSpPr txBox="1">
            <a:spLocks noChangeArrowheads="1"/>
          </p:cNvSpPr>
          <p:nvPr/>
        </p:nvSpPr>
        <p:spPr bwMode="auto">
          <a:xfrm>
            <a:off x="6553200" y="6248400"/>
            <a:ext cx="1905000" cy="45720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30F78226-BC07-4812-89CA-1191B520F8B2}" type="slidenum">
              <a:rPr lang="en-US" sz="1400" baseline="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a:t>
            </a:fld>
            <a:endParaRPr lang="en-US" sz="1400" baseline="0">
              <a:solidFill>
                <a:srgbClr val="000000"/>
              </a:solidFill>
            </a:endParaRPr>
          </a:p>
        </p:txBody>
      </p:sp>
    </p:spTree>
  </p:cSld>
  <p:clrMapOvr>
    <a:masterClrMapping/>
  </p:clrMapOvr>
  <p:transition/>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1"/>
          <p:cNvSpPr txBox="1">
            <a:spLocks noChangeArrowheads="1"/>
          </p:cNvSpPr>
          <p:nvPr/>
        </p:nvSpPr>
        <p:spPr bwMode="auto">
          <a:xfrm>
            <a:off x="685800" y="76200"/>
            <a:ext cx="7772400" cy="1143000"/>
          </a:xfrm>
          <a:prstGeom prst="rect">
            <a:avLst/>
          </a:prstGeom>
          <a:noFill/>
          <a:ln w="9525">
            <a:noFill/>
            <a:round/>
            <a:headEnd/>
            <a:tailEnd/>
          </a:ln>
        </p:spPr>
        <p:txBody>
          <a:bodyPr anchor="ctr"/>
          <a:lstStyle/>
          <a:p>
            <a:pPr>
              <a:buClr>
                <a:srgbClr val="3333CC"/>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aseline="0">
                <a:solidFill>
                  <a:srgbClr val="3333CC"/>
                </a:solidFill>
              </a:rPr>
              <a:t>More about a </a:t>
            </a:r>
            <a:r>
              <a:rPr lang="en-US" sz="4000" i="1" baseline="0">
                <a:solidFill>
                  <a:srgbClr val="3333CC"/>
                </a:solidFill>
              </a:rPr>
              <a:t>Process</a:t>
            </a:r>
          </a:p>
        </p:txBody>
      </p:sp>
      <p:sp>
        <p:nvSpPr>
          <p:cNvPr id="5123" name="Text Box 2"/>
          <p:cNvSpPr txBox="1">
            <a:spLocks noChangeArrowheads="1"/>
          </p:cNvSpPr>
          <p:nvPr/>
        </p:nvSpPr>
        <p:spPr bwMode="auto">
          <a:xfrm>
            <a:off x="685800" y="1295400"/>
            <a:ext cx="7772400" cy="4953000"/>
          </a:xfrm>
          <a:prstGeom prst="rect">
            <a:avLst/>
          </a:prstGeom>
          <a:noFill/>
          <a:ln w="9525">
            <a:noFill/>
            <a:round/>
            <a:headEnd/>
            <a:tailEnd/>
          </a:ln>
        </p:spPr>
        <p:txBody>
          <a:bodyPr/>
          <a:lstStyle/>
          <a:p>
            <a:pPr marL="336550" indent="-336550" algn="l">
              <a:lnSpc>
                <a:spcPct val="80000"/>
              </a:lnSpc>
              <a:spcBef>
                <a:spcPts val="650"/>
              </a:spcBef>
              <a:buFont typeface="Times New Roman" pitchFamily="16"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600" baseline="0">
                <a:solidFill>
                  <a:srgbClr val="000000"/>
                </a:solidFill>
              </a:rPr>
              <a:t>Processes are created by the OS, typically by the </a:t>
            </a:r>
            <a:r>
              <a:rPr lang="en-US" sz="2600" i="1" baseline="0">
                <a:solidFill>
                  <a:srgbClr val="000000"/>
                </a:solidFill>
              </a:rPr>
              <a:t>fork</a:t>
            </a:r>
            <a:r>
              <a:rPr lang="en-US" sz="2600" baseline="0">
                <a:solidFill>
                  <a:srgbClr val="000000"/>
                </a:solidFill>
              </a:rPr>
              <a:t> command.</a:t>
            </a:r>
          </a:p>
          <a:p>
            <a:pPr marL="736600" lvl="1" indent="-279400" algn="l">
              <a:lnSpc>
                <a:spcPct val="80000"/>
              </a:lnSpc>
              <a:spcBef>
                <a:spcPts val="550"/>
              </a:spcBef>
              <a:buFont typeface="Times New Roman" pitchFamily="16"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200" i="1" baseline="0">
                <a:solidFill>
                  <a:srgbClr val="000000"/>
                </a:solidFill>
              </a:rPr>
              <a:t>The process that calls fork is the parent and the new process is the child.</a:t>
            </a:r>
          </a:p>
          <a:p>
            <a:pPr marL="736600" lvl="1" indent="-279400" algn="l">
              <a:lnSpc>
                <a:spcPct val="80000"/>
              </a:lnSpc>
              <a:spcBef>
                <a:spcPts val="550"/>
              </a:spcBef>
              <a:buFont typeface="Times New Roman" pitchFamily="16"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200" i="1" baseline="0">
                <a:solidFill>
                  <a:srgbClr val="000000"/>
                </a:solidFill>
              </a:rPr>
              <a:t>The child inherits a replica of the parent’s address space and is essentially a clone.  Both continue to execute the identical program. Fork returns the child’s process id to the parent, and the value 0 to the child.</a:t>
            </a:r>
          </a:p>
          <a:p>
            <a:pPr marL="736600" lvl="1" indent="-279400" algn="l">
              <a:lnSpc>
                <a:spcPct val="80000"/>
              </a:lnSpc>
              <a:spcBef>
                <a:spcPts val="550"/>
              </a:spcBef>
              <a:buFont typeface="Times New Roman" pitchFamily="16"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200" i="1" baseline="0">
                <a:solidFill>
                  <a:srgbClr val="000000"/>
                </a:solidFill>
              </a:rPr>
              <a:t>The </a:t>
            </a:r>
            <a:r>
              <a:rPr lang="en-US" sz="2200" baseline="0">
                <a:solidFill>
                  <a:srgbClr val="000000"/>
                </a:solidFill>
              </a:rPr>
              <a:t>exec </a:t>
            </a:r>
            <a:r>
              <a:rPr lang="en-US" sz="2200" i="1" baseline="0">
                <a:solidFill>
                  <a:srgbClr val="000000"/>
                </a:solidFill>
              </a:rPr>
              <a:t>system call loads another program and starts running this (typically in the child process).</a:t>
            </a:r>
          </a:p>
          <a:p>
            <a:pPr marL="336550" indent="-336550" algn="l">
              <a:lnSpc>
                <a:spcPct val="80000"/>
              </a:lnSpc>
              <a:spcBef>
                <a:spcPts val="650"/>
              </a:spcBef>
              <a:buFont typeface="Times New Roman" pitchFamily="16"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600" baseline="0">
                <a:solidFill>
                  <a:srgbClr val="000000"/>
                </a:solidFill>
              </a:rPr>
              <a:t>States of a Process</a:t>
            </a:r>
          </a:p>
          <a:p>
            <a:pPr marL="736600" lvl="1" indent="-279400" algn="l">
              <a:lnSpc>
                <a:spcPct val="80000"/>
              </a:lnSpc>
              <a:spcBef>
                <a:spcPts val="550"/>
              </a:spcBef>
              <a:buFont typeface="Times New Roman" pitchFamily="16"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200" baseline="0">
                <a:solidFill>
                  <a:srgbClr val="000000"/>
                </a:solidFill>
              </a:rPr>
              <a:t>Initial, ready to run, running (in user mode or kernel mode), asleep, stopped, zombie (upon exit), orphaned (no parent).  Finally, when all resources are freed by the parent, the process is terminated or no longer exists.</a:t>
            </a:r>
          </a:p>
        </p:txBody>
      </p:sp>
      <p:sp>
        <p:nvSpPr>
          <p:cNvPr id="5124" name="Text Box 3"/>
          <p:cNvSpPr txBox="1">
            <a:spLocks noChangeArrowheads="1"/>
          </p:cNvSpPr>
          <p:nvPr/>
        </p:nvSpPr>
        <p:spPr bwMode="auto">
          <a:xfrm>
            <a:off x="6553200" y="6248400"/>
            <a:ext cx="1905000" cy="45720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B171D11C-49F1-4E85-8913-109CE85D4D43}" type="slidenum">
              <a:rPr lang="en-US" sz="1400" baseline="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4</a:t>
            </a:fld>
            <a:endParaRPr lang="en-US" sz="1400" baseline="0">
              <a:solidFill>
                <a:srgbClr val="000000"/>
              </a:solidFill>
            </a:endParaRPr>
          </a:p>
        </p:txBody>
      </p:sp>
    </p:spTree>
  </p:cSld>
  <p:clrMapOvr>
    <a:masterClrMapping/>
  </p:clrMapOvr>
  <p:transition/>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1"/>
          <p:cNvSpPr txBox="1">
            <a:spLocks noChangeArrowheads="1"/>
          </p:cNvSpPr>
          <p:nvPr/>
        </p:nvSpPr>
        <p:spPr bwMode="auto">
          <a:xfrm>
            <a:off x="685800" y="76200"/>
            <a:ext cx="7772400" cy="1143000"/>
          </a:xfrm>
          <a:prstGeom prst="rect">
            <a:avLst/>
          </a:prstGeom>
          <a:noFill/>
          <a:ln w="9525">
            <a:noFill/>
            <a:round/>
            <a:headEnd/>
            <a:tailEnd/>
          </a:ln>
        </p:spPr>
        <p:txBody>
          <a:bodyPr anchor="ctr"/>
          <a:lstStyle/>
          <a:p>
            <a:pPr>
              <a:buClr>
                <a:srgbClr val="3333CC"/>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aseline="0">
                <a:solidFill>
                  <a:srgbClr val="3333CC"/>
                </a:solidFill>
              </a:rPr>
              <a:t>Basic job control commands</a:t>
            </a:r>
          </a:p>
        </p:txBody>
      </p:sp>
      <p:sp>
        <p:nvSpPr>
          <p:cNvPr id="6147" name="Text Box 2"/>
          <p:cNvSpPr txBox="1">
            <a:spLocks noChangeArrowheads="1"/>
          </p:cNvSpPr>
          <p:nvPr/>
        </p:nvSpPr>
        <p:spPr bwMode="auto">
          <a:xfrm>
            <a:off x="685800" y="1295400"/>
            <a:ext cx="7772400" cy="5172075"/>
          </a:xfrm>
          <a:prstGeom prst="rect">
            <a:avLst/>
          </a:prstGeom>
          <a:noFill/>
          <a:ln w="9525">
            <a:noFill/>
            <a:round/>
            <a:headEnd/>
            <a:tailEnd/>
          </a:ln>
        </p:spPr>
        <p:txBody>
          <a:bodyPr/>
          <a:lstStyle/>
          <a:p>
            <a:pPr marL="336550" indent="-336550" algn="l">
              <a:lnSpc>
                <a:spcPct val="80000"/>
              </a:lnSpc>
              <a:spcBef>
                <a:spcPts val="600"/>
              </a:spcBef>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i="1" baseline="0">
                <a:solidFill>
                  <a:srgbClr val="000000"/>
                </a:solidFill>
              </a:rPr>
              <a:t>ps</a:t>
            </a:r>
            <a:r>
              <a:rPr lang="en-US" sz="2400" baseline="0">
                <a:solidFill>
                  <a:srgbClr val="000000"/>
                </a:solidFill>
              </a:rPr>
              <a:t>: displays information about processes</a:t>
            </a:r>
          </a:p>
          <a:p>
            <a:pPr marL="336550" indent="-336550" algn="l">
              <a:lnSpc>
                <a:spcPct val="80000"/>
              </a:lnSpc>
              <a:spcBef>
                <a:spcPts val="600"/>
              </a:spcBef>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baseline="0">
                <a:solidFill>
                  <a:srgbClr val="000000"/>
                </a:solidFill>
              </a:rPr>
              <a:t>	Some common options</a:t>
            </a:r>
            <a:r>
              <a:rPr lang="en-US" sz="2400" i="1" baseline="0">
                <a:solidFill>
                  <a:srgbClr val="000000"/>
                </a:solidFill>
              </a:rPr>
              <a:t>:[-e] or [-A]: all processes</a:t>
            </a:r>
          </a:p>
          <a:p>
            <a:pPr marL="336550" indent="-336550" algn="l">
              <a:lnSpc>
                <a:spcPct val="80000"/>
              </a:lnSpc>
              <a:spcBef>
                <a:spcPts val="600"/>
              </a:spcBef>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i="1" baseline="0">
                <a:solidFill>
                  <a:srgbClr val="000000"/>
                </a:solidFill>
              </a:rPr>
              <a:t>		      [-l] longer version</a:t>
            </a:r>
          </a:p>
          <a:p>
            <a:pPr marL="336550" indent="-336550" algn="l">
              <a:lnSpc>
                <a:spcPct val="80000"/>
              </a:lnSpc>
              <a:spcBef>
                <a:spcPts val="600"/>
              </a:spcBef>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i="1" baseline="0">
                <a:solidFill>
                  <a:srgbClr val="000000"/>
                </a:solidFill>
              </a:rPr>
              <a:t>		      [u] current user report</a:t>
            </a:r>
          </a:p>
          <a:p>
            <a:pPr marL="336550" indent="-336550" algn="l">
              <a:lnSpc>
                <a:spcPct val="80000"/>
              </a:lnSpc>
              <a:spcBef>
                <a:spcPts val="600"/>
              </a:spcBef>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i="1" baseline="0">
                <a:solidFill>
                  <a:srgbClr val="000000"/>
                </a:solidFill>
              </a:rPr>
              <a:t>		      [-aux] more complete listing</a:t>
            </a:r>
          </a:p>
          <a:p>
            <a:pPr marL="336550" indent="-336550" algn="l">
              <a:lnSpc>
                <a:spcPct val="80000"/>
              </a:lnSpc>
              <a:spcBef>
                <a:spcPts val="600"/>
              </a:spcBef>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i="1" baseline="0">
                <a:solidFill>
                  <a:srgbClr val="000000"/>
                </a:solidFill>
              </a:rPr>
              <a:t>&amp;</a:t>
            </a:r>
            <a:r>
              <a:rPr lang="en-US" sz="2400" baseline="0">
                <a:solidFill>
                  <a:srgbClr val="000000"/>
                </a:solidFill>
              </a:rPr>
              <a:t>: running a process (job) in the background</a:t>
            </a:r>
          </a:p>
          <a:p>
            <a:pPr marL="336550" indent="-336550" algn="l">
              <a:lnSpc>
                <a:spcPct val="80000"/>
              </a:lnSpc>
              <a:spcBef>
                <a:spcPts val="600"/>
              </a:spcBef>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baseline="0">
                <a:solidFill>
                  <a:srgbClr val="000000"/>
                </a:solidFill>
              </a:rPr>
              <a:t>	  example: pp3 &amp;</a:t>
            </a:r>
          </a:p>
          <a:p>
            <a:pPr marL="336550" indent="-336550" algn="l">
              <a:lnSpc>
                <a:spcPct val="80000"/>
              </a:lnSpc>
              <a:spcBef>
                <a:spcPts val="600"/>
              </a:spcBef>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i="1" baseline="0">
                <a:solidFill>
                  <a:srgbClr val="000000"/>
                </a:solidFill>
              </a:rPr>
              <a:t>jobs</a:t>
            </a:r>
            <a:r>
              <a:rPr lang="en-US" sz="2400" baseline="0">
                <a:solidFill>
                  <a:srgbClr val="000000"/>
                </a:solidFill>
              </a:rPr>
              <a:t>: shows you all your background processes</a:t>
            </a:r>
          </a:p>
          <a:p>
            <a:pPr marL="336550" indent="-336550" algn="l">
              <a:lnSpc>
                <a:spcPct val="80000"/>
              </a:lnSpc>
              <a:spcBef>
                <a:spcPts val="600"/>
              </a:spcBef>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i="1" baseline="0">
                <a:solidFill>
                  <a:srgbClr val="000000"/>
                </a:solidFill>
              </a:rPr>
              <a:t>fg</a:t>
            </a:r>
            <a:r>
              <a:rPr lang="en-US" sz="2400" baseline="0">
                <a:solidFill>
                  <a:srgbClr val="000000"/>
                </a:solidFill>
              </a:rPr>
              <a:t>: puts a background job into the foreground</a:t>
            </a:r>
          </a:p>
          <a:p>
            <a:pPr marL="336550" indent="-336550" algn="l">
              <a:lnSpc>
                <a:spcPct val="80000"/>
              </a:lnSpc>
              <a:spcBef>
                <a:spcPts val="600"/>
              </a:spcBef>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i="1" baseline="0">
                <a:solidFill>
                  <a:srgbClr val="000000"/>
                </a:solidFill>
              </a:rPr>
              <a:t>CTRL-z</a:t>
            </a:r>
            <a:r>
              <a:rPr lang="en-US" sz="2400" baseline="0">
                <a:solidFill>
                  <a:srgbClr val="000000"/>
                </a:solidFill>
              </a:rPr>
              <a:t>: stops a process</a:t>
            </a:r>
          </a:p>
          <a:p>
            <a:pPr marL="336550" indent="-336550" algn="l">
              <a:lnSpc>
                <a:spcPct val="80000"/>
              </a:lnSpc>
              <a:spcBef>
                <a:spcPts val="600"/>
              </a:spcBef>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i="1" baseline="0">
                <a:solidFill>
                  <a:srgbClr val="000000"/>
                </a:solidFill>
              </a:rPr>
              <a:t>bg</a:t>
            </a:r>
            <a:r>
              <a:rPr lang="en-US" sz="2400" baseline="0">
                <a:solidFill>
                  <a:srgbClr val="000000"/>
                </a:solidFill>
              </a:rPr>
              <a:t>: puts a job into the background</a:t>
            </a:r>
          </a:p>
          <a:p>
            <a:pPr marL="336550" indent="-336550" algn="l">
              <a:lnSpc>
                <a:spcPct val="80000"/>
              </a:lnSpc>
              <a:spcBef>
                <a:spcPts val="600"/>
              </a:spcBef>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i="1" baseline="0">
                <a:solidFill>
                  <a:srgbClr val="000000"/>
                </a:solidFill>
              </a:rPr>
              <a:t>CTRL-c</a:t>
            </a:r>
            <a:r>
              <a:rPr lang="en-US" sz="2400" baseline="0">
                <a:solidFill>
                  <a:srgbClr val="000000"/>
                </a:solidFill>
              </a:rPr>
              <a:t>: kill the foreground job</a:t>
            </a:r>
          </a:p>
          <a:p>
            <a:pPr marL="336550" indent="-336550" algn="l">
              <a:lnSpc>
                <a:spcPct val="80000"/>
              </a:lnSpc>
              <a:spcBef>
                <a:spcPts val="600"/>
              </a:spcBef>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i="1" baseline="0">
                <a:solidFill>
                  <a:srgbClr val="000000"/>
                </a:solidFill>
              </a:rPr>
              <a:t>kill</a:t>
            </a:r>
            <a:r>
              <a:rPr lang="en-US" sz="2400" baseline="0">
                <a:solidFill>
                  <a:srgbClr val="000000"/>
                </a:solidFill>
              </a:rPr>
              <a:t>: kill a specific job (-9 typically kills most processes)‏</a:t>
            </a:r>
          </a:p>
          <a:p>
            <a:pPr marL="336550" indent="-336550" algn="l">
              <a:lnSpc>
                <a:spcPct val="80000"/>
              </a:lnSpc>
              <a:spcBef>
                <a:spcPts val="600"/>
              </a:spcBef>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400" baseline="0">
              <a:solidFill>
                <a:srgbClr val="000000"/>
              </a:solidFill>
            </a:endParaRPr>
          </a:p>
        </p:txBody>
      </p:sp>
      <p:sp>
        <p:nvSpPr>
          <p:cNvPr id="6148" name="Text Box 3"/>
          <p:cNvSpPr txBox="1">
            <a:spLocks noChangeArrowheads="1"/>
          </p:cNvSpPr>
          <p:nvPr/>
        </p:nvSpPr>
        <p:spPr bwMode="auto">
          <a:xfrm>
            <a:off x="6553200" y="6248400"/>
            <a:ext cx="1905000" cy="45720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40A6BCA8-EC7F-48CC-AF02-9F9206FC0A9E}" type="slidenum">
              <a:rPr lang="en-US" sz="1400" baseline="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5</a:t>
            </a:fld>
            <a:endParaRPr lang="en-US" sz="1400" baseline="0">
              <a:solidFill>
                <a:srgbClr val="000000"/>
              </a:solidFill>
            </a:endParaRPr>
          </a:p>
        </p:txBody>
      </p:sp>
    </p:spTree>
  </p:cSld>
  <p:clrMapOvr>
    <a:masterClrMapping/>
  </p:clrMapOvr>
  <p:transition/>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1"/>
          <p:cNvSpPr txBox="1">
            <a:spLocks noChangeArrowheads="1"/>
          </p:cNvSpPr>
          <p:nvPr/>
        </p:nvSpPr>
        <p:spPr bwMode="auto">
          <a:xfrm>
            <a:off x="685800" y="76200"/>
            <a:ext cx="7772400" cy="1143000"/>
          </a:xfrm>
          <a:prstGeom prst="rect">
            <a:avLst/>
          </a:prstGeom>
          <a:noFill/>
          <a:ln w="9525">
            <a:noFill/>
            <a:round/>
            <a:headEnd/>
            <a:tailEnd/>
          </a:ln>
        </p:spPr>
        <p:txBody>
          <a:bodyPr anchor="ctr"/>
          <a:lstStyle/>
          <a:p>
            <a:pPr>
              <a:buClr>
                <a:srgbClr val="3333CC"/>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aseline="0">
                <a:solidFill>
                  <a:srgbClr val="3333CC"/>
                </a:solidFill>
              </a:rPr>
              <a:t>More job control commands</a:t>
            </a:r>
          </a:p>
        </p:txBody>
      </p:sp>
      <p:sp>
        <p:nvSpPr>
          <p:cNvPr id="7171" name="Text Box 2"/>
          <p:cNvSpPr txBox="1">
            <a:spLocks noChangeArrowheads="1"/>
          </p:cNvSpPr>
          <p:nvPr/>
        </p:nvSpPr>
        <p:spPr bwMode="auto">
          <a:xfrm>
            <a:off x="685800" y="1295400"/>
            <a:ext cx="7772400" cy="5316538"/>
          </a:xfrm>
          <a:prstGeom prst="rect">
            <a:avLst/>
          </a:prstGeom>
          <a:noFill/>
          <a:ln w="9525">
            <a:noFill/>
            <a:round/>
            <a:headEnd/>
            <a:tailEnd/>
          </a:ln>
        </p:spPr>
        <p:txBody>
          <a:bodyPr/>
          <a:lstStyle/>
          <a:p>
            <a:pPr marL="336550" indent="-336550" algn="l">
              <a:spcBef>
                <a:spcPts val="700"/>
              </a:spcBef>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i="1" baseline="0">
                <a:solidFill>
                  <a:srgbClr val="000000"/>
                </a:solidFill>
              </a:rPr>
              <a:t>sleep</a:t>
            </a:r>
            <a:r>
              <a:rPr lang="en-US" sz="2800" baseline="0">
                <a:solidFill>
                  <a:srgbClr val="000000"/>
                </a:solidFill>
              </a:rPr>
              <a:t>: causes the current process to sleep for the time indicated.</a:t>
            </a:r>
          </a:p>
          <a:p>
            <a:pPr marL="336550" indent="-336550" algn="l">
              <a:spcBef>
                <a:spcPts val="700"/>
              </a:spcBef>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aseline="0">
                <a:solidFill>
                  <a:srgbClr val="000000"/>
                </a:solidFill>
              </a:rPr>
              <a:t>	example: sleep 15; ls</a:t>
            </a:r>
          </a:p>
          <a:p>
            <a:pPr marL="336550" indent="-336550" algn="l">
              <a:spcBef>
                <a:spcPts val="700"/>
              </a:spcBef>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aseline="0">
                <a:solidFill>
                  <a:srgbClr val="000000"/>
                </a:solidFill>
              </a:rPr>
              <a:t>			sleep 10; ls &amp;</a:t>
            </a:r>
          </a:p>
          <a:p>
            <a:pPr marL="336550" indent="-336550" algn="l">
              <a:spcBef>
                <a:spcPts val="700"/>
              </a:spcBef>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i="1" baseline="0">
                <a:solidFill>
                  <a:srgbClr val="000000"/>
                </a:solidFill>
              </a:rPr>
              <a:t>stop</a:t>
            </a:r>
            <a:r>
              <a:rPr lang="en-US" sz="2800" baseline="0">
                <a:solidFill>
                  <a:srgbClr val="000000"/>
                </a:solidFill>
              </a:rPr>
              <a:t>: can be used to stop a specific job running in the background</a:t>
            </a:r>
          </a:p>
          <a:p>
            <a:pPr marL="336550" indent="-336550" algn="l">
              <a:spcBef>
                <a:spcPts val="700"/>
              </a:spcBef>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i="1" baseline="0">
                <a:solidFill>
                  <a:srgbClr val="000000"/>
                </a:solidFill>
              </a:rPr>
              <a:t>nice</a:t>
            </a:r>
            <a:r>
              <a:rPr lang="en-US" sz="2800" baseline="0">
                <a:solidFill>
                  <a:srgbClr val="000000"/>
                </a:solidFill>
              </a:rPr>
              <a:t>: run a job with a lower (nicer) priority level ranges are -20 (highest) to +20 (lowest).  Default is 0.  Default nice is usually 4.</a:t>
            </a:r>
          </a:p>
          <a:p>
            <a:pPr marL="336550" indent="-336550" algn="l">
              <a:spcBef>
                <a:spcPts val="700"/>
              </a:spcBef>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aseline="0">
                <a:solidFill>
                  <a:srgbClr val="000000"/>
                </a:solidFill>
              </a:rPr>
              <a:t>		example: nice +10 pp3</a:t>
            </a:r>
          </a:p>
          <a:p>
            <a:pPr marL="336550" indent="-336550" algn="l">
              <a:spcBef>
                <a:spcPts val="700"/>
              </a:spcBef>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endParaRPr lang="en-US" sz="2800" baseline="0">
              <a:solidFill>
                <a:srgbClr val="000000"/>
              </a:solidFill>
            </a:endParaRPr>
          </a:p>
        </p:txBody>
      </p:sp>
      <p:sp>
        <p:nvSpPr>
          <p:cNvPr id="7172" name="Text Box 3"/>
          <p:cNvSpPr txBox="1">
            <a:spLocks noChangeArrowheads="1"/>
          </p:cNvSpPr>
          <p:nvPr/>
        </p:nvSpPr>
        <p:spPr bwMode="auto">
          <a:xfrm>
            <a:off x="6553200" y="6248400"/>
            <a:ext cx="1905000" cy="45720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3D69500A-E39E-4EB6-AF43-1C1EB2B0D91A}" type="slidenum">
              <a:rPr lang="en-US" sz="1400" baseline="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6</a:t>
            </a:fld>
            <a:endParaRPr lang="en-US" sz="1400" baseline="0">
              <a:solidFill>
                <a:srgbClr val="000000"/>
              </a:solidFill>
            </a:endParaRPr>
          </a:p>
        </p:txBody>
      </p:sp>
    </p:spTree>
  </p:cSld>
  <p:clrMapOvr>
    <a:masterClrMapping/>
  </p:clrMapOvr>
  <p:transition/>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1"/>
          <p:cNvSpPr txBox="1">
            <a:spLocks noChangeArrowheads="1"/>
          </p:cNvSpPr>
          <p:nvPr/>
        </p:nvSpPr>
        <p:spPr bwMode="auto">
          <a:xfrm>
            <a:off x="685800" y="76200"/>
            <a:ext cx="7772400" cy="1143000"/>
          </a:xfrm>
          <a:prstGeom prst="rect">
            <a:avLst/>
          </a:prstGeom>
          <a:noFill/>
          <a:ln w="9525">
            <a:noFill/>
            <a:round/>
            <a:headEnd/>
            <a:tailEnd/>
          </a:ln>
        </p:spPr>
        <p:txBody>
          <a:bodyPr anchor="ctr"/>
          <a:lstStyle/>
          <a:p>
            <a:pPr>
              <a:buClr>
                <a:srgbClr val="3333CC"/>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aseline="0">
                <a:solidFill>
                  <a:srgbClr val="3333CC"/>
                </a:solidFill>
              </a:rPr>
              <a:t>Running more than one shell</a:t>
            </a:r>
          </a:p>
        </p:txBody>
      </p:sp>
      <p:sp>
        <p:nvSpPr>
          <p:cNvPr id="8195" name="Text Box 2"/>
          <p:cNvSpPr txBox="1">
            <a:spLocks noChangeArrowheads="1"/>
          </p:cNvSpPr>
          <p:nvPr/>
        </p:nvSpPr>
        <p:spPr bwMode="auto">
          <a:xfrm>
            <a:off x="685800" y="1295400"/>
            <a:ext cx="7772400" cy="4964113"/>
          </a:xfrm>
          <a:prstGeom prst="rect">
            <a:avLst/>
          </a:prstGeom>
          <a:noFill/>
          <a:ln w="9525">
            <a:noFill/>
            <a:round/>
            <a:headEnd/>
            <a:tailEnd/>
          </a:ln>
        </p:spPr>
        <p:txBody>
          <a:bodyPr/>
          <a:lstStyle/>
          <a:p>
            <a:pPr marL="336550" indent="-336550" algn="l">
              <a:spcBef>
                <a:spcPts val="700"/>
              </a:spcBef>
              <a:buFont typeface="Times New Roman" pitchFamily="16"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aseline="0">
                <a:solidFill>
                  <a:srgbClr val="000000"/>
                </a:solidFill>
              </a:rPr>
              <a:t>By using the </a:t>
            </a:r>
            <a:r>
              <a:rPr lang="en-US" sz="2800" i="1" baseline="0">
                <a:solidFill>
                  <a:srgbClr val="000000"/>
                </a:solidFill>
              </a:rPr>
              <a:t>csh </a:t>
            </a:r>
            <a:r>
              <a:rPr lang="en-US" sz="2800" baseline="0">
                <a:solidFill>
                  <a:srgbClr val="000000"/>
                </a:solidFill>
              </a:rPr>
              <a:t>command, you can start another shell running.  You can change directories etc in this shell, and go back to your original shell by using the suspend command.</a:t>
            </a:r>
          </a:p>
          <a:p>
            <a:pPr marL="336550" indent="-336550" algn="l">
              <a:spcBef>
                <a:spcPts val="700"/>
              </a:spcBef>
              <a:buFont typeface="Times New Roman" pitchFamily="16"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i="1" baseline="0">
                <a:solidFill>
                  <a:srgbClr val="000000"/>
                </a:solidFill>
              </a:rPr>
              <a:t>Example</a:t>
            </a:r>
          </a:p>
          <a:p>
            <a:pPr marL="736600" lvl="1" indent="-279400" algn="l">
              <a:spcBef>
                <a:spcPts val="600"/>
              </a:spcBef>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baseline="0">
                <a:solidFill>
                  <a:srgbClr val="000000"/>
                </a:solidFill>
              </a:rPr>
              <a:t>csh </a:t>
            </a:r>
            <a:r>
              <a:rPr lang="en-US" sz="2400" i="1" baseline="0">
                <a:solidFill>
                  <a:srgbClr val="000000"/>
                </a:solidFill>
              </a:rPr>
              <a:t>(get a new shell, do some work, say change directory)‏</a:t>
            </a:r>
          </a:p>
          <a:p>
            <a:pPr marL="736600" lvl="1" indent="-279400" algn="l">
              <a:spcBef>
                <a:spcPts val="600"/>
              </a:spcBef>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baseline="0">
                <a:solidFill>
                  <a:srgbClr val="000000"/>
                </a:solidFill>
              </a:rPr>
              <a:t>suspend</a:t>
            </a:r>
            <a:r>
              <a:rPr lang="en-US" sz="2400" i="1" baseline="0">
                <a:solidFill>
                  <a:srgbClr val="000000"/>
                </a:solidFill>
              </a:rPr>
              <a:t>  (go back to your original shell)‏</a:t>
            </a:r>
          </a:p>
          <a:p>
            <a:pPr marL="736600" lvl="1" indent="-279400" algn="l">
              <a:spcBef>
                <a:spcPts val="600"/>
              </a:spcBef>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i="1" baseline="0">
                <a:solidFill>
                  <a:srgbClr val="000000"/>
                </a:solidFill>
              </a:rPr>
              <a:t>(work in your original shell)‏</a:t>
            </a:r>
          </a:p>
          <a:p>
            <a:pPr marL="736600" lvl="1" indent="-279400" algn="l">
              <a:spcBef>
                <a:spcPts val="600"/>
              </a:spcBef>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baseline="0">
                <a:solidFill>
                  <a:srgbClr val="000000"/>
                </a:solidFill>
              </a:rPr>
              <a:t>jobs </a:t>
            </a:r>
            <a:r>
              <a:rPr lang="en-US" sz="2400" i="1" baseline="0">
                <a:solidFill>
                  <a:srgbClr val="000000"/>
                </a:solidFill>
              </a:rPr>
              <a:t>(get the job number of the csh shell, say 1)‏</a:t>
            </a:r>
          </a:p>
          <a:p>
            <a:pPr marL="736600" lvl="1" indent="-279400" algn="l">
              <a:spcBef>
                <a:spcPts val="600"/>
              </a:spcBef>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baseline="0">
                <a:solidFill>
                  <a:srgbClr val="000000"/>
                </a:solidFill>
              </a:rPr>
              <a:t>fg 1 </a:t>
            </a:r>
            <a:r>
              <a:rPr lang="en-US" sz="2400" i="1" baseline="0">
                <a:solidFill>
                  <a:srgbClr val="000000"/>
                </a:solidFill>
              </a:rPr>
              <a:t>(bring the csh shell into the foreground)‏</a:t>
            </a:r>
          </a:p>
          <a:p>
            <a:pPr marL="736600" lvl="1" indent="-279400" algn="l">
              <a:spcBef>
                <a:spcPts val="600"/>
              </a:spcBef>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baseline="0">
                <a:solidFill>
                  <a:srgbClr val="000000"/>
                </a:solidFill>
              </a:rPr>
              <a:t>exit </a:t>
            </a:r>
            <a:r>
              <a:rPr lang="en-US" sz="2400" i="1" baseline="0">
                <a:solidFill>
                  <a:srgbClr val="000000"/>
                </a:solidFill>
              </a:rPr>
              <a:t>(terminate the csh shell and go back to original)‏</a:t>
            </a:r>
          </a:p>
        </p:txBody>
      </p:sp>
      <p:sp>
        <p:nvSpPr>
          <p:cNvPr id="8196" name="Text Box 3"/>
          <p:cNvSpPr txBox="1">
            <a:spLocks noChangeArrowheads="1"/>
          </p:cNvSpPr>
          <p:nvPr/>
        </p:nvSpPr>
        <p:spPr bwMode="auto">
          <a:xfrm>
            <a:off x="6553200" y="6248400"/>
            <a:ext cx="1905000" cy="45720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B06AE8F8-4BD0-444D-BBF9-923F7C6EC421}" type="slidenum">
              <a:rPr lang="en-US" sz="1400" baseline="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7</a:t>
            </a:fld>
            <a:endParaRPr lang="en-US" sz="1400" baseline="0">
              <a:solidFill>
                <a:srgbClr val="000000"/>
              </a:solidFill>
            </a:endParaRPr>
          </a:p>
        </p:txBody>
      </p:sp>
    </p:spTree>
  </p:cSld>
  <p:clrMapOvr>
    <a:masterClrMapping/>
  </p:clrMapOvr>
  <p:transition/>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1"/>
          <p:cNvSpPr txBox="1">
            <a:spLocks noChangeArrowheads="1"/>
          </p:cNvSpPr>
          <p:nvPr/>
        </p:nvSpPr>
        <p:spPr bwMode="auto">
          <a:xfrm>
            <a:off x="685800" y="76200"/>
            <a:ext cx="7772400" cy="1143000"/>
          </a:xfrm>
          <a:prstGeom prst="rect">
            <a:avLst/>
          </a:prstGeom>
          <a:noFill/>
          <a:ln w="9525">
            <a:noFill/>
            <a:round/>
            <a:headEnd/>
            <a:tailEnd/>
          </a:ln>
        </p:spPr>
        <p:txBody>
          <a:bodyPr anchor="ctr"/>
          <a:lstStyle/>
          <a:p>
            <a:pPr>
              <a:buClr>
                <a:srgbClr val="3333CC"/>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4000" baseline="0">
                <a:solidFill>
                  <a:srgbClr val="3333CC"/>
                </a:solidFill>
              </a:rPr>
              <a:t>Editing and Running</a:t>
            </a:r>
          </a:p>
        </p:txBody>
      </p:sp>
      <p:sp>
        <p:nvSpPr>
          <p:cNvPr id="9219" name="Text Box 2"/>
          <p:cNvSpPr txBox="1">
            <a:spLocks noChangeArrowheads="1"/>
          </p:cNvSpPr>
          <p:nvPr/>
        </p:nvSpPr>
        <p:spPr bwMode="auto">
          <a:xfrm>
            <a:off x="685800" y="1295400"/>
            <a:ext cx="7772400" cy="4953000"/>
          </a:xfrm>
          <a:prstGeom prst="rect">
            <a:avLst/>
          </a:prstGeom>
          <a:noFill/>
          <a:ln w="9525">
            <a:noFill/>
            <a:round/>
            <a:headEnd/>
            <a:tailEnd/>
          </a:ln>
        </p:spPr>
        <p:txBody>
          <a:bodyPr/>
          <a:lstStyle/>
          <a:p>
            <a:pPr marL="336550" indent="-336550" algn="l">
              <a:spcBef>
                <a:spcPts val="700"/>
              </a:spcBef>
              <a:buFont typeface="Times New Roman" pitchFamily="16"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aseline="0">
                <a:solidFill>
                  <a:srgbClr val="000000"/>
                </a:solidFill>
              </a:rPr>
              <a:t>Typical way of developing a program</a:t>
            </a:r>
          </a:p>
          <a:p>
            <a:pPr marL="736600" lvl="1" indent="-279400" algn="l">
              <a:spcBef>
                <a:spcPts val="600"/>
              </a:spcBef>
              <a:buFont typeface="Times New Roman" pitchFamily="16"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baseline="0">
                <a:solidFill>
                  <a:srgbClr val="000000"/>
                </a:solidFill>
              </a:rPr>
              <a:t>Edit a program, say with vi, then save and exit</a:t>
            </a:r>
          </a:p>
          <a:p>
            <a:pPr marL="736600" lvl="1" indent="-279400" algn="l">
              <a:spcBef>
                <a:spcPts val="600"/>
              </a:spcBef>
              <a:buFont typeface="Times New Roman" pitchFamily="16"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baseline="0">
                <a:solidFill>
                  <a:srgbClr val="000000"/>
                </a:solidFill>
              </a:rPr>
              <a:t>Run the program; determine errors</a:t>
            </a:r>
          </a:p>
          <a:p>
            <a:pPr marL="736600" lvl="1" indent="-279400" algn="l">
              <a:spcBef>
                <a:spcPts val="600"/>
              </a:spcBef>
              <a:buFont typeface="Times New Roman" pitchFamily="16"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baseline="0">
                <a:solidFill>
                  <a:srgbClr val="000000"/>
                </a:solidFill>
              </a:rPr>
              <a:t>Edit the program by starting another vi session,</a:t>
            </a:r>
          </a:p>
          <a:p>
            <a:pPr marL="736600" lvl="1" indent="-279400" algn="l">
              <a:spcBef>
                <a:spcPts val="600"/>
              </a:spcBef>
              <a:buFont typeface="Times New Roman" pitchFamily="16"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baseline="0">
                <a:solidFill>
                  <a:srgbClr val="000000"/>
                </a:solidFill>
              </a:rPr>
              <a:t>Etc.</a:t>
            </a:r>
          </a:p>
          <a:p>
            <a:pPr marL="336550" indent="-336550" algn="l">
              <a:spcBef>
                <a:spcPts val="700"/>
              </a:spcBef>
              <a:buFont typeface="Times New Roman" pitchFamily="16"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800" baseline="0">
                <a:solidFill>
                  <a:srgbClr val="000000"/>
                </a:solidFill>
              </a:rPr>
              <a:t>Alternate Paradigm</a:t>
            </a:r>
          </a:p>
          <a:p>
            <a:pPr marL="736600" lvl="1" indent="-279400" algn="l">
              <a:spcBef>
                <a:spcPts val="600"/>
              </a:spcBef>
              <a:buFont typeface="Times New Roman" pitchFamily="16"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baseline="0">
                <a:solidFill>
                  <a:srgbClr val="000000"/>
                </a:solidFill>
              </a:rPr>
              <a:t>Edit a program, say with vi, the write the file (w) and use CTRL-z to stop the vi process</a:t>
            </a:r>
          </a:p>
          <a:p>
            <a:pPr marL="736600" lvl="1" indent="-279400" algn="l">
              <a:spcBef>
                <a:spcPts val="600"/>
              </a:spcBef>
              <a:buFont typeface="Times New Roman" pitchFamily="16"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baseline="0">
                <a:solidFill>
                  <a:srgbClr val="000000"/>
                </a:solidFill>
              </a:rPr>
              <a:t>Run you program; determine errors</a:t>
            </a:r>
          </a:p>
          <a:p>
            <a:pPr marL="736600" lvl="1" indent="-279400" algn="l">
              <a:spcBef>
                <a:spcPts val="600"/>
              </a:spcBef>
              <a:buFont typeface="Times New Roman" pitchFamily="16"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baseline="0">
                <a:solidFill>
                  <a:srgbClr val="000000"/>
                </a:solidFill>
              </a:rPr>
              <a:t>Bring back vi by using fg 1</a:t>
            </a:r>
          </a:p>
          <a:p>
            <a:pPr marL="736600" lvl="1" indent="-279400" algn="l">
              <a:spcBef>
                <a:spcPts val="600"/>
              </a:spcBef>
              <a:buFont typeface="Times New Roman" pitchFamily="16" charset="0"/>
              <a:buChar char="–"/>
              <a:tabLst>
                <a:tab pos="336550" algn="l"/>
                <a:tab pos="793750" algn="l"/>
                <a:tab pos="1250950" algn="l"/>
                <a:tab pos="1708150" algn="l"/>
                <a:tab pos="2165350" algn="l"/>
                <a:tab pos="2622550" algn="l"/>
                <a:tab pos="3079750" algn="l"/>
                <a:tab pos="3536950" algn="l"/>
                <a:tab pos="3994150" algn="l"/>
                <a:tab pos="4451350" algn="l"/>
                <a:tab pos="4908550" algn="l"/>
                <a:tab pos="5365750" algn="l"/>
                <a:tab pos="5822950" algn="l"/>
                <a:tab pos="6280150" algn="l"/>
                <a:tab pos="6737350" algn="l"/>
                <a:tab pos="7194550" algn="l"/>
                <a:tab pos="7651750" algn="l"/>
                <a:tab pos="8108950" algn="l"/>
                <a:tab pos="8566150" algn="l"/>
                <a:tab pos="9023350" algn="l"/>
                <a:tab pos="9480550" algn="l"/>
              </a:tabLst>
            </a:pPr>
            <a:r>
              <a:rPr lang="en-US" sz="2400" baseline="0">
                <a:solidFill>
                  <a:srgbClr val="000000"/>
                </a:solidFill>
              </a:rPr>
              <a:t>Etc.</a:t>
            </a:r>
          </a:p>
        </p:txBody>
      </p:sp>
      <p:sp>
        <p:nvSpPr>
          <p:cNvPr id="9220" name="Text Box 3"/>
          <p:cNvSpPr txBox="1">
            <a:spLocks noChangeArrowheads="1"/>
          </p:cNvSpPr>
          <p:nvPr/>
        </p:nvSpPr>
        <p:spPr bwMode="auto">
          <a:xfrm>
            <a:off x="6553200" y="6248400"/>
            <a:ext cx="1905000" cy="457200"/>
          </a:xfrm>
          <a:prstGeom prst="rect">
            <a:avLst/>
          </a:prstGeom>
          <a:noFill/>
          <a:ln w="9525">
            <a:noFill/>
            <a:round/>
            <a:headEnd/>
            <a:tailEnd/>
          </a:ln>
        </p:spPr>
        <p:txBody>
          <a:bodyPr lIns="90000" tIns="46800" rIns="90000" bIns="46800"/>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fld id="{8F0BB88E-C874-49CD-A287-9CDDADA7D29C}" type="slidenum">
              <a:rPr lang="en-US" sz="1400" baseline="0">
                <a:solidFill>
                  <a:srgbClr val="000000"/>
                </a:solidFill>
              </a:rPr>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8</a:t>
            </a:fld>
            <a:endParaRPr lang="en-US" sz="1400" baseline="0">
              <a:solidFill>
                <a:srgbClr val="000000"/>
              </a:solidFill>
            </a:endParaRPr>
          </a:p>
        </p:txBody>
      </p:sp>
    </p:spTree>
  </p:cSld>
  <p:clrMapOvr>
    <a:masterClrMapping/>
  </p:clrMapOvr>
  <p:transition/>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
          <p:cNvSpPr>
            <a:spLocks noGrp="1" noChangeArrowheads="1"/>
          </p:cNvSpPr>
          <p:nvPr>
            <p:ph type="title"/>
          </p:nvPr>
        </p:nvSpPr>
        <p:spPr>
          <a:xfrm>
            <a:off x="685800" y="120650"/>
            <a:ext cx="7770813" cy="1050925"/>
          </a:xfrm>
        </p:spPr>
        <p:txBody>
          <a:bodyPr lIns="0" tIns="0" rIns="0" bIns="0"/>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X Windows</a:t>
            </a:r>
          </a:p>
        </p:txBody>
      </p:sp>
      <p:sp>
        <p:nvSpPr>
          <p:cNvPr id="10243" name="Rectangle 2"/>
          <p:cNvSpPr>
            <a:spLocks noGrp="1" noChangeArrowheads="1"/>
          </p:cNvSpPr>
          <p:nvPr>
            <p:ph type="body" idx="1"/>
          </p:nvPr>
        </p:nvSpPr>
        <p:spPr>
          <a:xfrm>
            <a:off x="685800" y="1295400"/>
            <a:ext cx="7770813" cy="4862513"/>
          </a:xfrm>
        </p:spPr>
        <p:txBody>
          <a:bodyPr lIns="0" tIns="0" rIns="0" bIns="0"/>
          <a:lstStyle/>
          <a:p>
            <a: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mtClean="0"/>
              <a:t>Standard Toolkit and protocol to build GUI</a:t>
            </a:r>
          </a:p>
          <a:p>
            <a:pPr lvl="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mtClean="0"/>
              <a:t>Allows for drawing and moving of windows</a:t>
            </a:r>
          </a:p>
          <a:p>
            <a:pPr lvl="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mtClean="0"/>
              <a:t>Allow mouse interaction and keyboard</a:t>
            </a:r>
          </a:p>
          <a:p>
            <a: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mtClean="0"/>
              <a:t>Designed to be used over the network</a:t>
            </a:r>
          </a:p>
          <a:p>
            <a: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mtClean="0"/>
              <a:t>Based on a client server model</a:t>
            </a:r>
          </a:p>
          <a:p>
            <a:pPr lvl="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mtClean="0"/>
              <a:t>X Server communicates with various client programs</a:t>
            </a:r>
          </a:p>
          <a:p>
            <a:pPr lvl="1">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mtClean="0"/>
              <a:t>Accepts graphical output and sends back user input.</a:t>
            </a:r>
          </a:p>
          <a:p>
            <a:pPr>
              <a:tabLst>
                <a:tab pos="454025" algn="l"/>
                <a:tab pos="911225" algn="l"/>
                <a:tab pos="1368425" algn="l"/>
                <a:tab pos="1825625" algn="l"/>
                <a:tab pos="2282825" algn="l"/>
                <a:tab pos="2740025" algn="l"/>
                <a:tab pos="3197225" algn="l"/>
                <a:tab pos="3654425" algn="l"/>
                <a:tab pos="4111625" algn="l"/>
                <a:tab pos="4568825" algn="l"/>
                <a:tab pos="5026025" algn="l"/>
                <a:tab pos="5483225" algn="l"/>
                <a:tab pos="5940425" algn="l"/>
                <a:tab pos="6397625" algn="l"/>
                <a:tab pos="6854825" algn="l"/>
                <a:tab pos="7312025" algn="l"/>
                <a:tab pos="7769225" algn="l"/>
                <a:tab pos="8226425" algn="l"/>
                <a:tab pos="8683625" algn="l"/>
                <a:tab pos="9140825" algn="l"/>
              </a:tabLst>
            </a:pPr>
            <a:r>
              <a:rPr lang="en-US" smtClean="0"/>
              <a:t>Can be used over a secure network through Tunneling.</a:t>
            </a:r>
          </a:p>
        </p:txBody>
      </p:sp>
    </p:spTree>
  </p:cSld>
  <p:clrMapOvr>
    <a:masterClrMapping/>
  </p:clrMapOvr>
  <p:transition/>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DejaVu Sans"/>
        <a:cs typeface="DejaVu Sans"/>
      </a:majorFont>
      <a:minorFont>
        <a:latin typeface="Times New Roman"/>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3200" b="0" i="0" u="none" strike="noStrike" cap="none" normalizeH="0" baseline="30000" smtClean="0">
            <a:ln>
              <a:noFill/>
            </a:ln>
            <a:solidFill>
              <a:schemeClr val="bg1"/>
            </a:solidFill>
            <a:effectLst/>
            <a:latin typeface="Times New Roman"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3200" b="0" i="0" u="none" strike="noStrike" cap="none" normalizeH="0" baseline="30000" smtClean="0">
            <a:ln>
              <a:noFill/>
            </a:ln>
            <a:solidFill>
              <a:schemeClr val="bg1"/>
            </a:solidFill>
            <a:effectLst/>
            <a:latin typeface="Times New Roman"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766</Words>
  <PresentationFormat>On-screen Show (4:3)</PresentationFormat>
  <Paragraphs>108</Paragraphs>
  <Slides>10</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Times New Roman</vt:lpstr>
      <vt:lpstr>DejaVu Sans</vt:lpstr>
      <vt:lpstr>Arial</vt:lpstr>
      <vt:lpstr>Office Theme</vt:lpstr>
      <vt:lpstr>Slide 1</vt:lpstr>
      <vt:lpstr>Slide 2</vt:lpstr>
      <vt:lpstr>Slide 3</vt:lpstr>
      <vt:lpstr>Slide 4</vt:lpstr>
      <vt:lpstr>Slide 5</vt:lpstr>
      <vt:lpstr>Slide 6</vt:lpstr>
      <vt:lpstr>Slide 7</vt:lpstr>
      <vt:lpstr>Slide 8</vt:lpstr>
      <vt:lpstr>X Windows</vt:lpstr>
      <vt:lpstr>Starting X Windows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COP3344</dc:title>
  <dc:creator>sudhir aggarwal</dc:creator>
  <cp:lastModifiedBy>myers</cp:lastModifiedBy>
  <cp:revision>1</cp:revision>
  <dcterms:modified xsi:type="dcterms:W3CDTF">2011-10-25T18:53:01Z</dcterms:modified>
</cp:coreProperties>
</file>