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85" autoAdjust="0"/>
  </p:normalViewPr>
  <p:slideViewPr>
    <p:cSldViewPr snapToGrid="0">
      <p:cViewPr varScale="1">
        <p:scale>
          <a:sx n="65" d="100"/>
          <a:sy n="65" d="100"/>
        </p:scale>
        <p:origin x="7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C9DA4-012F-42B0-9197-48A1CF2BC8C7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BCAF2-D4D2-4855-9663-0F28A5872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5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BCAF2-D4D2-4855-9663-0F28A58723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47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BCAF2-D4D2-4855-9663-0F28A58723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07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BCAF2-D4D2-4855-9663-0F28A58723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95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BCAF2-D4D2-4855-9663-0F28A58723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9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3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  <a:cs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  <a:cs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6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381000"/>
            <a:ext cx="25908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81000"/>
            <a:ext cx="7569200" cy="57150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  <a:cs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  <a:cs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08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37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4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9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56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371600"/>
            <a:ext cx="508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08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4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7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2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86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  <a:cs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  <a:cs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2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10363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371600"/>
            <a:ext cx="10363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7275F480-89D1-4682-82E0-2A0E84AAB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0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Python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Readings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47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Python supports class inheritance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See examples/python/p8/example7.py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76576" y="1868324"/>
            <a:ext cx="431079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lass Base1:</a:t>
            </a:r>
          </a:p>
          <a:p>
            <a:r>
              <a:rPr lang="en-US" dirty="0"/>
              <a:t>	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r>
              <a:rPr lang="en-US" dirty="0" smtClean="0"/>
              <a:t>class Base2:</a:t>
            </a:r>
          </a:p>
          <a:p>
            <a:r>
              <a:rPr lang="en-US" dirty="0"/>
              <a:t>	</a:t>
            </a:r>
            <a:r>
              <a:rPr lang="en-US" dirty="0" smtClean="0"/>
              <a:t>…</a:t>
            </a:r>
          </a:p>
          <a:p>
            <a:r>
              <a:rPr lang="en-US" dirty="0"/>
              <a:t>c</a:t>
            </a:r>
            <a:r>
              <a:rPr lang="en-US" dirty="0" smtClean="0"/>
              <a:t>lass ChildClass1(Base1):</a:t>
            </a:r>
          </a:p>
          <a:p>
            <a:r>
              <a:rPr lang="en-US" dirty="0"/>
              <a:t>	</a:t>
            </a:r>
            <a:r>
              <a:rPr lang="en-US" dirty="0" smtClean="0"/>
              <a:t>…</a:t>
            </a:r>
          </a:p>
          <a:p>
            <a:r>
              <a:rPr lang="en-US" dirty="0"/>
              <a:t>c</a:t>
            </a:r>
            <a:r>
              <a:rPr lang="en-US" dirty="0" smtClean="0"/>
              <a:t>lass ChildClass2(Base1, Base2):</a:t>
            </a:r>
          </a:p>
          <a:p>
            <a:r>
              <a:rPr lang="en-US" dirty="0"/>
              <a:t>	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79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Order of searching an attribute</a:t>
            </a:r>
          </a:p>
          <a:p>
            <a:pPr lvl="1"/>
            <a:r>
              <a:rPr lang="en-US" dirty="0" smtClean="0"/>
              <a:t>Start from the current class (object), if found one, use it</a:t>
            </a:r>
          </a:p>
          <a:p>
            <a:pPr lvl="1"/>
            <a:r>
              <a:rPr lang="en-US" dirty="0" smtClean="0"/>
              <a:t>If not, search the direct parent class, if found one, use it</a:t>
            </a:r>
          </a:p>
          <a:p>
            <a:pPr lvl="1"/>
            <a:r>
              <a:rPr lang="en-US" dirty="0" smtClean="0"/>
              <a:t>If not, search the parent of the direct parent class, and so on</a:t>
            </a:r>
          </a:p>
          <a:p>
            <a:pPr lvl="1"/>
            <a:r>
              <a:rPr lang="en-US" dirty="0" smtClean="0"/>
              <a:t>Works well for single inheritance (single parent class); what if multiple inheritance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MRO: method resolution order; there is method called </a:t>
            </a:r>
            <a:r>
              <a:rPr lang="en-US" dirty="0" err="1" smtClean="0">
                <a:solidFill>
                  <a:schemeClr val="accent2"/>
                </a:solidFill>
              </a:rPr>
              <a:t>mro</a:t>
            </a:r>
            <a:r>
              <a:rPr lang="en-US" dirty="0" smtClean="0">
                <a:solidFill>
                  <a:schemeClr val="accent2"/>
                </a:solidFill>
              </a:rPr>
              <a:t>() for each class</a:t>
            </a:r>
          </a:p>
          <a:p>
            <a:pPr lvl="1"/>
            <a:r>
              <a:rPr lang="en-US" dirty="0" smtClean="0"/>
              <a:t>Note “diamond problem” – shared grandparent from two parent classes</a:t>
            </a:r>
          </a:p>
          <a:p>
            <a:pPr lvl="1"/>
            <a:r>
              <a:rPr lang="en-US" dirty="0" smtClean="0"/>
              <a:t>Linearizing inheritance tree (diamond), which can have surprising effects</a:t>
            </a:r>
            <a:endParaRPr lang="en-US" dirty="0"/>
          </a:p>
          <a:p>
            <a:r>
              <a:rPr lang="en-US" dirty="0" smtClean="0"/>
              <a:t>Constructor of parent class is not automatically called, you need to call it explicitly if you need to use it</a:t>
            </a:r>
          </a:p>
          <a:p>
            <a:pPr lvl="1"/>
            <a:r>
              <a:rPr lang="en-US" dirty="0" smtClean="0"/>
              <a:t>You can use super() to get parent class attributes</a:t>
            </a:r>
            <a:endParaRPr lang="en-US" dirty="0"/>
          </a:p>
          <a:p>
            <a:r>
              <a:rPr lang="en-US" dirty="0" smtClean="0"/>
              <a:t>See examples/python/p8/example8.py, example8a.py, and example8b.py, example8c.py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99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messages</a:t>
            </a:r>
          </a:p>
          <a:p>
            <a:pPr lvl="1"/>
            <a:r>
              <a:rPr lang="en-US" dirty="0" smtClean="0"/>
              <a:t>Keep it simple</a:t>
            </a:r>
          </a:p>
          <a:p>
            <a:pPr lvl="1"/>
            <a:r>
              <a:rPr lang="en-US" dirty="0" smtClean="0"/>
              <a:t>When you have multiple inheritance with diamond problem, check if everything is what you have expected (MRO)</a:t>
            </a:r>
          </a:p>
          <a:p>
            <a:pPr lvl="1"/>
            <a:r>
              <a:rPr lang="en-US" dirty="0" smtClean="0"/>
              <a:t>Note that in this case, a method in the common grandparent will only be called once even if it is called in both parent class (linearization)</a:t>
            </a:r>
          </a:p>
          <a:p>
            <a:pPr lvl="1"/>
            <a:r>
              <a:rPr lang="en-US" dirty="0" smtClean="0"/>
              <a:t>Look at examples/python/p8/example8b.py and example8c.py carefully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1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</a:t>
            </a:r>
          </a:p>
          <a:p>
            <a:pPr lvl="1"/>
            <a:r>
              <a:rPr lang="en-US" dirty="0" smtClean="0"/>
              <a:t>Abstract of certain things</a:t>
            </a:r>
          </a:p>
          <a:p>
            <a:pPr lvl="1"/>
            <a:r>
              <a:rPr lang="en-US" dirty="0" smtClean="0"/>
              <a:t>Attributes in terms of both properties (data members) and behaviors (member functions)</a:t>
            </a:r>
          </a:p>
          <a:p>
            <a:r>
              <a:rPr lang="en-US" dirty="0" smtClean="0"/>
              <a:t>Object</a:t>
            </a:r>
          </a:p>
          <a:p>
            <a:pPr lvl="1"/>
            <a:r>
              <a:rPr lang="en-US" dirty="0" smtClean="0"/>
              <a:t>Instance of a class</a:t>
            </a:r>
          </a:p>
          <a:p>
            <a:r>
              <a:rPr lang="en-US" dirty="0" smtClean="0"/>
              <a:t>Attributes of class/object is accessed using scoping operator “.”</a:t>
            </a:r>
          </a:p>
          <a:p>
            <a:pPr lvl="1"/>
            <a:r>
              <a:rPr lang="en-US" dirty="0" smtClean="0"/>
              <a:t>Cls.attribute1</a:t>
            </a:r>
          </a:p>
          <a:p>
            <a:pPr lvl="1"/>
            <a:r>
              <a:rPr lang="en-US" dirty="0" smtClean="0"/>
              <a:t>obj.attribute1</a:t>
            </a:r>
          </a:p>
          <a:p>
            <a:r>
              <a:rPr lang="en-US" dirty="0" smtClean="0"/>
              <a:t>Python OOP is very similar to C++, with some critical differences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and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Defined with keyword “class”, followed by the class name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The first parameter of a class member function must be a reference to corresponding calling object, implicitly given by Python interpreter</a:t>
            </a:r>
          </a:p>
          <a:p>
            <a:r>
              <a:rPr lang="en-US" dirty="0" smtClean="0"/>
              <a:t>Instantiate an object, in form like function call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Translated into </a:t>
            </a:r>
            <a:r>
              <a:rPr lang="en-US" dirty="0" err="1" smtClean="0"/>
              <a:t>Vehicle.type</a:t>
            </a:r>
            <a:r>
              <a:rPr lang="en-US" dirty="0" smtClean="0"/>
              <a:t>(vehicle1, “Vehicle 1”)</a:t>
            </a:r>
          </a:p>
          <a:p>
            <a:r>
              <a:rPr lang="en-US" dirty="0" smtClean="0"/>
              <a:t>See examples/python/p8/example1.py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41511" y="1814046"/>
            <a:ext cx="69317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lass Vehicle: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name = “Vehicle”		# class attribute</a:t>
            </a:r>
          </a:p>
          <a:p>
            <a:r>
              <a:rPr lang="en-US" sz="2000" dirty="0"/>
              <a:t>	</a:t>
            </a:r>
            <a:r>
              <a:rPr lang="en-US" sz="2000" dirty="0" err="1" smtClean="0"/>
              <a:t>def</a:t>
            </a:r>
            <a:r>
              <a:rPr lang="en-US" sz="2000" dirty="0" smtClean="0"/>
              <a:t> type(self, type):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err="1" smtClean="0"/>
              <a:t>self.type</a:t>
            </a:r>
            <a:r>
              <a:rPr lang="en-US" sz="2000" dirty="0" smtClean="0"/>
              <a:t> = type	# object attribute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41511" y="4238733"/>
            <a:ext cx="29150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vehicle1= Vehicle()</a:t>
            </a:r>
          </a:p>
          <a:p>
            <a:r>
              <a:rPr lang="en-US" sz="2000" dirty="0"/>
              <a:t>v</a:t>
            </a:r>
            <a:r>
              <a:rPr lang="en-US" sz="2000" dirty="0" smtClean="0"/>
              <a:t>ehicle1.type(“Vehicle 1”)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65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and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 attributes vs. object/instance attributes</a:t>
            </a:r>
          </a:p>
          <a:p>
            <a:pPr lvl="1"/>
            <a:r>
              <a:rPr lang="en-US" dirty="0" smtClean="0"/>
              <a:t>Object attributes are unique for each object, defined with object reference</a:t>
            </a:r>
          </a:p>
          <a:p>
            <a:pPr lvl="1"/>
            <a:r>
              <a:rPr lang="en-US" dirty="0" smtClean="0"/>
              <a:t>Class attributes can be accessed by all objects of the  class, defined with class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lass or object attribute is a namespace issue, is it in the namespace of class or object?</a:t>
            </a:r>
          </a:p>
          <a:p>
            <a:pPr lvl="1"/>
            <a:r>
              <a:rPr lang="en-US" dirty="0" smtClean="0"/>
              <a:t>Class attributes are in namespace of class</a:t>
            </a:r>
          </a:p>
          <a:p>
            <a:pPr lvl="1"/>
            <a:r>
              <a:rPr lang="en-US" dirty="0" smtClean="0"/>
              <a:t>Object/instance attributes are in namespace of object</a:t>
            </a:r>
          </a:p>
          <a:p>
            <a:pPr lvl="2"/>
            <a:r>
              <a:rPr lang="en-US" sz="2000" dirty="0" smtClean="0"/>
              <a:t>Object name resolution is to check first object namespace, and then class namespace (that is why object can access class attributes)</a:t>
            </a:r>
          </a:p>
          <a:p>
            <a:pPr lvl="1"/>
            <a:r>
              <a:rPr lang="en-US" dirty="0" smtClean="0"/>
              <a:t>We can use __</a:t>
            </a:r>
            <a:r>
              <a:rPr lang="en-US" dirty="0" err="1" smtClean="0"/>
              <a:t>dict</a:t>
            </a:r>
            <a:r>
              <a:rPr lang="en-US" dirty="0" smtClean="0"/>
              <a:t>__ (dictionary) to examine names in a class or object</a:t>
            </a:r>
          </a:p>
          <a:p>
            <a:r>
              <a:rPr lang="en-US" dirty="0" smtClean="0"/>
              <a:t>See examples/python/p8/example2.py</a:t>
            </a:r>
          </a:p>
          <a:p>
            <a:pPr lvl="1"/>
            <a:r>
              <a:rPr lang="en-US" dirty="0" smtClean="0"/>
              <a:t>Note as this examples shows, object attribute cannot be accessed by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36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and Object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attributes change to object attributes?</a:t>
            </a:r>
          </a:p>
          <a:p>
            <a:pPr lvl="1"/>
            <a:r>
              <a:rPr lang="en-US" dirty="0" smtClean="0"/>
              <a:t>However</a:t>
            </a:r>
            <a:r>
              <a:rPr lang="en-US" dirty="0"/>
              <a:t>, if we modify the value of a class attribute in an object, that attribute may become an object attribute for that object, for immutable data type</a:t>
            </a:r>
          </a:p>
          <a:p>
            <a:pPr lvl="1"/>
            <a:r>
              <a:rPr lang="en-US" dirty="0"/>
              <a:t>However, for mutable data type, the situation can be different, depending on how class attribute is modified (or if the attribute refers to a new object)</a:t>
            </a:r>
          </a:p>
          <a:p>
            <a:pPr lvl="1"/>
            <a:r>
              <a:rPr lang="en-US" dirty="0" smtClean="0"/>
              <a:t>The key is if a new object (for attribute) is created. If old </a:t>
            </a:r>
            <a:r>
              <a:rPr lang="en-US" dirty="0"/>
              <a:t>object, remain class attribute; </a:t>
            </a:r>
            <a:r>
              <a:rPr lang="en-US" dirty="0" smtClean="0"/>
              <a:t>if new attribute object</a:t>
            </a:r>
            <a:r>
              <a:rPr lang="en-US" dirty="0"/>
              <a:t>, </a:t>
            </a:r>
            <a:r>
              <a:rPr lang="en-US" dirty="0" smtClean="0"/>
              <a:t>change </a:t>
            </a:r>
            <a:r>
              <a:rPr lang="en-US" dirty="0"/>
              <a:t>to object </a:t>
            </a:r>
            <a:r>
              <a:rPr lang="en-US" dirty="0" smtClean="0"/>
              <a:t>attribute (add to object namespace)</a:t>
            </a:r>
            <a:endParaRPr lang="en-US" dirty="0"/>
          </a:p>
          <a:p>
            <a:r>
              <a:rPr lang="en-US" dirty="0"/>
              <a:t>See </a:t>
            </a:r>
            <a:r>
              <a:rPr lang="en-US" dirty="0" smtClean="0"/>
              <a:t>examples/python/p8/example2a.py, example3.py</a:t>
            </a:r>
            <a:r>
              <a:rPr lang="en-US" dirty="0"/>
              <a:t>, and example3a.py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4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Constructor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special function with name __</a:t>
            </a:r>
            <a:r>
              <a:rPr lang="en-US" dirty="0" err="1" smtClean="0"/>
              <a:t>init</a:t>
            </a:r>
            <a:r>
              <a:rPr lang="en-US" dirty="0" smtClean="0"/>
              <a:t>__ is constructor function</a:t>
            </a:r>
          </a:p>
          <a:p>
            <a:pPr lvl="1"/>
            <a:r>
              <a:rPr lang="en-US" dirty="0" smtClean="0"/>
              <a:t>Called when an object is created</a:t>
            </a:r>
          </a:p>
          <a:p>
            <a:pPr lvl="1"/>
            <a:r>
              <a:rPr lang="en-US" dirty="0" smtClean="0"/>
              <a:t>Normally used to initialize instance/object data members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See examples/python/p8/example4.py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03019" y="3133635"/>
            <a:ext cx="53859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lass Vehicle:</a:t>
            </a:r>
          </a:p>
          <a:p>
            <a:r>
              <a:rPr lang="en-US" dirty="0"/>
              <a:t>	</a:t>
            </a:r>
            <a:r>
              <a:rPr lang="en-US" dirty="0" err="1" smtClean="0"/>
              <a:t>def</a:t>
            </a:r>
            <a:r>
              <a:rPr lang="en-US" dirty="0" smtClean="0"/>
              <a:t> __</a:t>
            </a:r>
            <a:r>
              <a:rPr lang="en-US" dirty="0" err="1" smtClean="0"/>
              <a:t>init</a:t>
            </a:r>
            <a:r>
              <a:rPr lang="en-US" dirty="0" smtClean="0"/>
              <a:t>__(self, type=“Vehicle”):</a:t>
            </a:r>
          </a:p>
          <a:p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self.type</a:t>
            </a:r>
            <a:r>
              <a:rPr lang="en-US" dirty="0" smtClean="0"/>
              <a:t> =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48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Special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special methods, in addition to __</a:t>
            </a:r>
            <a:r>
              <a:rPr lang="en-US" dirty="0" err="1" smtClean="0"/>
              <a:t>init</a:t>
            </a:r>
            <a:r>
              <a:rPr lang="en-US" dirty="0" smtClean="0"/>
              <a:t>__</a:t>
            </a:r>
          </a:p>
          <a:p>
            <a:r>
              <a:rPr lang="en-US" dirty="0" smtClean="0"/>
              <a:t>__</a:t>
            </a:r>
            <a:r>
              <a:rPr lang="en-US" dirty="0" err="1" smtClean="0"/>
              <a:t>str</a:t>
            </a:r>
            <a:r>
              <a:rPr lang="en-US" dirty="0" smtClean="0"/>
              <a:t>__()</a:t>
            </a:r>
          </a:p>
          <a:p>
            <a:pPr lvl="1"/>
            <a:r>
              <a:rPr lang="en-US" dirty="0" smtClean="0"/>
              <a:t>String representation</a:t>
            </a:r>
          </a:p>
          <a:p>
            <a:pPr lvl="1"/>
            <a:r>
              <a:rPr lang="en-US" dirty="0" smtClean="0"/>
              <a:t>Called by </a:t>
            </a:r>
            <a:r>
              <a:rPr lang="en-US" dirty="0" err="1" smtClean="0"/>
              <a:t>str</a:t>
            </a:r>
            <a:r>
              <a:rPr lang="en-US" dirty="0" smtClean="0"/>
              <a:t>() function</a:t>
            </a:r>
          </a:p>
          <a:p>
            <a:r>
              <a:rPr lang="en-US" dirty="0" smtClean="0"/>
              <a:t>__</a:t>
            </a:r>
            <a:r>
              <a:rPr lang="en-US" dirty="0" err="1" smtClean="0"/>
              <a:t>eq</a:t>
            </a:r>
            <a:r>
              <a:rPr lang="en-US" dirty="0" smtClean="0"/>
              <a:t>__()</a:t>
            </a:r>
          </a:p>
          <a:p>
            <a:pPr lvl="1"/>
            <a:r>
              <a:rPr lang="en-US" dirty="0" smtClean="0"/>
              <a:t>Overloaded comparison operator for ==</a:t>
            </a:r>
          </a:p>
          <a:p>
            <a:pPr lvl="1"/>
            <a:r>
              <a:rPr lang="en-US" dirty="0" smtClean="0"/>
              <a:t>And similarly many other comparison  operators</a:t>
            </a:r>
          </a:p>
          <a:p>
            <a:pPr lvl="1"/>
            <a:endParaRPr lang="en-US" dirty="0"/>
          </a:p>
          <a:p>
            <a:r>
              <a:rPr lang="en-US" dirty="0" smtClean="0"/>
              <a:t>See examples/python/p8/example5.py and example5a.py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99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Special Methods for Iterator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a class </a:t>
            </a:r>
            <a:r>
              <a:rPr lang="en-US" dirty="0" err="1" smtClean="0"/>
              <a:t>iterable</a:t>
            </a:r>
            <a:r>
              <a:rPr lang="en-US" dirty="0" smtClean="0"/>
              <a:t>, we need to add an __</a:t>
            </a:r>
            <a:r>
              <a:rPr lang="en-US" dirty="0" err="1" smtClean="0"/>
              <a:t>iter</a:t>
            </a:r>
            <a:r>
              <a:rPr lang="en-US" dirty="0" smtClean="0"/>
              <a:t>__() function</a:t>
            </a:r>
          </a:p>
          <a:p>
            <a:pPr lvl="1"/>
            <a:r>
              <a:rPr lang="en-US" dirty="0" smtClean="0"/>
              <a:t>Which should return an iterator object</a:t>
            </a:r>
          </a:p>
          <a:p>
            <a:r>
              <a:rPr lang="en-US" dirty="0" smtClean="0"/>
              <a:t>An Iterator class should support a special method __next__()</a:t>
            </a:r>
          </a:p>
          <a:p>
            <a:r>
              <a:rPr lang="en-US" dirty="0" smtClean="0"/>
              <a:t>An iterator class and the data class can be the same class, if both __</a:t>
            </a:r>
            <a:r>
              <a:rPr lang="en-US" dirty="0" err="1" smtClean="0"/>
              <a:t>iter</a:t>
            </a:r>
            <a:r>
              <a:rPr lang="en-US" dirty="0" smtClean="0"/>
              <a:t>__ and __next__ are supported in the data class</a:t>
            </a:r>
          </a:p>
          <a:p>
            <a:r>
              <a:rPr lang="en-US" dirty="0" smtClean="0"/>
              <a:t>Of course, they can also be separate classes</a:t>
            </a:r>
          </a:p>
          <a:p>
            <a:r>
              <a:rPr lang="en-US" dirty="0" smtClean="0"/>
              <a:t>__</a:t>
            </a:r>
            <a:r>
              <a:rPr lang="en-US" dirty="0" err="1" smtClean="0"/>
              <a:t>iter</a:t>
            </a:r>
            <a:r>
              <a:rPr lang="en-US" dirty="0" smtClean="0"/>
              <a:t>__ and __next__ are used by </a:t>
            </a:r>
            <a:r>
              <a:rPr lang="en-US" dirty="0" err="1" smtClean="0"/>
              <a:t>iter</a:t>
            </a:r>
            <a:r>
              <a:rPr lang="en-US" dirty="0" smtClean="0"/>
              <a:t>() and next(), respectively, you can use them to navigate elements in </a:t>
            </a:r>
            <a:r>
              <a:rPr lang="en-US" dirty="0" err="1" smtClean="0"/>
              <a:t>iterable</a:t>
            </a:r>
            <a:r>
              <a:rPr lang="en-US" dirty="0" smtClean="0"/>
              <a:t> objects, such as list, tuple, set, and </a:t>
            </a:r>
            <a:r>
              <a:rPr lang="en-US" dirty="0" err="1" smtClean="0"/>
              <a:t>dict</a:t>
            </a:r>
            <a:endParaRPr lang="en-US" dirty="0" smtClean="0"/>
          </a:p>
          <a:p>
            <a:r>
              <a:rPr lang="en-US" dirty="0" smtClean="0"/>
              <a:t>See examples/python/p8/example6.py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40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Iterator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Overload __</a:t>
            </a:r>
            <a:r>
              <a:rPr lang="en-US" dirty="0" err="1" smtClean="0"/>
              <a:t>iter</a:t>
            </a:r>
            <a:r>
              <a:rPr lang="en-US" dirty="0" smtClean="0"/>
              <a:t>__() to return an iterator</a:t>
            </a:r>
          </a:p>
          <a:p>
            <a:r>
              <a:rPr lang="en-US" dirty="0" smtClean="0"/>
              <a:t>Overload __next__() to return next element</a:t>
            </a:r>
          </a:p>
          <a:p>
            <a:pPr lvl="1"/>
            <a:r>
              <a:rPr lang="en-US" dirty="0" smtClean="0"/>
              <a:t>Some kind of counter/index is needed to track which element is the next one</a:t>
            </a:r>
          </a:p>
          <a:p>
            <a:pPr lvl="1"/>
            <a:r>
              <a:rPr lang="en-US" dirty="0" smtClean="0"/>
              <a:t>Raise </a:t>
            </a:r>
            <a:r>
              <a:rPr lang="en-US" dirty="0" err="1" smtClean="0"/>
              <a:t>StopIteration</a:t>
            </a:r>
            <a:r>
              <a:rPr lang="en-US" dirty="0" smtClean="0"/>
              <a:t> if out of range (no more elements)</a:t>
            </a:r>
          </a:p>
          <a:p>
            <a:pPr lvl="1"/>
            <a:endParaRPr lang="en-US" dirty="0"/>
          </a:p>
          <a:p>
            <a:r>
              <a:rPr lang="en-US" dirty="0" smtClean="0"/>
              <a:t>See examples/python/p8/example6a.py and example6b.py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5F480-89D1-4682-82E0-2A0E84AABB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21216"/>
      </p:ext>
    </p:extLst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python7_process_management</Template>
  <TotalTime>310</TotalTime>
  <Words>889</Words>
  <Application>Microsoft Office PowerPoint</Application>
  <PresentationFormat>Widescreen</PresentationFormat>
  <Paragraphs>141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class_simple</vt:lpstr>
      <vt:lpstr>Python Object-Oriented Programming</vt:lpstr>
      <vt:lpstr>Python OOP</vt:lpstr>
      <vt:lpstr>Class and Object</vt:lpstr>
      <vt:lpstr>Class and Object</vt:lpstr>
      <vt:lpstr>Class and Object Attributes</vt:lpstr>
      <vt:lpstr>Class Constructor Function</vt:lpstr>
      <vt:lpstr>Many Special Methods</vt:lpstr>
      <vt:lpstr>Two Special Methods for Iterator Support</vt:lpstr>
      <vt:lpstr>Iterator Support</vt:lpstr>
      <vt:lpstr>Inheritance</vt:lpstr>
      <vt:lpstr>Inheritance</vt:lpstr>
      <vt:lpstr>Inheritance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Object-Oriented Programming</dc:title>
  <dc:creator>zduan</dc:creator>
  <cp:lastModifiedBy>zduan</cp:lastModifiedBy>
  <cp:revision>31</cp:revision>
  <dcterms:created xsi:type="dcterms:W3CDTF">2020-11-17T02:38:29Z</dcterms:created>
  <dcterms:modified xsi:type="dcterms:W3CDTF">2020-11-19T13:57:01Z</dcterms:modified>
</cp:coreProperties>
</file>