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5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93FA4-ABEE-4F97-94F9-9E27A26CD1E3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1922-3DDF-4F34-BDCE-4C9AF40CA5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5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451A9-7F1B-4AA2-A89D-054C8DD4AA89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763B6-EE61-487A-A845-C6E91DADA40A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4147E-1F6C-47A2-832E-2045E7D03B67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54427-B6DA-40D0-A640-54635ECEF47B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53786-42D3-42DA-ADF5-9C704CDCE126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2040E-5218-4486-81CD-3EBF182B6F39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2B997-F30B-490A-B5E9-B7AE8F24DF2B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611C9-4B27-43F6-9B9B-DF29775A0E9B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B694B-C016-41FE-86AC-8D538B5F5FF5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FAA3C-BABB-4229-A837-F8041F450DB6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0518C-537D-417D-BCC5-6CAAA620A556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F3DB9-3B26-49B4-BCB0-09E9B329C9F4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2A2197A-BD23-4F5E-9B5C-9C03D0754019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STL associative containers</a:t>
            </a:r>
          </a:p>
          <a:p>
            <a:pPr lvl="1"/>
            <a:r>
              <a:rPr lang="en-US" dirty="0" smtClean="0"/>
              <a:t>Sets and maps</a:t>
            </a:r>
          </a:p>
          <a:p>
            <a:r>
              <a:rPr lang="en-US" dirty="0" smtClean="0"/>
              <a:t>Examples </a:t>
            </a:r>
          </a:p>
          <a:p>
            <a:pPr lvl="1"/>
            <a:r>
              <a:rPr lang="en-US" dirty="0" smtClean="0"/>
              <a:t>Simple example of using maps</a:t>
            </a:r>
          </a:p>
          <a:p>
            <a:pPr lvl="1"/>
            <a:r>
              <a:rPr lang="en-US" dirty="0" smtClean="0"/>
              <a:t>Word frequency using maps</a:t>
            </a:r>
          </a:p>
          <a:p>
            <a:pPr lvl="1"/>
            <a:r>
              <a:rPr lang="en-US" dirty="0" smtClean="0"/>
              <a:t>Sorting strings (a programming contest problem)</a:t>
            </a:r>
          </a:p>
          <a:p>
            <a:pPr lvl="1"/>
            <a:r>
              <a:rPr lang="en-US" dirty="0" smtClean="0"/>
              <a:t>Adding comma into integer to separate groups of three digits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Word puzzle using maps</a:t>
            </a:r>
          </a:p>
          <a:p>
            <a:pPr lvl="1"/>
            <a:r>
              <a:rPr lang="en-US" dirty="0" smtClean="0"/>
              <a:t>Word puzzle using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Puzzle using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version we store word dictionary in a map</a:t>
            </a:r>
          </a:p>
          <a:p>
            <a:r>
              <a:rPr lang="en-US" dirty="0" smtClean="0"/>
              <a:t>See examples/r6/word_puzzle_map.cpp, </a:t>
            </a:r>
            <a:r>
              <a:rPr lang="en-US" dirty="0" err="1" smtClean="0"/>
              <a:t>word_puzzle_map.h</a:t>
            </a:r>
            <a:r>
              <a:rPr lang="en-US" dirty="0" smtClean="0"/>
              <a:t>, rotation.cpp</a:t>
            </a:r>
          </a:p>
          <a:p>
            <a:endParaRPr lang="en-US" dirty="0" smtClean="0"/>
          </a:p>
          <a:p>
            <a:r>
              <a:rPr lang="en-US" dirty="0" smtClean="0"/>
              <a:t>Review the code (only discussed the part updated)</a:t>
            </a:r>
          </a:p>
          <a:p>
            <a:r>
              <a:rPr lang="en-US" dirty="0" smtClean="0"/>
              <a:t>A demo of running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Puzzle using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version we store word dictionary in a set</a:t>
            </a:r>
          </a:p>
          <a:p>
            <a:r>
              <a:rPr lang="en-US" dirty="0" smtClean="0"/>
              <a:t>See examples/r6/word_puzzle_set.cpp, </a:t>
            </a:r>
            <a:r>
              <a:rPr lang="en-US" dirty="0" err="1" smtClean="0"/>
              <a:t>word_puzzle_set.h</a:t>
            </a:r>
            <a:r>
              <a:rPr lang="en-US" dirty="0" smtClean="0"/>
              <a:t>, rotation.cpp</a:t>
            </a:r>
          </a:p>
          <a:p>
            <a:endParaRPr lang="en-US" dirty="0" smtClean="0"/>
          </a:p>
          <a:p>
            <a:r>
              <a:rPr lang="en-US" dirty="0" smtClean="0"/>
              <a:t>Review the code (only discuss the part that has updated)</a:t>
            </a:r>
          </a:p>
          <a:p>
            <a:r>
              <a:rPr lang="en-US" dirty="0" smtClean="0"/>
              <a:t>A demo of running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STL Maps/</a:t>
            </a:r>
            <a:r>
              <a:rPr lang="en-US" dirty="0" err="1" smtClean="0"/>
              <a:t>Multimaps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Sorted associative containers containing key/value pairs</a:t>
            </a:r>
          </a:p>
          <a:p>
            <a:r>
              <a:rPr lang="en-US" dirty="0" smtClean="0"/>
              <a:t>Sorted by their keys</a:t>
            </a:r>
          </a:p>
          <a:p>
            <a:r>
              <a:rPr lang="en-US" dirty="0" smtClean="0"/>
              <a:t>Maps: do not allow duplicates</a:t>
            </a:r>
          </a:p>
          <a:p>
            <a:pPr lvl="1"/>
            <a:r>
              <a:rPr lang="en-US" dirty="0" smtClean="0"/>
              <a:t>Elements in maps must contain different keys</a:t>
            </a:r>
          </a:p>
          <a:p>
            <a:r>
              <a:rPr lang="en-US" dirty="0" err="1" smtClean="0"/>
              <a:t>Multimaps</a:t>
            </a:r>
            <a:r>
              <a:rPr lang="en-US" dirty="0" smtClean="0"/>
              <a:t>: allow duplicates</a:t>
            </a:r>
          </a:p>
          <a:p>
            <a:pPr lvl="1"/>
            <a:r>
              <a:rPr lang="en-US" dirty="0" smtClean="0"/>
              <a:t>Two elements in </a:t>
            </a:r>
            <a:r>
              <a:rPr lang="en-US" dirty="0" err="1" smtClean="0"/>
              <a:t>multimaps</a:t>
            </a:r>
            <a:r>
              <a:rPr lang="en-US" dirty="0" smtClean="0"/>
              <a:t> may contain same key</a:t>
            </a:r>
          </a:p>
          <a:p>
            <a:r>
              <a:rPr lang="en-US" dirty="0" smtClean="0"/>
              <a:t>They are usually implemented as balanced binary 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C++ STL Maps/</a:t>
            </a:r>
            <a:r>
              <a:rPr lang="en-US" dirty="0" err="1" smtClean="0"/>
              <a:t>Multimaps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 sz="2000" dirty="0" smtClean="0"/>
              <a:t>begin(), end(): 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 support</a:t>
            </a:r>
          </a:p>
          <a:p>
            <a:r>
              <a:rPr lang="en-US" sz="2000" dirty="0" smtClean="0"/>
              <a:t>clear(), delete all elements</a:t>
            </a:r>
          </a:p>
          <a:p>
            <a:r>
              <a:rPr lang="en-US" sz="2000" dirty="0" smtClean="0"/>
              <a:t>size(), number of elements</a:t>
            </a:r>
          </a:p>
          <a:p>
            <a:r>
              <a:rPr lang="en-US" sz="2000" dirty="0" smtClean="0"/>
              <a:t>find(key), return 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 referring to element with key </a:t>
            </a:r>
          </a:p>
          <a:p>
            <a:r>
              <a:rPr lang="en-US" sz="2000" dirty="0" smtClean="0"/>
              <a:t>count(key), number of elements with key </a:t>
            </a:r>
          </a:p>
          <a:p>
            <a:pPr lvl="1"/>
            <a:r>
              <a:rPr lang="en-US" dirty="0" smtClean="0"/>
              <a:t>For maps, return value can only be 0 or 1</a:t>
            </a:r>
          </a:p>
          <a:p>
            <a:r>
              <a:rPr lang="en-US" sz="2000" dirty="0" smtClean="0"/>
              <a:t>empty(), true if map does not contain any elements</a:t>
            </a:r>
          </a:p>
          <a:p>
            <a:r>
              <a:rPr lang="en-US" sz="2000" dirty="0" smtClean="0"/>
              <a:t>erase(), delete an element or range of elements</a:t>
            </a:r>
          </a:p>
          <a:p>
            <a:r>
              <a:rPr lang="en-US" sz="2000" dirty="0" smtClean="0"/>
              <a:t>insert(), insert an element or range of elements</a:t>
            </a:r>
          </a:p>
          <a:p>
            <a:r>
              <a:rPr lang="en-US" sz="2000" dirty="0" smtClean="0"/>
              <a:t>operator[](key), retrieve corresponding value for key</a:t>
            </a:r>
          </a:p>
          <a:p>
            <a:pPr lvl="1"/>
            <a:r>
              <a:rPr lang="en-US" dirty="0" smtClean="0"/>
              <a:t>Only available for maps</a:t>
            </a:r>
          </a:p>
          <a:p>
            <a:pPr lvl="1"/>
            <a:r>
              <a:rPr lang="en-US" dirty="0" smtClean="0"/>
              <a:t>Automatically inserted if key is not in map </a:t>
            </a:r>
          </a:p>
          <a:p>
            <a:r>
              <a:rPr lang="en-US" sz="2000" dirty="0" smtClean="0"/>
              <a:t>For details, see</a:t>
            </a:r>
          </a:p>
          <a:p>
            <a:pPr lvl="1"/>
            <a:r>
              <a:rPr lang="en-US" dirty="0" smtClean="0"/>
              <a:t>http://www.cppreference.com/wiki/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STL Sets/</a:t>
            </a:r>
            <a:r>
              <a:rPr lang="en-US" dirty="0" err="1" smtClean="0"/>
              <a:t>Multisets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Sorted associative containers containing elements of certain type</a:t>
            </a:r>
          </a:p>
          <a:p>
            <a:r>
              <a:rPr lang="en-US" dirty="0" smtClean="0"/>
              <a:t>Sorted by their elements</a:t>
            </a:r>
          </a:p>
          <a:p>
            <a:r>
              <a:rPr lang="en-US" dirty="0" smtClean="0"/>
              <a:t>Sets: do not allow duplicates</a:t>
            </a:r>
          </a:p>
          <a:p>
            <a:pPr lvl="1"/>
            <a:r>
              <a:rPr lang="en-US" dirty="0" smtClean="0"/>
              <a:t>Elements in sets must be unique</a:t>
            </a:r>
          </a:p>
          <a:p>
            <a:r>
              <a:rPr lang="en-US" dirty="0" err="1" smtClean="0"/>
              <a:t>Multisets</a:t>
            </a:r>
            <a:r>
              <a:rPr lang="en-US" dirty="0" smtClean="0"/>
              <a:t>: allow duplicates</a:t>
            </a:r>
          </a:p>
          <a:p>
            <a:pPr lvl="1"/>
            <a:r>
              <a:rPr lang="en-US" dirty="0" smtClean="0"/>
              <a:t>Elements in </a:t>
            </a:r>
            <a:r>
              <a:rPr lang="en-US" dirty="0" err="1" smtClean="0"/>
              <a:t>multisets</a:t>
            </a:r>
            <a:r>
              <a:rPr lang="en-US" dirty="0" smtClean="0"/>
              <a:t> may be duplicates</a:t>
            </a:r>
          </a:p>
          <a:p>
            <a:r>
              <a:rPr lang="en-US" dirty="0" smtClean="0"/>
              <a:t>They are usually implemented as balanced binary 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C++ STL Sets/</a:t>
            </a:r>
            <a:r>
              <a:rPr lang="en-US" dirty="0" err="1" smtClean="0"/>
              <a:t>Multisets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 sz="2000" dirty="0" smtClean="0"/>
              <a:t>begin(), end(): 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 support</a:t>
            </a:r>
          </a:p>
          <a:p>
            <a:r>
              <a:rPr lang="en-US" sz="2000" dirty="0" smtClean="0"/>
              <a:t>clear(), delete all elements</a:t>
            </a:r>
          </a:p>
          <a:p>
            <a:r>
              <a:rPr lang="en-US" sz="2000" dirty="0" smtClean="0"/>
              <a:t>size(), number of elements</a:t>
            </a:r>
          </a:p>
          <a:p>
            <a:r>
              <a:rPr lang="en-US" sz="2000" dirty="0" smtClean="0"/>
              <a:t>find(key), return 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 referring to element with key </a:t>
            </a:r>
          </a:p>
          <a:p>
            <a:r>
              <a:rPr lang="en-US" sz="2000" dirty="0" smtClean="0"/>
              <a:t>count(key), number of elements with key </a:t>
            </a:r>
          </a:p>
          <a:p>
            <a:pPr lvl="1"/>
            <a:r>
              <a:rPr lang="en-US" dirty="0" smtClean="0"/>
              <a:t>For sets, return value can only be 0 or 1</a:t>
            </a:r>
          </a:p>
          <a:p>
            <a:r>
              <a:rPr lang="en-US" sz="2000" dirty="0" smtClean="0"/>
              <a:t>empty(), true if set has no elements</a:t>
            </a:r>
          </a:p>
          <a:p>
            <a:r>
              <a:rPr lang="en-US" sz="2000" dirty="0" smtClean="0"/>
              <a:t>erase(), delete an element or range of elements</a:t>
            </a:r>
          </a:p>
          <a:p>
            <a:r>
              <a:rPr lang="en-US" sz="2000" dirty="0" smtClean="0"/>
              <a:t>insert(), insert an element or range of elements</a:t>
            </a:r>
          </a:p>
          <a:p>
            <a:r>
              <a:rPr lang="en-US" sz="2000" dirty="0" smtClean="0"/>
              <a:t>For details, see</a:t>
            </a:r>
          </a:p>
          <a:p>
            <a:pPr lvl="1"/>
            <a:r>
              <a:rPr lang="en-US" dirty="0" smtClean="0"/>
              <a:t>http://www.cppreference.com/wiki/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Map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we use map to store the number of days in each month</a:t>
            </a:r>
          </a:p>
          <a:p>
            <a:r>
              <a:rPr lang="en-US" dirty="0" smtClean="0"/>
              <a:t>See examples/r6/map_example.cpp</a:t>
            </a:r>
          </a:p>
          <a:p>
            <a:endParaRPr lang="en-US" dirty="0" smtClean="0"/>
          </a:p>
          <a:p>
            <a:r>
              <a:rPr lang="en-US" dirty="0" smtClean="0"/>
              <a:t>Review the code</a:t>
            </a:r>
          </a:p>
          <a:p>
            <a:r>
              <a:rPr lang="en-US" dirty="0" smtClean="0"/>
              <a:t>A demo of running the program</a:t>
            </a:r>
          </a:p>
          <a:p>
            <a:pPr lvl="1"/>
            <a:r>
              <a:rPr lang="en-US" dirty="0" smtClean="0"/>
              <a:t>To compile: make </a:t>
            </a:r>
            <a:r>
              <a:rPr lang="en-US" dirty="0" err="1" smtClean="0"/>
              <a:t>map_example.x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frequency using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compute the frequency of words in a given file using map</a:t>
            </a:r>
          </a:p>
          <a:p>
            <a:pPr lvl="1"/>
            <a:r>
              <a:rPr lang="en-US" dirty="0" smtClean="0"/>
              <a:t>A word is defined as a sequence of characters separated by spaces</a:t>
            </a:r>
          </a:p>
          <a:p>
            <a:r>
              <a:rPr lang="en-US" dirty="0" smtClean="0"/>
              <a:t>See examples/r6/word_frequency.cpp</a:t>
            </a:r>
          </a:p>
          <a:p>
            <a:endParaRPr lang="en-US" dirty="0" smtClean="0"/>
          </a:p>
          <a:p>
            <a:r>
              <a:rPr lang="en-US" dirty="0" smtClean="0"/>
              <a:t>Review the code</a:t>
            </a:r>
          </a:p>
          <a:p>
            <a:r>
              <a:rPr lang="en-US" dirty="0" smtClean="0"/>
              <a:t>A demo of running the program with </a:t>
            </a:r>
            <a:r>
              <a:rPr lang="en-US" dirty="0" err="1" smtClean="0"/>
              <a:t>word_frequency.input</a:t>
            </a:r>
            <a:endParaRPr lang="en-US" dirty="0" smtClean="0"/>
          </a:p>
          <a:p>
            <a:pPr lvl="1"/>
            <a:r>
              <a:rPr lang="en-US" dirty="0" smtClean="0"/>
              <a:t>To compile: make </a:t>
            </a:r>
            <a:r>
              <a:rPr lang="en-US" dirty="0" err="1" smtClean="0"/>
              <a:t>word_frequency.x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Integer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integer value, add comma to separate groups of three digits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1234 -&gt; 1,234</a:t>
            </a:r>
          </a:p>
          <a:p>
            <a:pPr lvl="1"/>
            <a:r>
              <a:rPr lang="en-US" dirty="0" smtClean="0"/>
              <a:t>123456 -&gt; 123,456</a:t>
            </a:r>
          </a:p>
          <a:p>
            <a:pPr lvl="1"/>
            <a:r>
              <a:rPr lang="en-US" dirty="0" smtClean="0"/>
              <a:t>1234567 -&gt;1,234,567</a:t>
            </a:r>
          </a:p>
          <a:p>
            <a:pPr lvl="1"/>
            <a:r>
              <a:rPr lang="en-US" dirty="0" smtClean="0"/>
              <a:t>1000001 -&gt; 1,000,001</a:t>
            </a:r>
          </a:p>
          <a:p>
            <a:r>
              <a:rPr lang="en-US" dirty="0" smtClean="0"/>
              <a:t>We want a recursive algorithm</a:t>
            </a:r>
          </a:p>
          <a:p>
            <a:r>
              <a:rPr lang="en-US" dirty="0"/>
              <a:t>See </a:t>
            </a:r>
            <a:r>
              <a:rPr lang="en-US" dirty="0" smtClean="0"/>
              <a:t>examples/r6/comma_recursive.cpp</a:t>
            </a:r>
          </a:p>
          <a:p>
            <a:pPr lvl="1"/>
            <a:r>
              <a:rPr lang="en-US" dirty="0" smtClean="0"/>
              <a:t>Review code</a:t>
            </a:r>
          </a:p>
          <a:p>
            <a:r>
              <a:rPr lang="en-US" dirty="0" smtClean="0"/>
              <a:t>Demo</a:t>
            </a:r>
          </a:p>
          <a:p>
            <a:pPr lvl="1"/>
            <a:r>
              <a:rPr lang="en-US" dirty="0" smtClean="0"/>
              <a:t>To compile: make </a:t>
            </a:r>
            <a:r>
              <a:rPr lang="en-US" dirty="0" err="1" smtClean="0"/>
              <a:t>comma_recursive.x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7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sortstring.html</a:t>
            </a:r>
          </a:p>
          <a:p>
            <a:pPr lvl="1"/>
            <a:endParaRPr lang="en-US" dirty="0"/>
          </a:p>
          <a:p>
            <a:r>
              <a:rPr lang="en-US" dirty="0" smtClean="0"/>
              <a:t>Solution using a map</a:t>
            </a:r>
          </a:p>
          <a:p>
            <a:pPr lvl="1"/>
            <a:r>
              <a:rPr lang="en-US" dirty="0" smtClean="0"/>
              <a:t>sortstring.cpp</a:t>
            </a:r>
          </a:p>
          <a:p>
            <a:pPr lvl="1"/>
            <a:r>
              <a:rPr lang="en-US" dirty="0" smtClean="0"/>
              <a:t>Sample input (</a:t>
            </a:r>
            <a:r>
              <a:rPr lang="en-US" dirty="0" err="1" smtClean="0"/>
              <a:t>sortstring_input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compile: make </a:t>
            </a:r>
            <a:r>
              <a:rPr lang="en-US" dirty="0" err="1" smtClean="0"/>
              <a:t>sortstring.x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Code review and demo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071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recitation5</Template>
  <TotalTime>151</TotalTime>
  <Words>561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class_simple</vt:lpstr>
      <vt:lpstr>Recitation Outline</vt:lpstr>
      <vt:lpstr>C++ STL Maps/Multimaps</vt:lpstr>
      <vt:lpstr>C++ STL Maps/Multimaps</vt:lpstr>
      <vt:lpstr>C++ STL Sets/Multisets</vt:lpstr>
      <vt:lpstr>C++ STL Sets/Multisets</vt:lpstr>
      <vt:lpstr>A Simple Map Example</vt:lpstr>
      <vt:lpstr>Word frequency using Maps</vt:lpstr>
      <vt:lpstr>Convert Integer Values</vt:lpstr>
      <vt:lpstr>Sort Strings</vt:lpstr>
      <vt:lpstr>Word Puzzle using Maps</vt:lpstr>
      <vt:lpstr>Word Puzzle using Sets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Outline</dc:title>
  <dc:creator>Zhenhai Duan</dc:creator>
  <cp:lastModifiedBy>Zhenhai Duan</cp:lastModifiedBy>
  <cp:revision>23</cp:revision>
  <dcterms:created xsi:type="dcterms:W3CDTF">2006-08-16T00:00:00Z</dcterms:created>
  <dcterms:modified xsi:type="dcterms:W3CDTF">2014-03-31T18:30:42Z</dcterms:modified>
</cp:coreProperties>
</file>