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3"/>
  </p:notesMasterIdLst>
  <p:sldIdLst>
    <p:sldId id="256" r:id="rId2"/>
    <p:sldId id="257" r:id="rId3"/>
    <p:sldId id="258" r:id="rId4"/>
    <p:sldId id="260" r:id="rId5"/>
    <p:sldId id="261" r:id="rId6"/>
    <p:sldId id="262" r:id="rId7"/>
    <p:sldId id="264" r:id="rId8"/>
    <p:sldId id="265" r:id="rId9"/>
    <p:sldId id="266" r:id="rId10"/>
    <p:sldId id="259" r:id="rId11"/>
    <p:sldId id="263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7" d="100"/>
          <a:sy n="107" d="100"/>
        </p:scale>
        <p:origin x="-1098" y="-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E793FA4-ABEE-4F97-94F9-9E27A26CD1E3}" type="datetimeFigureOut">
              <a:rPr lang="en-US" smtClean="0"/>
              <a:pPr/>
              <a:t>3/31/2014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1DA1922-3DDF-4F34-BDCE-4C9AF40CA51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9145795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20D451A9-7F1B-4AA2-A89D-054C8DD4AA89}" type="datetime1">
              <a:rPr lang="en-US" smtClean="0"/>
              <a:pPr/>
              <a:t>3/31/2014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017763B6-EE61-487A-A845-C6E91DADA40A}" type="datetime1">
              <a:rPr lang="en-US" smtClean="0"/>
              <a:pPr/>
              <a:t>3/31/2014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15100" y="381000"/>
            <a:ext cx="1943100" cy="5715000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5800" y="381000"/>
            <a:ext cx="5676900" cy="5715000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CE14147E-1F6C-47A2-832E-2045E7D03B67}" type="datetime1">
              <a:rPr lang="en-US" smtClean="0"/>
              <a:pPr/>
              <a:t>3/31/2014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381000"/>
            <a:ext cx="7772400" cy="762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1054427-B6DA-40D0-A640-54635ECEF47B}" type="datetime1">
              <a:rPr lang="en-US" smtClean="0"/>
              <a:pPr/>
              <a:t>3/31/2014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9F253786-42D3-42DA-ADF5-9C704CDCE126}" type="datetime1">
              <a:rPr lang="en-US" smtClean="0"/>
              <a:pPr/>
              <a:t>3/31/2014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41B2040E-5218-4486-81CD-3EBF182B6F39}" type="datetime1">
              <a:rPr lang="en-US" smtClean="0"/>
              <a:pPr/>
              <a:t>3/31/2014</a:t>
            </a:fld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58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371600"/>
            <a:ext cx="3810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AE62B997-F30B-490A-B5E9-B7AE8F24DF2B}" type="datetime1">
              <a:rPr lang="en-US" smtClean="0"/>
              <a:pPr/>
              <a:t>3/31/2014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ED9611C9-4B27-43F6-9B9B-DF29775A0E9B}" type="datetime1">
              <a:rPr lang="en-US" smtClean="0"/>
              <a:pPr/>
              <a:t>3/31/2014</a:t>
            </a:fld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A6B694B-C016-41FE-86AC-8D538B5F5FF5}" type="datetime1">
              <a:rPr lang="en-US" smtClean="0"/>
              <a:pPr/>
              <a:t>3/31/2014</a:t>
            </a:fld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FCBFAA3C-BABB-4229-A837-F8041F450DB6}" type="datetime1">
              <a:rPr lang="en-US" smtClean="0"/>
              <a:pPr/>
              <a:t>3/31/2014</a:t>
            </a:fld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5B00518C-537D-417D-BCC5-6CAAA620A556}" type="datetime1">
              <a:rPr lang="en-US" smtClean="0"/>
              <a:pPr/>
              <a:t>3/31/2014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 smtClean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14F3DB9-3B26-49B4-BCB0-09E9B329C9F4}" type="datetime1">
              <a:rPr lang="en-US" smtClean="0"/>
              <a:pPr/>
              <a:t>3/31/2014</a:t>
            </a:fld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381000"/>
            <a:ext cx="7772400" cy="762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371600"/>
            <a:ext cx="7772400" cy="4724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19354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858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latin typeface="+mn-lt"/>
              </a:defRPr>
            </a:lvl1pPr>
          </a:lstStyle>
          <a:p>
            <a:fld id="{22A2197A-BD23-4F5E-9B5C-9C03D0754019}" type="datetime1">
              <a:rPr lang="en-US" smtClean="0"/>
              <a:pPr/>
              <a:t>3/31/2014</a:t>
            </a:fld>
            <a:endParaRPr lang="en-US"/>
          </a:p>
        </p:txBody>
      </p:sp>
      <p:sp>
        <p:nvSpPr>
          <p:cNvPr id="19354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8400"/>
            <a:ext cx="28956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19354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8400"/>
            <a:ext cx="1905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latin typeface="+mn-lt"/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</p:sldLayoutIdLst>
  <p:hf hdr="0" ftr="0" dt="0"/>
  <p:txStyles>
    <p:titleStyle>
      <a:lvl1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2pPr>
      <a:lvl3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3pPr>
      <a:lvl4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4pPr>
      <a:lvl5pPr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5pPr>
      <a:lvl6pPr marL="4572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6pPr>
      <a:lvl7pPr marL="9144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7pPr>
      <a:lvl8pPr marL="13716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8pPr>
      <a:lvl9pPr marL="1828800" algn="ctr" rtl="0" eaLnBrk="1" fontAlgn="base" hangingPunct="1">
        <a:spcBef>
          <a:spcPct val="0"/>
        </a:spcBef>
        <a:spcAft>
          <a:spcPct val="0"/>
        </a:spcAft>
        <a:defRPr sz="32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rgbClr val="FF0000"/>
          </a:solidFill>
          <a:latin typeface="+mn-lt"/>
          <a:ea typeface="+mn-ea"/>
          <a:cs typeface="+mn-cs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Recitation Outline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C++ STL associative containers</a:t>
            </a:r>
          </a:p>
          <a:p>
            <a:pPr lvl="1"/>
            <a:r>
              <a:rPr lang="en-US" dirty="0" smtClean="0"/>
              <a:t>Sets and maps</a:t>
            </a:r>
          </a:p>
          <a:p>
            <a:r>
              <a:rPr lang="en-US" dirty="0" smtClean="0"/>
              <a:t>Examples </a:t>
            </a:r>
          </a:p>
          <a:p>
            <a:pPr lvl="1"/>
            <a:r>
              <a:rPr lang="en-US" dirty="0" smtClean="0"/>
              <a:t>Simple example of using maps</a:t>
            </a:r>
          </a:p>
          <a:p>
            <a:pPr lvl="1"/>
            <a:r>
              <a:rPr lang="en-US" dirty="0" smtClean="0"/>
              <a:t>Word frequency using maps</a:t>
            </a:r>
          </a:p>
          <a:p>
            <a:pPr lvl="1"/>
            <a:r>
              <a:rPr lang="en-US" dirty="0" smtClean="0"/>
              <a:t>Sorting strings (a programming contest problem)</a:t>
            </a:r>
          </a:p>
          <a:p>
            <a:pPr lvl="1"/>
            <a:r>
              <a:rPr lang="en-US" dirty="0" smtClean="0"/>
              <a:t>Adding comma into integer to separate groups of three digits</a:t>
            </a:r>
          </a:p>
          <a:p>
            <a:pPr lvl="1"/>
            <a:endParaRPr lang="en-US" dirty="0" smtClean="0"/>
          </a:p>
          <a:p>
            <a:pPr lvl="1"/>
            <a:endParaRPr lang="en-US" dirty="0"/>
          </a:p>
          <a:p>
            <a:pPr lvl="1"/>
            <a:r>
              <a:rPr lang="en-US" dirty="0" smtClean="0"/>
              <a:t>Word puzzle using maps</a:t>
            </a:r>
          </a:p>
          <a:p>
            <a:pPr lvl="1"/>
            <a:r>
              <a:rPr lang="en-US" dirty="0" smtClean="0"/>
              <a:t>Word puzzle using sets</a:t>
            </a:r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Puzzle using Maps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version we store word dictionary in a map</a:t>
            </a:r>
          </a:p>
          <a:p>
            <a:r>
              <a:rPr lang="en-US" dirty="0" smtClean="0"/>
              <a:t>See examples/r6/word_puzzle_map.cpp, </a:t>
            </a:r>
            <a:r>
              <a:rPr lang="en-US" dirty="0" err="1" smtClean="0"/>
              <a:t>word_puzzle_map.h</a:t>
            </a:r>
            <a:r>
              <a:rPr lang="en-US" dirty="0" smtClean="0"/>
              <a:t>, rotation.cpp</a:t>
            </a:r>
          </a:p>
          <a:p>
            <a:endParaRPr lang="en-US" dirty="0" smtClean="0"/>
          </a:p>
          <a:p>
            <a:r>
              <a:rPr lang="en-US" dirty="0" smtClean="0"/>
              <a:t>Review the code (only discussed the part updated)</a:t>
            </a:r>
          </a:p>
          <a:p>
            <a:r>
              <a:rPr lang="en-US" dirty="0" smtClean="0"/>
              <a:t>A demo of running the program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10</a:t>
            </a:fld>
            <a:endParaRPr lang="en-US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Puzzle using 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version we store word dictionary in a set</a:t>
            </a:r>
          </a:p>
          <a:p>
            <a:r>
              <a:rPr lang="en-US" dirty="0" smtClean="0"/>
              <a:t>See examples/r6/word_puzzle_set.cpp, </a:t>
            </a:r>
            <a:r>
              <a:rPr lang="en-US" dirty="0" err="1" smtClean="0"/>
              <a:t>word_puzzle_set.h</a:t>
            </a:r>
            <a:r>
              <a:rPr lang="en-US" dirty="0" smtClean="0"/>
              <a:t>, rotation.cpp</a:t>
            </a:r>
          </a:p>
          <a:p>
            <a:endParaRPr lang="en-US" dirty="0" smtClean="0"/>
          </a:p>
          <a:p>
            <a:r>
              <a:rPr lang="en-US" dirty="0" smtClean="0"/>
              <a:t>Review the code (only discuss the part that has updated)</a:t>
            </a:r>
          </a:p>
          <a:p>
            <a:r>
              <a:rPr lang="en-US" dirty="0" smtClean="0"/>
              <a:t>A demo of running the program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11</a:t>
            </a:fld>
            <a:endParaRPr 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C++ STL Maps/</a:t>
            </a:r>
            <a:r>
              <a:rPr lang="en-US" dirty="0" err="1" smtClean="0"/>
              <a:t>Multimaps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Sorted associative containers containing key/value pairs</a:t>
            </a:r>
          </a:p>
          <a:p>
            <a:r>
              <a:rPr lang="en-US" dirty="0" smtClean="0"/>
              <a:t>Sorted by their keys</a:t>
            </a:r>
          </a:p>
          <a:p>
            <a:r>
              <a:rPr lang="en-US" dirty="0" smtClean="0"/>
              <a:t>Maps: do not allow duplicates</a:t>
            </a:r>
          </a:p>
          <a:p>
            <a:pPr lvl="1"/>
            <a:r>
              <a:rPr lang="en-US" dirty="0" smtClean="0"/>
              <a:t>Elements in maps must contain different keys</a:t>
            </a:r>
          </a:p>
          <a:p>
            <a:r>
              <a:rPr lang="en-US" dirty="0" err="1" smtClean="0"/>
              <a:t>Multimaps</a:t>
            </a:r>
            <a:r>
              <a:rPr lang="en-US" dirty="0" smtClean="0"/>
              <a:t>: allow duplicates</a:t>
            </a:r>
          </a:p>
          <a:p>
            <a:pPr lvl="1"/>
            <a:r>
              <a:rPr lang="en-US" dirty="0" smtClean="0"/>
              <a:t>Two elements in </a:t>
            </a:r>
            <a:r>
              <a:rPr lang="en-US" dirty="0" err="1" smtClean="0"/>
              <a:t>multimaps</a:t>
            </a:r>
            <a:r>
              <a:rPr lang="en-US" dirty="0" smtClean="0"/>
              <a:t> may contain same key</a:t>
            </a:r>
          </a:p>
          <a:p>
            <a:r>
              <a:rPr lang="en-US" dirty="0" smtClean="0"/>
              <a:t>They are usually implemented as balanced binary trees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2</a:t>
            </a:fld>
            <a:endParaRPr 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dirty="0" smtClean="0"/>
              <a:t>C++ STL Maps/</a:t>
            </a:r>
            <a:r>
              <a:rPr lang="en-US" dirty="0" err="1" smtClean="0"/>
              <a:t>Multimaps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772400" cy="5181600"/>
          </a:xfrm>
        </p:spPr>
        <p:txBody>
          <a:bodyPr/>
          <a:lstStyle/>
          <a:p>
            <a:r>
              <a:rPr lang="en-US" sz="2000" dirty="0" smtClean="0"/>
              <a:t>begin(), end(): </a:t>
            </a:r>
            <a:r>
              <a:rPr lang="en-US" sz="2000" dirty="0" err="1" smtClean="0"/>
              <a:t>iterator</a:t>
            </a:r>
            <a:r>
              <a:rPr lang="en-US" sz="2000" dirty="0" smtClean="0"/>
              <a:t> support</a:t>
            </a:r>
          </a:p>
          <a:p>
            <a:r>
              <a:rPr lang="en-US" sz="2000" dirty="0" smtClean="0"/>
              <a:t>clear(), delete all elements</a:t>
            </a:r>
          </a:p>
          <a:p>
            <a:r>
              <a:rPr lang="en-US" sz="2000" dirty="0" smtClean="0"/>
              <a:t>size(), number of elements</a:t>
            </a:r>
          </a:p>
          <a:p>
            <a:r>
              <a:rPr lang="en-US" sz="2000" dirty="0" smtClean="0"/>
              <a:t>find(key), return </a:t>
            </a:r>
            <a:r>
              <a:rPr lang="en-US" sz="2000" dirty="0" err="1" smtClean="0"/>
              <a:t>iterator</a:t>
            </a:r>
            <a:r>
              <a:rPr lang="en-US" sz="2000" dirty="0" smtClean="0"/>
              <a:t> referring to element with key </a:t>
            </a:r>
          </a:p>
          <a:p>
            <a:r>
              <a:rPr lang="en-US" sz="2000" dirty="0" smtClean="0"/>
              <a:t>count(key), number of elements with key </a:t>
            </a:r>
          </a:p>
          <a:p>
            <a:pPr lvl="1"/>
            <a:r>
              <a:rPr lang="en-US" dirty="0" smtClean="0"/>
              <a:t>For maps, return value can only be 0 or 1</a:t>
            </a:r>
          </a:p>
          <a:p>
            <a:r>
              <a:rPr lang="en-US" sz="2000" dirty="0" smtClean="0"/>
              <a:t>empty(), true if map does not contain any elements</a:t>
            </a:r>
          </a:p>
          <a:p>
            <a:r>
              <a:rPr lang="en-US" sz="2000" dirty="0" smtClean="0"/>
              <a:t>erase(), delete an element or range of elements</a:t>
            </a:r>
          </a:p>
          <a:p>
            <a:r>
              <a:rPr lang="en-US" sz="2000" dirty="0" smtClean="0"/>
              <a:t>insert(), insert an element or range of elements</a:t>
            </a:r>
          </a:p>
          <a:p>
            <a:r>
              <a:rPr lang="en-US" sz="2000" dirty="0" smtClean="0"/>
              <a:t>operator[](key), retrieve corresponding value for key</a:t>
            </a:r>
          </a:p>
          <a:p>
            <a:pPr lvl="1"/>
            <a:r>
              <a:rPr lang="en-US" dirty="0" smtClean="0"/>
              <a:t>Only available for maps</a:t>
            </a:r>
          </a:p>
          <a:p>
            <a:pPr lvl="1"/>
            <a:r>
              <a:rPr lang="en-US" dirty="0" smtClean="0"/>
              <a:t>Automatically inserted if key is not in map </a:t>
            </a:r>
          </a:p>
          <a:p>
            <a:r>
              <a:rPr lang="en-US" sz="2000" dirty="0" smtClean="0"/>
              <a:t>For details, see</a:t>
            </a:r>
          </a:p>
          <a:p>
            <a:pPr lvl="1"/>
            <a:r>
              <a:rPr lang="en-US" dirty="0" smtClean="0"/>
              <a:t>http://www.cppreference.com/wiki/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C++ STL Sets/</a:t>
            </a:r>
            <a:r>
              <a:rPr lang="en-US" dirty="0" err="1" smtClean="0"/>
              <a:t>Multisets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Sorted associative containers containing elements of certain type</a:t>
            </a:r>
          </a:p>
          <a:p>
            <a:r>
              <a:rPr lang="en-US" dirty="0" smtClean="0"/>
              <a:t>Sorted by their elements</a:t>
            </a:r>
          </a:p>
          <a:p>
            <a:r>
              <a:rPr lang="en-US" dirty="0" smtClean="0"/>
              <a:t>Sets: do not allow duplicates</a:t>
            </a:r>
          </a:p>
          <a:p>
            <a:pPr lvl="1"/>
            <a:r>
              <a:rPr lang="en-US" dirty="0" smtClean="0"/>
              <a:t>Elements in sets must be unique</a:t>
            </a:r>
          </a:p>
          <a:p>
            <a:r>
              <a:rPr lang="en-US" dirty="0" err="1" smtClean="0"/>
              <a:t>Multisets</a:t>
            </a:r>
            <a:r>
              <a:rPr lang="en-US" dirty="0" smtClean="0"/>
              <a:t>: allow duplicates</a:t>
            </a:r>
          </a:p>
          <a:p>
            <a:pPr lvl="1"/>
            <a:r>
              <a:rPr lang="en-US" dirty="0" smtClean="0"/>
              <a:t>Elements in </a:t>
            </a:r>
            <a:r>
              <a:rPr lang="en-US" dirty="0" err="1" smtClean="0"/>
              <a:t>multisets</a:t>
            </a:r>
            <a:r>
              <a:rPr lang="en-US" dirty="0" smtClean="0"/>
              <a:t> may be duplicates</a:t>
            </a:r>
          </a:p>
          <a:p>
            <a:r>
              <a:rPr lang="en-US" dirty="0" smtClean="0"/>
              <a:t>They are usually implemented as balanced binary trees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228600"/>
            <a:ext cx="7772400" cy="609600"/>
          </a:xfrm>
        </p:spPr>
        <p:txBody>
          <a:bodyPr/>
          <a:lstStyle/>
          <a:p>
            <a:r>
              <a:rPr lang="en-US" dirty="0" smtClean="0"/>
              <a:t>C++ STL Sets/</a:t>
            </a:r>
            <a:r>
              <a:rPr lang="en-US" dirty="0" err="1" smtClean="0"/>
              <a:t>Multisets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914400"/>
            <a:ext cx="7772400" cy="5181600"/>
          </a:xfrm>
        </p:spPr>
        <p:txBody>
          <a:bodyPr/>
          <a:lstStyle/>
          <a:p>
            <a:r>
              <a:rPr lang="en-US" sz="2000" dirty="0" smtClean="0"/>
              <a:t>begin(), end(): </a:t>
            </a:r>
            <a:r>
              <a:rPr lang="en-US" sz="2000" dirty="0" err="1" smtClean="0"/>
              <a:t>iterator</a:t>
            </a:r>
            <a:r>
              <a:rPr lang="en-US" sz="2000" dirty="0" smtClean="0"/>
              <a:t> support</a:t>
            </a:r>
          </a:p>
          <a:p>
            <a:r>
              <a:rPr lang="en-US" sz="2000" dirty="0" smtClean="0"/>
              <a:t>clear(), delete all elements</a:t>
            </a:r>
          </a:p>
          <a:p>
            <a:r>
              <a:rPr lang="en-US" sz="2000" dirty="0" smtClean="0"/>
              <a:t>size(), number of elements</a:t>
            </a:r>
          </a:p>
          <a:p>
            <a:r>
              <a:rPr lang="en-US" sz="2000" dirty="0" smtClean="0"/>
              <a:t>find(key), return </a:t>
            </a:r>
            <a:r>
              <a:rPr lang="en-US" sz="2000" dirty="0" err="1" smtClean="0"/>
              <a:t>iterator</a:t>
            </a:r>
            <a:r>
              <a:rPr lang="en-US" sz="2000" dirty="0" smtClean="0"/>
              <a:t> referring to element with key </a:t>
            </a:r>
          </a:p>
          <a:p>
            <a:r>
              <a:rPr lang="en-US" sz="2000" dirty="0" smtClean="0"/>
              <a:t>count(key), number of elements with key </a:t>
            </a:r>
          </a:p>
          <a:p>
            <a:pPr lvl="1"/>
            <a:r>
              <a:rPr lang="en-US" dirty="0" smtClean="0"/>
              <a:t>For sets, return value can only be 0 or 1</a:t>
            </a:r>
          </a:p>
          <a:p>
            <a:r>
              <a:rPr lang="en-US" sz="2000" dirty="0" smtClean="0"/>
              <a:t>empty(), true if set has no elements</a:t>
            </a:r>
          </a:p>
          <a:p>
            <a:r>
              <a:rPr lang="en-US" sz="2000" dirty="0" smtClean="0"/>
              <a:t>erase(), delete an element or range of elements</a:t>
            </a:r>
          </a:p>
          <a:p>
            <a:r>
              <a:rPr lang="en-US" sz="2000" dirty="0" smtClean="0"/>
              <a:t>insert(), insert an element or range of elements</a:t>
            </a:r>
          </a:p>
          <a:p>
            <a:r>
              <a:rPr lang="en-US" sz="2000" dirty="0" smtClean="0"/>
              <a:t>For details, see</a:t>
            </a:r>
          </a:p>
          <a:p>
            <a:pPr lvl="1"/>
            <a:r>
              <a:rPr lang="en-US" dirty="0" smtClean="0"/>
              <a:t>http://www.cppreference.com/wiki/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 Simple Map 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In this example, we use map to store the number of days in each month</a:t>
            </a:r>
          </a:p>
          <a:p>
            <a:r>
              <a:rPr lang="en-US" dirty="0" smtClean="0"/>
              <a:t>See examples/r6/map_example.cpp</a:t>
            </a:r>
          </a:p>
          <a:p>
            <a:endParaRPr lang="en-US" dirty="0" smtClean="0"/>
          </a:p>
          <a:p>
            <a:r>
              <a:rPr lang="en-US" dirty="0" smtClean="0"/>
              <a:t>Review the code</a:t>
            </a:r>
          </a:p>
          <a:p>
            <a:r>
              <a:rPr lang="en-US" dirty="0" smtClean="0"/>
              <a:t>A demo of running the program</a:t>
            </a:r>
          </a:p>
          <a:p>
            <a:pPr lvl="1"/>
            <a:r>
              <a:rPr lang="en-US" dirty="0" smtClean="0"/>
              <a:t>To compile: make </a:t>
            </a:r>
            <a:r>
              <a:rPr lang="en-US" dirty="0" err="1" smtClean="0"/>
              <a:t>map_example.x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Word frequency using Maps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We compute the frequency of words in a given file using map</a:t>
            </a:r>
          </a:p>
          <a:p>
            <a:pPr lvl="1"/>
            <a:r>
              <a:rPr lang="en-US" dirty="0" smtClean="0"/>
              <a:t>A word is defined as a sequence of characters separated by spaces</a:t>
            </a:r>
          </a:p>
          <a:p>
            <a:r>
              <a:rPr lang="en-US" dirty="0" smtClean="0"/>
              <a:t>See examples/r6/word_frequency.cpp</a:t>
            </a:r>
          </a:p>
          <a:p>
            <a:endParaRPr lang="en-US" dirty="0" smtClean="0"/>
          </a:p>
          <a:p>
            <a:r>
              <a:rPr lang="en-US" dirty="0" smtClean="0"/>
              <a:t>Review the code</a:t>
            </a:r>
          </a:p>
          <a:p>
            <a:r>
              <a:rPr lang="en-US" dirty="0" smtClean="0"/>
              <a:t>A demo of running the program with </a:t>
            </a:r>
            <a:r>
              <a:rPr lang="en-US" dirty="0" err="1" smtClean="0"/>
              <a:t>word_frequency.input</a:t>
            </a:r>
            <a:endParaRPr lang="en-US" dirty="0" smtClean="0"/>
          </a:p>
          <a:p>
            <a:pPr lvl="1"/>
            <a:r>
              <a:rPr lang="en-US" dirty="0" smtClean="0"/>
              <a:t>To compile: make </a:t>
            </a:r>
            <a:r>
              <a:rPr lang="en-US" dirty="0" err="1" smtClean="0"/>
              <a:t>word_frequency.x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Convert Integer Values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Given an integer value, add comma to separate groups of three digits</a:t>
            </a:r>
          </a:p>
          <a:p>
            <a:r>
              <a:rPr lang="en-US" dirty="0" smtClean="0"/>
              <a:t>For example</a:t>
            </a:r>
          </a:p>
          <a:p>
            <a:pPr lvl="1"/>
            <a:r>
              <a:rPr lang="en-US" dirty="0" smtClean="0"/>
              <a:t>1234 -&gt; 1,234</a:t>
            </a:r>
          </a:p>
          <a:p>
            <a:pPr lvl="1"/>
            <a:r>
              <a:rPr lang="en-US" dirty="0" smtClean="0"/>
              <a:t>123456 -&gt; 123,456</a:t>
            </a:r>
          </a:p>
          <a:p>
            <a:pPr lvl="1"/>
            <a:r>
              <a:rPr lang="en-US" dirty="0" smtClean="0"/>
              <a:t>1234567 -&gt;1,234,567</a:t>
            </a:r>
          </a:p>
          <a:p>
            <a:pPr lvl="1"/>
            <a:r>
              <a:rPr lang="en-US" dirty="0" smtClean="0"/>
              <a:t>1000001 -&gt; 1,000,001</a:t>
            </a:r>
          </a:p>
          <a:p>
            <a:r>
              <a:rPr lang="en-US" dirty="0" smtClean="0"/>
              <a:t>We want a recursive algorithm</a:t>
            </a:r>
          </a:p>
          <a:p>
            <a:r>
              <a:rPr lang="en-US" dirty="0"/>
              <a:t>See </a:t>
            </a:r>
            <a:r>
              <a:rPr lang="en-US" dirty="0" smtClean="0"/>
              <a:t>examples/r6/comma_recursive.cpp</a:t>
            </a:r>
          </a:p>
          <a:p>
            <a:pPr lvl="1"/>
            <a:r>
              <a:rPr lang="en-US" dirty="0" smtClean="0"/>
              <a:t>Review code</a:t>
            </a:r>
          </a:p>
          <a:p>
            <a:r>
              <a:rPr lang="en-US" dirty="0" smtClean="0"/>
              <a:t>Demo</a:t>
            </a:r>
          </a:p>
          <a:p>
            <a:pPr lvl="1"/>
            <a:r>
              <a:rPr lang="en-US" dirty="0" smtClean="0"/>
              <a:t>To compile: make </a:t>
            </a:r>
            <a:r>
              <a:rPr lang="en-US" dirty="0" err="1" smtClean="0"/>
              <a:t>comma_recursive.x</a:t>
            </a:r>
            <a:endParaRPr lang="en-US" dirty="0" smtClean="0"/>
          </a:p>
          <a:p>
            <a:pPr lvl="1"/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757709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Sort Strings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Problem statement</a:t>
            </a:r>
          </a:p>
          <a:p>
            <a:pPr lvl="1"/>
            <a:r>
              <a:rPr lang="en-US" dirty="0" smtClean="0"/>
              <a:t>sortstring.html</a:t>
            </a:r>
          </a:p>
          <a:p>
            <a:pPr lvl="1"/>
            <a:endParaRPr lang="en-US" dirty="0"/>
          </a:p>
          <a:p>
            <a:r>
              <a:rPr lang="en-US" dirty="0" smtClean="0"/>
              <a:t>Solution using a map</a:t>
            </a:r>
          </a:p>
          <a:p>
            <a:pPr lvl="1"/>
            <a:r>
              <a:rPr lang="en-US" dirty="0" smtClean="0"/>
              <a:t>sortstring.cpp</a:t>
            </a:r>
          </a:p>
          <a:p>
            <a:pPr lvl="1"/>
            <a:r>
              <a:rPr lang="en-US" dirty="0" smtClean="0"/>
              <a:t>Sample input (</a:t>
            </a:r>
            <a:r>
              <a:rPr lang="en-US" dirty="0" err="1" smtClean="0"/>
              <a:t>sortstring_input</a:t>
            </a:r>
            <a:r>
              <a:rPr lang="en-US" dirty="0" smtClean="0"/>
              <a:t>)</a:t>
            </a:r>
          </a:p>
          <a:p>
            <a:pPr lvl="1"/>
            <a:r>
              <a:rPr lang="en-US" dirty="0" smtClean="0"/>
              <a:t>To compile: make </a:t>
            </a:r>
            <a:r>
              <a:rPr lang="en-US" dirty="0" err="1" smtClean="0"/>
              <a:t>sortstring.x</a:t>
            </a:r>
            <a:endParaRPr lang="en-US" dirty="0" smtClean="0"/>
          </a:p>
          <a:p>
            <a:pPr lvl="1"/>
            <a:endParaRPr lang="en-US" dirty="0"/>
          </a:p>
          <a:p>
            <a:r>
              <a:rPr lang="en-US" dirty="0" smtClean="0"/>
              <a:t>Code review and demo run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56100715"/>
      </p:ext>
    </p:extLst>
  </p:cSld>
  <p:clrMapOvr>
    <a:masterClrMapping/>
  </p:clrMapOvr>
</p:sld>
</file>

<file path=ppt/theme/theme1.xml><?xml version="1.0" encoding="utf-8"?>
<a:theme xmlns:a="http://schemas.openxmlformats.org/drawingml/2006/main" name="class_simple">
  <a:themeElements>
    <a:clrScheme name="class_simple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class_simple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charset="0"/>
          </a:defRPr>
        </a:defPPr>
      </a:lstStyle>
    </a:lnDef>
  </a:objectDefaults>
  <a:extraClrSchemeLst>
    <a:extraClrScheme>
      <a:clrScheme name="class_simple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class_simple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class_simple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recitation5</Template>
  <TotalTime>151</TotalTime>
  <Words>561</Words>
  <Application>Microsoft Office PowerPoint</Application>
  <PresentationFormat>On-screen Show (4:3)</PresentationFormat>
  <Paragraphs>115</Paragraphs>
  <Slides>11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11</vt:i4>
      </vt:variant>
    </vt:vector>
  </HeadingPairs>
  <TitlesOfParts>
    <vt:vector size="12" baseType="lpstr">
      <vt:lpstr>class_simple</vt:lpstr>
      <vt:lpstr>Recitation Outline</vt:lpstr>
      <vt:lpstr>C++ STL Maps/Multimaps</vt:lpstr>
      <vt:lpstr>C++ STL Maps/Multimaps</vt:lpstr>
      <vt:lpstr>C++ STL Sets/Multisets</vt:lpstr>
      <vt:lpstr>C++ STL Sets/Multisets</vt:lpstr>
      <vt:lpstr>A Simple Map Example</vt:lpstr>
      <vt:lpstr>Word frequency using Maps</vt:lpstr>
      <vt:lpstr>Convert Integer Values</vt:lpstr>
      <vt:lpstr>Sort Strings</vt:lpstr>
      <vt:lpstr>Word Puzzle using Maps</vt:lpstr>
      <vt:lpstr>Word Puzzle using Sets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Recitation Outline</dc:title>
  <dc:creator>Zhenhai Duan</dc:creator>
  <cp:lastModifiedBy>Zhenhai Duan</cp:lastModifiedBy>
  <cp:revision>23</cp:revision>
  <dcterms:created xsi:type="dcterms:W3CDTF">2006-08-16T00:00:00Z</dcterms:created>
  <dcterms:modified xsi:type="dcterms:W3CDTF">2014-03-31T18:30:42Z</dcterms:modified>
</cp:coreProperties>
</file>