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84" d="100"/>
          <a:sy n="84" d="100"/>
        </p:scale>
        <p:origin x="643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.albadrani@outlook.com" userId="7fc2b7851e6f2988" providerId="LiveId" clId="{3951017A-30C4-4791-9FD8-4D9DAAB92567}"/>
    <pc:docChg chg="undo custSel delSld modSld">
      <pc:chgData name="k.albadrani@outlook.com" userId="7fc2b7851e6f2988" providerId="LiveId" clId="{3951017A-30C4-4791-9FD8-4D9DAAB92567}" dt="2023-09-07T21:47:33.688" v="6" actId="47"/>
      <pc:docMkLst>
        <pc:docMk/>
      </pc:docMkLst>
      <pc:sldChg chg="addSp delSp modSp del mod">
        <pc:chgData name="k.albadrani@outlook.com" userId="7fc2b7851e6f2988" providerId="LiveId" clId="{3951017A-30C4-4791-9FD8-4D9DAAB92567}" dt="2023-09-07T21:47:33.688" v="6" actId="47"/>
        <pc:sldMkLst>
          <pc:docMk/>
          <pc:sldMk cId="3478200370" sldId="263"/>
        </pc:sldMkLst>
        <pc:spChg chg="mod">
          <ac:chgData name="k.albadrani@outlook.com" userId="7fc2b7851e6f2988" providerId="LiveId" clId="{3951017A-30C4-4791-9FD8-4D9DAAB92567}" dt="2023-09-07T21:46:55.094" v="5" actId="20577"/>
          <ac:spMkLst>
            <pc:docMk/>
            <pc:sldMk cId="3478200370" sldId="263"/>
            <ac:spMk id="2" creationId="{933D0229-69AE-8824-4417-F4B3E8BAC816}"/>
          </ac:spMkLst>
        </pc:spChg>
        <pc:spChg chg="add del">
          <ac:chgData name="k.albadrani@outlook.com" userId="7fc2b7851e6f2988" providerId="LiveId" clId="{3951017A-30C4-4791-9FD8-4D9DAAB92567}" dt="2023-09-07T21:46:50.566" v="3" actId="478"/>
          <ac:spMkLst>
            <pc:docMk/>
            <pc:sldMk cId="3478200370" sldId="263"/>
            <ac:spMk id="3" creationId="{DB8D1BF4-DCB5-B610-C9F2-630830FE4B77}"/>
          </ac:spMkLst>
        </pc:spChg>
        <pc:spChg chg="add del mod">
          <ac:chgData name="k.albadrani@outlook.com" userId="7fc2b7851e6f2988" providerId="LiveId" clId="{3951017A-30C4-4791-9FD8-4D9DAAB92567}" dt="2023-09-07T21:46:50.566" v="3" actId="478"/>
          <ac:spMkLst>
            <pc:docMk/>
            <pc:sldMk cId="3478200370" sldId="263"/>
            <ac:spMk id="5" creationId="{40A242EA-39EF-27AC-59DA-0EF96E2C2E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1A950-5DF1-F5DD-B3AA-C59A44D82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3EF54-1A07-28B3-F825-168D88554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BC899-3D63-95A4-0F40-434DF5AF3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E7290-F324-083E-FB97-DA4E170F9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A0A2E-F540-0CF2-2AB2-FC0AFFFA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4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086BD-6F58-3E43-F5B4-8DD33EB1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854851-1366-1258-3059-21A49F314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EEE23-5279-5BB0-4D7D-16D35A46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55B4F-8AD4-082E-5D75-49C7BC84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E720F-5323-AE83-0B5D-563893E5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4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E6C9BB-3CFC-F2B5-63B0-364192CA1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CE2C0A-615A-3DCE-BC78-790ED0354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790E0-6FE9-CC20-58B7-12953C171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84D85-0EFF-D008-1844-187210AB3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6ECF-BDA6-CD48-8836-63AA3A044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F935-F39A-F090-26B2-4A046EBC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936EF-BC25-947B-1973-203FFAA29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78C11-6AAA-84CF-28D3-1DE617D66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5B9D6-F717-DF31-23B5-5869C61D3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2C703-6FCB-E2A2-6C0E-8E42979F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68BB-F04C-A11F-1FBD-DD407CAE4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36F9C-CE37-6730-AA63-3B9DC97F2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FE2C-0F3E-F187-DB0D-48FB51A82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B1B3E-8735-6F56-7B1D-14E6477EC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6CFB3-E79E-8099-7502-E938933DC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4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874AC-DE10-E91F-7B5B-46BB561C7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50AA6-A8E0-9001-A116-08D04CBF2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51453-7D7B-6952-DD88-17C58551A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A595B-EF45-0B30-A63B-4E4F3DF10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5EC02-15E0-05EC-58CB-58C3B66F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A732D-82C1-70A0-721D-6482E9B41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9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91417-AEBE-733A-9D38-597F92DBC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46C98-FC36-515F-2020-DFEA8CFF9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A6FF2-7489-3DAC-6799-2E0253843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90DF33-2968-1B20-F50B-CD3BB22DE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4999A3-00F4-541C-4594-C3A1E5E6D7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43E790-1D16-7457-38FB-9BCFA9894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556914-2010-269B-8CD4-EC8ED70BB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47B835-8B82-9013-D6CD-D763B1C41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9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D7E72-D362-9D7A-D7C4-08C7D94CB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6ECC9E-7C93-CD25-7C60-7194FA1D2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B10F41-816B-CE66-4216-8125F5BF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08D057-6563-7DDF-6FA6-4AA7DCAE8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7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41CC12-FA04-9EFE-4DCD-5CBBC52BB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5734D6-9C41-D9A0-7E05-D6EB6056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1E54D6-8314-7655-28E9-B66F8428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3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954B1-F4CE-52FB-454E-9B29E457F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AD49A-DB67-1E4F-9C41-C420D06D9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1CF21B-A5B0-AEE1-6CE5-1412079A0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09FD8-2AB6-7B41-98CC-AD45CDAC7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44648-2E5C-8A05-3317-E4C138556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FE2598-4798-D6D6-4CDC-252406AA3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8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21216-43C6-52A0-03B5-89376F59E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E19CA2-D6BF-7F5E-0622-CD7D6B6C4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EB0D52-A178-D573-BEE6-9BE4F9765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D541BD-4113-7175-525B-64C995F2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F83A9-3916-1BD4-BA3E-1389BA4B4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1B8CA-97B5-EDC8-B6C7-9F2BD3636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6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1DB124-5EBA-AC4C-67C8-920265D19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76D64-4AC6-44FE-3E4F-7D7230EC1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25413-2307-422B-5EFA-EF7D06C2EF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F006C-4D89-4C9F-B7DB-D8DF1151187E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F4DD3-DD98-2446-A69B-08E76CA4F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05DAB-A124-994B-8A20-87C1FE7620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70EE1-F022-4272-8C2F-717D51A3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6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48DA2-453D-B61E-930A-97B030D47D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1CA766-1386-1EE3-B895-AD049E574E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</a:t>
            </a:r>
          </a:p>
        </p:txBody>
      </p:sp>
    </p:spTree>
    <p:extLst>
      <p:ext uri="{BB962C8B-B14F-4D97-AF65-F5344CB8AC3E}">
        <p14:creationId xmlns:p14="http://schemas.microsoft.com/office/powerpoint/2010/main" val="384331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D5B46-42C9-5109-F34E-0C514AF2D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4A2D9-55F2-63DC-756B-9DB86D937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tar </a:t>
            </a:r>
          </a:p>
          <a:p>
            <a:r>
              <a:rPr lang="en-US" dirty="0" err="1"/>
              <a:t>makefile</a:t>
            </a:r>
            <a:endParaRPr lang="en-US" dirty="0"/>
          </a:p>
          <a:p>
            <a:r>
              <a:rPr lang="en-US" dirty="0"/>
              <a:t>IO redirection </a:t>
            </a:r>
          </a:p>
          <a:p>
            <a:r>
              <a:rPr lang="en-US" dirty="0"/>
              <a:t>C++ Files</a:t>
            </a:r>
          </a:p>
          <a:p>
            <a:r>
              <a:rPr lang="en-US" dirty="0"/>
              <a:t>Some Examples</a:t>
            </a:r>
          </a:p>
        </p:txBody>
      </p:sp>
    </p:spTree>
    <p:extLst>
      <p:ext uri="{BB962C8B-B14F-4D97-AF65-F5344CB8AC3E}">
        <p14:creationId xmlns:p14="http://schemas.microsoft.com/office/powerpoint/2010/main" val="939000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A4DA-A69E-FEAA-7EEC-EF5E4862E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 command in Linux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8FA7A-78CD-EBA7-C435-D1DDBB319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tar a directory:</a:t>
            </a:r>
          </a:p>
          <a:p>
            <a:pPr lvl="1"/>
            <a:r>
              <a:rPr lang="sv-S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tar cvf file_name.tar directory_name/</a:t>
            </a:r>
          </a:p>
          <a:p>
            <a:pPr lvl="2"/>
            <a:r>
              <a:rPr lang="sv-SE" dirty="0"/>
              <a:t>c: to create the tar file</a:t>
            </a:r>
          </a:p>
          <a:p>
            <a:pPr lvl="2"/>
            <a:r>
              <a:rPr lang="sv-SE" dirty="0"/>
              <a:t>v: to show the progress of the tar process</a:t>
            </a:r>
          </a:p>
          <a:p>
            <a:pPr lvl="2"/>
            <a:r>
              <a:rPr lang="sv-SE" dirty="0"/>
              <a:t>f: to specify the name of the tar file</a:t>
            </a:r>
            <a:endParaRPr lang="en-US" dirty="0"/>
          </a:p>
          <a:p>
            <a:pPr lvl="2"/>
            <a:endParaRPr lang="sv-SE" dirty="0"/>
          </a:p>
          <a:p>
            <a:r>
              <a:rPr lang="sv-SE" dirty="0"/>
              <a:t>To untar a tar file:</a:t>
            </a:r>
          </a:p>
          <a:p>
            <a:pPr lvl="1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tar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file_name.tar</a:t>
            </a:r>
          </a:p>
          <a:p>
            <a:pPr lvl="2"/>
            <a:r>
              <a:rPr lang="en-US" dirty="0"/>
              <a:t>x: extract the files from the tar file</a:t>
            </a:r>
          </a:p>
          <a:p>
            <a:pPr lvl="2"/>
            <a:r>
              <a:rPr lang="en-US" dirty="0"/>
              <a:t>v: </a:t>
            </a:r>
            <a:r>
              <a:rPr lang="sv-SE" dirty="0"/>
              <a:t>show the progress of the untar process</a:t>
            </a:r>
          </a:p>
          <a:p>
            <a:pPr lvl="2"/>
            <a:r>
              <a:rPr lang="sv-SE" dirty="0"/>
              <a:t>f: to specify the tar file name </a:t>
            </a:r>
          </a:p>
          <a:p>
            <a:pPr lvl="2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B8F51E-149C-4930-7CFB-60DE53D56944}"/>
              </a:ext>
            </a:extLst>
          </p:cNvPr>
          <p:cNvSpPr txBox="1"/>
          <p:nvPr/>
        </p:nvSpPr>
        <p:spPr>
          <a:xfrm>
            <a:off x="7303415" y="4560887"/>
            <a:ext cx="4249133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Note:</a:t>
            </a:r>
          </a:p>
          <a:p>
            <a:r>
              <a:rPr lang="en-US" dirty="0"/>
              <a:t>To list the content of a tar file run the following command: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file.tar</a:t>
            </a:r>
          </a:p>
        </p:txBody>
      </p:sp>
    </p:spTree>
    <p:extLst>
      <p:ext uri="{BB962C8B-B14F-4D97-AF65-F5344CB8AC3E}">
        <p14:creationId xmlns:p14="http://schemas.microsoft.com/office/powerpoint/2010/main" val="3489293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AAFB6-7E51-5098-A057-AD17D8D5D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Makefile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D64E3-F030-76E6-3F6E-27A343B9F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great tool for software development.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CXX=g++</a:t>
            </a:r>
          </a:p>
          <a:p>
            <a:pPr marL="457200" lvl="1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hello_make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	$(CXX) hello_make.cpp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hello_make.x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More info: </a:t>
            </a:r>
            <a:r>
              <a:rPr lang="en-US" u="sng" dirty="0">
                <a:solidFill>
                  <a:srgbClr val="0070C0"/>
                </a:solidFill>
              </a:rPr>
              <a:t>https://www.gnu.org/software/make/manual/make.html</a:t>
            </a:r>
          </a:p>
        </p:txBody>
      </p:sp>
    </p:spTree>
    <p:extLst>
      <p:ext uri="{BB962C8B-B14F-4D97-AF65-F5344CB8AC3E}">
        <p14:creationId xmlns:p14="http://schemas.microsoft.com/office/powerpoint/2010/main" val="40712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03FBB-51D5-E7D0-126D-6F9528B29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3121F-9DD1-590C-A5DA-70DB6B73E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IO redirection in C++</a:t>
            </a:r>
          </a:p>
        </p:txBody>
      </p:sp>
    </p:spTree>
    <p:extLst>
      <p:ext uri="{BB962C8B-B14F-4D97-AF65-F5344CB8AC3E}">
        <p14:creationId xmlns:p14="http://schemas.microsoft.com/office/powerpoint/2010/main" val="3436215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D4933-0423-4F88-0B77-DF96E5057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A88EB-F1C8-7B1C-2817-5B250C8B7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Read/Write from/to a file in C++</a:t>
            </a:r>
          </a:p>
        </p:txBody>
      </p:sp>
    </p:spTree>
    <p:extLst>
      <p:ext uri="{BB962C8B-B14F-4D97-AF65-F5344CB8AC3E}">
        <p14:creationId xmlns:p14="http://schemas.microsoft.com/office/powerpoint/2010/main" val="3351286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196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 Theme</vt:lpstr>
      <vt:lpstr>Recitation</vt:lpstr>
      <vt:lpstr>Outlines</vt:lpstr>
      <vt:lpstr>Tar command in Linux</vt:lpstr>
      <vt:lpstr>Makefile</vt:lpstr>
      <vt:lpstr>Demo 1</vt:lpstr>
      <vt:lpstr>Demo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</dc:title>
  <dc:creator>k.albadrani@outlook.com</dc:creator>
  <cp:lastModifiedBy>Khaled Alharbi</cp:lastModifiedBy>
  <cp:revision>1</cp:revision>
  <dcterms:created xsi:type="dcterms:W3CDTF">2023-09-07T01:28:11Z</dcterms:created>
  <dcterms:modified xsi:type="dcterms:W3CDTF">2023-09-07T21:47:42Z</dcterms:modified>
</cp:coreProperties>
</file>