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sldIdLst>
    <p:sldId id="256" r:id="rId3"/>
    <p:sldId id="258" r:id="rId4"/>
    <p:sldId id="261" r:id="rId5"/>
    <p:sldId id="272" r:id="rId6"/>
    <p:sldId id="273" r:id="rId7"/>
    <p:sldId id="274" r:id="rId8"/>
    <p:sldId id="276" r:id="rId9"/>
    <p:sldId id="262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9A55D7-E17A-4899-B13E-9C4D5E8AA560}" v="52" dt="2019-11-25T21:45:27.8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0502" autoAdjust="0"/>
  </p:normalViewPr>
  <p:slideViewPr>
    <p:cSldViewPr>
      <p:cViewPr varScale="1">
        <p:scale>
          <a:sx n="120" d="100"/>
          <a:sy n="120" d="100"/>
        </p:scale>
        <p:origin x="11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d. Mainuddin" userId="531e089c6c99dc92" providerId="LiveId" clId="{889A55D7-E17A-4899-B13E-9C4D5E8AA560}"/>
    <pc:docChg chg="undo custSel addSld delSld modSld">
      <pc:chgData name="Md. Mainuddin" userId="531e089c6c99dc92" providerId="LiveId" clId="{889A55D7-E17A-4899-B13E-9C4D5E8AA560}" dt="2019-11-26T16:24:17.584" v="2217" actId="20577"/>
      <pc:docMkLst>
        <pc:docMk/>
      </pc:docMkLst>
      <pc:sldChg chg="delSp modSp">
        <pc:chgData name="Md. Mainuddin" userId="531e089c6c99dc92" providerId="LiveId" clId="{889A55D7-E17A-4899-B13E-9C4D5E8AA560}" dt="2019-11-25T01:25:24.833" v="35" actId="207"/>
        <pc:sldMkLst>
          <pc:docMk/>
          <pc:sldMk cId="0" sldId="256"/>
        </pc:sldMkLst>
        <pc:spChg chg="mod">
          <ac:chgData name="Md. Mainuddin" userId="531e089c6c99dc92" providerId="LiveId" clId="{889A55D7-E17A-4899-B13E-9C4D5E8AA560}" dt="2019-11-25T01:25:24.833" v="35" actId="207"/>
          <ac:spMkLst>
            <pc:docMk/>
            <pc:sldMk cId="0" sldId="256"/>
            <ac:spMk id="7" creationId="{00000000-0000-0000-0000-000000000000}"/>
          </ac:spMkLst>
        </pc:spChg>
        <pc:picChg chg="del">
          <ac:chgData name="Md. Mainuddin" userId="531e089c6c99dc92" providerId="LiveId" clId="{889A55D7-E17A-4899-B13E-9C4D5E8AA560}" dt="2019-11-25T01:24:36.668" v="0" actId="478"/>
          <ac:picMkLst>
            <pc:docMk/>
            <pc:sldMk cId="0" sldId="256"/>
            <ac:picMk id="25602" creationId="{00000000-0000-0000-0000-000000000000}"/>
          </ac:picMkLst>
        </pc:picChg>
      </pc:sldChg>
      <pc:sldChg chg="modSp">
        <pc:chgData name="Md. Mainuddin" userId="531e089c6c99dc92" providerId="LiveId" clId="{889A55D7-E17A-4899-B13E-9C4D5E8AA560}" dt="2019-11-25T21:47:02.291" v="2118" actId="20577"/>
        <pc:sldMkLst>
          <pc:docMk/>
          <pc:sldMk cId="0" sldId="258"/>
        </pc:sldMkLst>
        <pc:spChg chg="mod">
          <ac:chgData name="Md. Mainuddin" userId="531e089c6c99dc92" providerId="LiveId" clId="{889A55D7-E17A-4899-B13E-9C4D5E8AA560}" dt="2019-11-25T02:25:37.397" v="1705" actId="20577"/>
          <ac:spMkLst>
            <pc:docMk/>
            <pc:sldMk cId="0" sldId="258"/>
            <ac:spMk id="2" creationId="{00000000-0000-0000-0000-000000000000}"/>
          </ac:spMkLst>
        </pc:spChg>
        <pc:spChg chg="mod">
          <ac:chgData name="Md. Mainuddin" userId="531e089c6c99dc92" providerId="LiveId" clId="{889A55D7-E17A-4899-B13E-9C4D5E8AA560}" dt="2019-11-25T21:47:02.291" v="2118" actId="20577"/>
          <ac:spMkLst>
            <pc:docMk/>
            <pc:sldMk cId="0" sldId="258"/>
            <ac:spMk id="3" creationId="{00000000-0000-0000-0000-000000000000}"/>
          </ac:spMkLst>
        </pc:spChg>
      </pc:sldChg>
      <pc:sldChg chg="modSp">
        <pc:chgData name="Md. Mainuddin" userId="531e089c6c99dc92" providerId="LiveId" clId="{889A55D7-E17A-4899-B13E-9C4D5E8AA560}" dt="2019-11-25T02:25:21.774" v="1697" actId="114"/>
        <pc:sldMkLst>
          <pc:docMk/>
          <pc:sldMk cId="0" sldId="261"/>
        </pc:sldMkLst>
        <pc:spChg chg="mod">
          <ac:chgData name="Md. Mainuddin" userId="531e089c6c99dc92" providerId="LiveId" clId="{889A55D7-E17A-4899-B13E-9C4D5E8AA560}" dt="2019-11-25T02:25:01.744" v="1686"/>
          <ac:spMkLst>
            <pc:docMk/>
            <pc:sldMk cId="0" sldId="261"/>
            <ac:spMk id="2" creationId="{00000000-0000-0000-0000-000000000000}"/>
          </ac:spMkLst>
        </pc:spChg>
        <pc:spChg chg="mod">
          <ac:chgData name="Md. Mainuddin" userId="531e089c6c99dc92" providerId="LiveId" clId="{889A55D7-E17A-4899-B13E-9C4D5E8AA560}" dt="2019-11-25T02:25:21.774" v="1697" actId="114"/>
          <ac:spMkLst>
            <pc:docMk/>
            <pc:sldMk cId="0" sldId="261"/>
            <ac:spMk id="3" creationId="{00000000-0000-0000-0000-000000000000}"/>
          </ac:spMkLst>
        </pc:spChg>
      </pc:sldChg>
      <pc:sldChg chg="modSp">
        <pc:chgData name="Md. Mainuddin" userId="531e089c6c99dc92" providerId="LiveId" clId="{889A55D7-E17A-4899-B13E-9C4D5E8AA560}" dt="2019-11-25T02:23:41.858" v="1657" actId="20577"/>
        <pc:sldMkLst>
          <pc:docMk/>
          <pc:sldMk cId="0" sldId="262"/>
        </pc:sldMkLst>
        <pc:spChg chg="mod">
          <ac:chgData name="Md. Mainuddin" userId="531e089c6c99dc92" providerId="LiveId" clId="{889A55D7-E17A-4899-B13E-9C4D5E8AA560}" dt="2019-11-25T01:40:50.531" v="340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Md. Mainuddin" userId="531e089c6c99dc92" providerId="LiveId" clId="{889A55D7-E17A-4899-B13E-9C4D5E8AA560}" dt="2019-11-25T02:23:41.858" v="1657" actId="20577"/>
          <ac:spMkLst>
            <pc:docMk/>
            <pc:sldMk cId="0" sldId="262"/>
            <ac:spMk id="3" creationId="{00000000-0000-0000-0000-000000000000}"/>
          </ac:spMkLst>
        </pc:spChg>
      </pc:sldChg>
      <pc:sldChg chg="del">
        <pc:chgData name="Md. Mainuddin" userId="531e089c6c99dc92" providerId="LiveId" clId="{889A55D7-E17A-4899-B13E-9C4D5E8AA560}" dt="2019-11-25T02:21:04.691" v="1440" actId="2696"/>
        <pc:sldMkLst>
          <pc:docMk/>
          <pc:sldMk cId="0" sldId="263"/>
        </pc:sldMkLst>
      </pc:sldChg>
      <pc:sldChg chg="del">
        <pc:chgData name="Md. Mainuddin" userId="531e089c6c99dc92" providerId="LiveId" clId="{889A55D7-E17A-4899-B13E-9C4D5E8AA560}" dt="2019-11-25T02:21:04.692" v="1441" actId="2696"/>
        <pc:sldMkLst>
          <pc:docMk/>
          <pc:sldMk cId="0" sldId="264"/>
        </pc:sldMkLst>
      </pc:sldChg>
      <pc:sldChg chg="del">
        <pc:chgData name="Md. Mainuddin" userId="531e089c6c99dc92" providerId="LiveId" clId="{889A55D7-E17A-4899-B13E-9C4D5E8AA560}" dt="2019-11-25T02:21:04.694" v="1442" actId="2696"/>
        <pc:sldMkLst>
          <pc:docMk/>
          <pc:sldMk cId="0" sldId="265"/>
        </pc:sldMkLst>
      </pc:sldChg>
      <pc:sldChg chg="del">
        <pc:chgData name="Md. Mainuddin" userId="531e089c6c99dc92" providerId="LiveId" clId="{889A55D7-E17A-4899-B13E-9C4D5E8AA560}" dt="2019-11-25T02:21:04.696" v="1443" actId="2696"/>
        <pc:sldMkLst>
          <pc:docMk/>
          <pc:sldMk cId="0" sldId="266"/>
        </pc:sldMkLst>
      </pc:sldChg>
      <pc:sldChg chg="del">
        <pc:chgData name="Md. Mainuddin" userId="531e089c6c99dc92" providerId="LiveId" clId="{889A55D7-E17A-4899-B13E-9C4D5E8AA560}" dt="2019-11-25T02:21:04.697" v="1444" actId="2696"/>
        <pc:sldMkLst>
          <pc:docMk/>
          <pc:sldMk cId="0" sldId="267"/>
        </pc:sldMkLst>
      </pc:sldChg>
      <pc:sldChg chg="del">
        <pc:chgData name="Md. Mainuddin" userId="531e089c6c99dc92" providerId="LiveId" clId="{889A55D7-E17A-4899-B13E-9C4D5E8AA560}" dt="2019-11-25T02:21:04.698" v="1445" actId="2696"/>
        <pc:sldMkLst>
          <pc:docMk/>
          <pc:sldMk cId="0" sldId="268"/>
        </pc:sldMkLst>
      </pc:sldChg>
      <pc:sldChg chg="modSp del">
        <pc:chgData name="Md. Mainuddin" userId="531e089c6c99dc92" providerId="LiveId" clId="{889A55D7-E17A-4899-B13E-9C4D5E8AA560}" dt="2019-11-25T02:21:04.700" v="1446" actId="2696"/>
        <pc:sldMkLst>
          <pc:docMk/>
          <pc:sldMk cId="0" sldId="269"/>
        </pc:sldMkLst>
        <pc:spChg chg="mod">
          <ac:chgData name="Md. Mainuddin" userId="531e089c6c99dc92" providerId="LiveId" clId="{889A55D7-E17A-4899-B13E-9C4D5E8AA560}" dt="2019-11-25T01:47:18.187" v="437"/>
          <ac:spMkLst>
            <pc:docMk/>
            <pc:sldMk cId="0" sldId="269"/>
            <ac:spMk id="3" creationId="{00000000-0000-0000-0000-000000000000}"/>
          </ac:spMkLst>
        </pc:spChg>
      </pc:sldChg>
      <pc:sldChg chg="del">
        <pc:chgData name="Md. Mainuddin" userId="531e089c6c99dc92" providerId="LiveId" clId="{889A55D7-E17A-4899-B13E-9C4D5E8AA560}" dt="2019-11-25T01:27:52.745" v="109" actId="2696"/>
        <pc:sldMkLst>
          <pc:docMk/>
          <pc:sldMk cId="349108418" sldId="270"/>
        </pc:sldMkLst>
      </pc:sldChg>
      <pc:sldChg chg="modSp del">
        <pc:chgData name="Md. Mainuddin" userId="531e089c6c99dc92" providerId="LiveId" clId="{889A55D7-E17A-4899-B13E-9C4D5E8AA560}" dt="2019-11-25T02:21:04.689" v="1439" actId="2696"/>
        <pc:sldMkLst>
          <pc:docMk/>
          <pc:sldMk cId="2061935651" sldId="271"/>
        </pc:sldMkLst>
        <pc:spChg chg="mod">
          <ac:chgData name="Md. Mainuddin" userId="531e089c6c99dc92" providerId="LiveId" clId="{889A55D7-E17A-4899-B13E-9C4D5E8AA560}" dt="2019-11-25T01:47:18.187" v="437"/>
          <ac:spMkLst>
            <pc:docMk/>
            <pc:sldMk cId="2061935651" sldId="271"/>
            <ac:spMk id="3" creationId="{00000000-0000-0000-0000-000000000000}"/>
          </ac:spMkLst>
        </pc:spChg>
      </pc:sldChg>
      <pc:sldChg chg="modSp add">
        <pc:chgData name="Md. Mainuddin" userId="531e089c6c99dc92" providerId="LiveId" clId="{889A55D7-E17A-4899-B13E-9C4D5E8AA560}" dt="2019-11-25T19:40:50.174" v="1986" actId="20577"/>
        <pc:sldMkLst>
          <pc:docMk/>
          <pc:sldMk cId="1036396025" sldId="272"/>
        </pc:sldMkLst>
        <pc:spChg chg="mod">
          <ac:chgData name="Md. Mainuddin" userId="531e089c6c99dc92" providerId="LiveId" clId="{889A55D7-E17A-4899-B13E-9C4D5E8AA560}" dt="2019-11-25T02:24:58.992" v="1685"/>
          <ac:spMkLst>
            <pc:docMk/>
            <pc:sldMk cId="1036396025" sldId="272"/>
            <ac:spMk id="2" creationId="{00000000-0000-0000-0000-000000000000}"/>
          </ac:spMkLst>
        </pc:spChg>
        <pc:spChg chg="mod">
          <ac:chgData name="Md. Mainuddin" userId="531e089c6c99dc92" providerId="LiveId" clId="{889A55D7-E17A-4899-B13E-9C4D5E8AA560}" dt="2019-11-25T19:40:50.174" v="1986" actId="20577"/>
          <ac:spMkLst>
            <pc:docMk/>
            <pc:sldMk cId="1036396025" sldId="272"/>
            <ac:spMk id="3" creationId="{00000000-0000-0000-0000-000000000000}"/>
          </ac:spMkLst>
        </pc:spChg>
      </pc:sldChg>
      <pc:sldChg chg="modSp add">
        <pc:chgData name="Md. Mainuddin" userId="531e089c6c99dc92" providerId="LiveId" clId="{889A55D7-E17A-4899-B13E-9C4D5E8AA560}" dt="2019-11-25T19:51:12.065" v="2027" actId="20577"/>
        <pc:sldMkLst>
          <pc:docMk/>
          <pc:sldMk cId="2976956826" sldId="273"/>
        </pc:sldMkLst>
        <pc:spChg chg="mod">
          <ac:chgData name="Md. Mainuddin" userId="531e089c6c99dc92" providerId="LiveId" clId="{889A55D7-E17A-4899-B13E-9C4D5E8AA560}" dt="2019-11-25T02:24:56.197" v="1684"/>
          <ac:spMkLst>
            <pc:docMk/>
            <pc:sldMk cId="2976956826" sldId="273"/>
            <ac:spMk id="2" creationId="{00000000-0000-0000-0000-000000000000}"/>
          </ac:spMkLst>
        </pc:spChg>
        <pc:spChg chg="mod">
          <ac:chgData name="Md. Mainuddin" userId="531e089c6c99dc92" providerId="LiveId" clId="{889A55D7-E17A-4899-B13E-9C4D5E8AA560}" dt="2019-11-25T19:51:12.065" v="2027" actId="20577"/>
          <ac:spMkLst>
            <pc:docMk/>
            <pc:sldMk cId="2976956826" sldId="273"/>
            <ac:spMk id="3" creationId="{00000000-0000-0000-0000-000000000000}"/>
          </ac:spMkLst>
        </pc:spChg>
      </pc:sldChg>
      <pc:sldChg chg="modSp add">
        <pc:chgData name="Md. Mainuddin" userId="531e089c6c99dc92" providerId="LiveId" clId="{889A55D7-E17A-4899-B13E-9C4D5E8AA560}" dt="2019-11-25T21:45:42.554" v="2065" actId="20577"/>
        <pc:sldMkLst>
          <pc:docMk/>
          <pc:sldMk cId="3273260140" sldId="274"/>
        </pc:sldMkLst>
        <pc:spChg chg="mod">
          <ac:chgData name="Md. Mainuddin" userId="531e089c6c99dc92" providerId="LiveId" clId="{889A55D7-E17A-4899-B13E-9C4D5E8AA560}" dt="2019-11-25T02:24:50.899" v="1683" actId="20577"/>
          <ac:spMkLst>
            <pc:docMk/>
            <pc:sldMk cId="3273260140" sldId="274"/>
            <ac:spMk id="2" creationId="{00000000-0000-0000-0000-000000000000}"/>
          </ac:spMkLst>
        </pc:spChg>
        <pc:spChg chg="mod">
          <ac:chgData name="Md. Mainuddin" userId="531e089c6c99dc92" providerId="LiveId" clId="{889A55D7-E17A-4899-B13E-9C4D5E8AA560}" dt="2019-11-25T21:45:42.554" v="2065" actId="20577"/>
          <ac:spMkLst>
            <pc:docMk/>
            <pc:sldMk cId="3273260140" sldId="274"/>
            <ac:spMk id="3" creationId="{00000000-0000-0000-0000-000000000000}"/>
          </ac:spMkLst>
        </pc:spChg>
      </pc:sldChg>
      <pc:sldChg chg="addSp delSp modSp add modTransition">
        <pc:chgData name="Md. Mainuddin" userId="531e089c6c99dc92" providerId="LiveId" clId="{889A55D7-E17A-4899-B13E-9C4D5E8AA560}" dt="2019-11-25T02:27:47.194" v="1736" actId="1076"/>
        <pc:sldMkLst>
          <pc:docMk/>
          <pc:sldMk cId="3409726387" sldId="275"/>
        </pc:sldMkLst>
        <pc:spChg chg="del">
          <ac:chgData name="Md. Mainuddin" userId="531e089c6c99dc92" providerId="LiveId" clId="{889A55D7-E17A-4899-B13E-9C4D5E8AA560}" dt="2019-11-25T02:27:09.203" v="1708"/>
          <ac:spMkLst>
            <pc:docMk/>
            <pc:sldMk cId="3409726387" sldId="275"/>
            <ac:spMk id="2" creationId="{FF954B0F-7E9D-47DD-8A84-DA9BB33347EC}"/>
          </ac:spMkLst>
        </pc:spChg>
        <pc:spChg chg="del">
          <ac:chgData name="Md. Mainuddin" userId="531e089c6c99dc92" providerId="LiveId" clId="{889A55D7-E17A-4899-B13E-9C4D5E8AA560}" dt="2019-11-25T02:27:09.203" v="1708"/>
          <ac:spMkLst>
            <pc:docMk/>
            <pc:sldMk cId="3409726387" sldId="275"/>
            <ac:spMk id="3" creationId="{0BAE5D32-27D6-436B-880E-5CDCEE9E3849}"/>
          </ac:spMkLst>
        </pc:spChg>
        <pc:spChg chg="add mod">
          <ac:chgData name="Md. Mainuddin" userId="531e089c6c99dc92" providerId="LiveId" clId="{889A55D7-E17A-4899-B13E-9C4D5E8AA560}" dt="2019-11-25T02:27:47.194" v="1736" actId="1076"/>
          <ac:spMkLst>
            <pc:docMk/>
            <pc:sldMk cId="3409726387" sldId="275"/>
            <ac:spMk id="4" creationId="{278C610F-D03B-4901-8BD5-C35CF9FCE321}"/>
          </ac:spMkLst>
        </pc:spChg>
      </pc:sldChg>
      <pc:sldChg chg="modSp add">
        <pc:chgData name="Md. Mainuddin" userId="531e089c6c99dc92" providerId="LiveId" clId="{889A55D7-E17A-4899-B13E-9C4D5E8AA560}" dt="2019-11-26T16:24:17.584" v="2217" actId="20577"/>
        <pc:sldMkLst>
          <pc:docMk/>
          <pc:sldMk cId="1873098118" sldId="276"/>
        </pc:sldMkLst>
        <pc:spChg chg="mod">
          <ac:chgData name="Md. Mainuddin" userId="531e089c6c99dc92" providerId="LiveId" clId="{889A55D7-E17A-4899-B13E-9C4D5E8AA560}" dt="2019-11-26T16:24:17.584" v="2217" actId="20577"/>
          <ac:spMkLst>
            <pc:docMk/>
            <pc:sldMk cId="1873098118" sldId="276"/>
            <ac:spMk id="3" creationId="{00000000-0000-0000-0000-000000000000}"/>
          </ac:spMkLst>
        </pc:spChg>
      </pc:sldChg>
    </pc:docChg>
  </pc:docChgLst>
  <pc:docChgLst>
    <pc:chgData name="Md. Mainuddin" userId="531e089c6c99dc92" providerId="LiveId" clId="{160CDD4D-5860-47C5-BCF7-F12294B8F00F}"/>
    <pc:docChg chg="custSel addSld modSld modMainMaster">
      <pc:chgData name="Md. Mainuddin" userId="531e089c6c99dc92" providerId="LiveId" clId="{160CDD4D-5860-47C5-BCF7-F12294B8F00F}" dt="2019-11-04T19:23:02.845" v="86" actId="14100"/>
      <pc:docMkLst>
        <pc:docMk/>
      </pc:docMkLst>
      <pc:sldChg chg="addSp modSp">
        <pc:chgData name="Md. Mainuddin" userId="531e089c6c99dc92" providerId="LiveId" clId="{160CDD4D-5860-47C5-BCF7-F12294B8F00F}" dt="2019-11-04T16:38:07.082" v="2" actId="1076"/>
        <pc:sldMkLst>
          <pc:docMk/>
          <pc:sldMk cId="0" sldId="256"/>
        </pc:sldMkLst>
        <pc:spChg chg="add mod">
          <ac:chgData name="Md. Mainuddin" userId="531e089c6c99dc92" providerId="LiveId" clId="{160CDD4D-5860-47C5-BCF7-F12294B8F00F}" dt="2019-11-04T16:38:07.082" v="2" actId="1076"/>
          <ac:spMkLst>
            <pc:docMk/>
            <pc:sldMk cId="0" sldId="256"/>
            <ac:spMk id="4" creationId="{D3AFB625-1AA3-431C-BD85-C40F316EF283}"/>
          </ac:spMkLst>
        </pc:spChg>
        <pc:picChg chg="mod">
          <ac:chgData name="Md. Mainuddin" userId="531e089c6c99dc92" providerId="LiveId" clId="{160CDD4D-5860-47C5-BCF7-F12294B8F00F}" dt="2019-11-04T16:37:42.743" v="0"/>
          <ac:picMkLst>
            <pc:docMk/>
            <pc:sldMk cId="0" sldId="256"/>
            <ac:picMk id="25602" creationId="{00000000-0000-0000-0000-000000000000}"/>
          </ac:picMkLst>
        </pc:picChg>
      </pc:sldChg>
      <pc:sldChg chg="modSp">
        <pc:chgData name="Md. Mainuddin" userId="531e089c6c99dc92" providerId="LiveId" clId="{160CDD4D-5860-47C5-BCF7-F12294B8F00F}" dt="2019-11-04T16:39:53.370" v="11" actId="20577"/>
        <pc:sldMkLst>
          <pc:docMk/>
          <pc:sldMk cId="0" sldId="258"/>
        </pc:sldMkLst>
        <pc:spChg chg="mod">
          <ac:chgData name="Md. Mainuddin" userId="531e089c6c99dc92" providerId="LiveId" clId="{160CDD4D-5860-47C5-BCF7-F12294B8F00F}" dt="2019-11-04T16:38:58.894" v="3" actId="14100"/>
          <ac:spMkLst>
            <pc:docMk/>
            <pc:sldMk cId="0" sldId="258"/>
            <ac:spMk id="2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6:39:53.370" v="11" actId="20577"/>
          <ac:spMkLst>
            <pc:docMk/>
            <pc:sldMk cId="0" sldId="258"/>
            <ac:spMk id="3" creationId="{00000000-0000-0000-0000-000000000000}"/>
          </ac:spMkLst>
        </pc:spChg>
      </pc:sldChg>
      <pc:sldChg chg="modSp">
        <pc:chgData name="Md. Mainuddin" userId="531e089c6c99dc92" providerId="LiveId" clId="{160CDD4D-5860-47C5-BCF7-F12294B8F00F}" dt="2019-11-04T19:23:02.845" v="86" actId="14100"/>
        <pc:sldMkLst>
          <pc:docMk/>
          <pc:sldMk cId="0" sldId="261"/>
        </pc:sldMkLst>
        <pc:spChg chg="mod">
          <ac:chgData name="Md. Mainuddin" userId="531e089c6c99dc92" providerId="LiveId" clId="{160CDD4D-5860-47C5-BCF7-F12294B8F00F}" dt="2019-11-04T19:23:02.845" v="86" actId="14100"/>
          <ac:spMkLst>
            <pc:docMk/>
            <pc:sldMk cId="0" sldId="261"/>
            <ac:spMk id="2" creationId="{00000000-0000-0000-0000-000000000000}"/>
          </ac:spMkLst>
        </pc:spChg>
      </pc:sldChg>
      <pc:sldChg chg="modSp">
        <pc:chgData name="Md. Mainuddin" userId="531e089c6c99dc92" providerId="LiveId" clId="{160CDD4D-5860-47C5-BCF7-F12294B8F00F}" dt="2019-11-04T19:22:56.726" v="85" actId="14100"/>
        <pc:sldMkLst>
          <pc:docMk/>
          <pc:sldMk cId="0" sldId="262"/>
        </pc:sldMkLst>
        <pc:spChg chg="mod">
          <ac:chgData name="Md. Mainuddin" userId="531e089c6c99dc92" providerId="LiveId" clId="{160CDD4D-5860-47C5-BCF7-F12294B8F00F}" dt="2019-11-04T19:22:46.122" v="83" actId="14100"/>
          <ac:spMkLst>
            <pc:docMk/>
            <pc:sldMk cId="0" sldId="262"/>
            <ac:spMk id="2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9:22:56.726" v="85" actId="14100"/>
          <ac:spMkLst>
            <pc:docMk/>
            <pc:sldMk cId="0" sldId="262"/>
            <ac:spMk id="3" creationId="{00000000-0000-0000-0000-000000000000}"/>
          </ac:spMkLst>
        </pc:spChg>
      </pc:sldChg>
      <pc:sldChg chg="modSp">
        <pc:chgData name="Md. Mainuddin" userId="531e089c6c99dc92" providerId="LiveId" clId="{160CDD4D-5860-47C5-BCF7-F12294B8F00F}" dt="2019-11-04T19:22:41.154" v="82" actId="14100"/>
        <pc:sldMkLst>
          <pc:docMk/>
          <pc:sldMk cId="0" sldId="263"/>
        </pc:sldMkLst>
        <pc:spChg chg="mod">
          <ac:chgData name="Md. Mainuddin" userId="531e089c6c99dc92" providerId="LiveId" clId="{160CDD4D-5860-47C5-BCF7-F12294B8F00F}" dt="2019-11-04T19:22:41.154" v="82" actId="14100"/>
          <ac:spMkLst>
            <pc:docMk/>
            <pc:sldMk cId="0" sldId="263"/>
            <ac:spMk id="2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6:37:42.743" v="0"/>
          <ac:spMkLst>
            <pc:docMk/>
            <pc:sldMk cId="0" sldId="263"/>
            <ac:spMk id="3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6:37:42.743" v="0"/>
          <ac:spMkLst>
            <pc:docMk/>
            <pc:sldMk cId="0" sldId="263"/>
            <ac:spMk id="4" creationId="{00000000-0000-0000-0000-000000000000}"/>
          </ac:spMkLst>
        </pc:spChg>
      </pc:sldChg>
      <pc:sldChg chg="modSp">
        <pc:chgData name="Md. Mainuddin" userId="531e089c6c99dc92" providerId="LiveId" clId="{160CDD4D-5860-47C5-BCF7-F12294B8F00F}" dt="2019-11-04T16:37:42.743" v="0"/>
        <pc:sldMkLst>
          <pc:docMk/>
          <pc:sldMk cId="0" sldId="264"/>
        </pc:sldMkLst>
        <pc:spChg chg="mod">
          <ac:chgData name="Md. Mainuddin" userId="531e089c6c99dc92" providerId="LiveId" clId="{160CDD4D-5860-47C5-BCF7-F12294B8F00F}" dt="2019-11-04T16:37:42.743" v="0"/>
          <ac:spMkLst>
            <pc:docMk/>
            <pc:sldMk cId="0" sldId="264"/>
            <ac:spMk id="4" creationId="{00000000-0000-0000-0000-000000000000}"/>
          </ac:spMkLst>
        </pc:spChg>
      </pc:sldChg>
      <pc:sldChg chg="modSp">
        <pc:chgData name="Md. Mainuddin" userId="531e089c6c99dc92" providerId="LiveId" clId="{160CDD4D-5860-47C5-BCF7-F12294B8F00F}" dt="2019-11-04T19:22:26.919" v="81" actId="14100"/>
        <pc:sldMkLst>
          <pc:docMk/>
          <pc:sldMk cId="0" sldId="265"/>
        </pc:sldMkLst>
        <pc:spChg chg="mod">
          <ac:chgData name="Md. Mainuddin" userId="531e089c6c99dc92" providerId="LiveId" clId="{160CDD4D-5860-47C5-BCF7-F12294B8F00F}" dt="2019-11-04T19:22:26.919" v="81" actId="14100"/>
          <ac:spMkLst>
            <pc:docMk/>
            <pc:sldMk cId="0" sldId="265"/>
            <ac:spMk id="2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6:37:42.743" v="0"/>
          <ac:spMkLst>
            <pc:docMk/>
            <pc:sldMk cId="0" sldId="265"/>
            <ac:spMk id="4" creationId="{00000000-0000-0000-0000-000000000000}"/>
          </ac:spMkLst>
        </pc:spChg>
      </pc:sldChg>
      <pc:sldChg chg="modSp">
        <pc:chgData name="Md. Mainuddin" userId="531e089c6c99dc92" providerId="LiveId" clId="{160CDD4D-5860-47C5-BCF7-F12294B8F00F}" dt="2019-11-04T19:22:21.162" v="80" actId="14100"/>
        <pc:sldMkLst>
          <pc:docMk/>
          <pc:sldMk cId="0" sldId="266"/>
        </pc:sldMkLst>
        <pc:spChg chg="mod">
          <ac:chgData name="Md. Mainuddin" userId="531e089c6c99dc92" providerId="LiveId" clId="{160CDD4D-5860-47C5-BCF7-F12294B8F00F}" dt="2019-11-04T19:22:21.162" v="80" actId="14100"/>
          <ac:spMkLst>
            <pc:docMk/>
            <pc:sldMk cId="0" sldId="266"/>
            <ac:spMk id="2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6:37:42.743" v="0"/>
          <ac:spMkLst>
            <pc:docMk/>
            <pc:sldMk cId="0" sldId="266"/>
            <ac:spMk id="4" creationId="{00000000-0000-0000-0000-000000000000}"/>
          </ac:spMkLst>
        </pc:spChg>
      </pc:sldChg>
      <pc:sldChg chg="modSp">
        <pc:chgData name="Md. Mainuddin" userId="531e089c6c99dc92" providerId="LiveId" clId="{160CDD4D-5860-47C5-BCF7-F12294B8F00F}" dt="2019-11-04T19:22:15.349" v="79" actId="14100"/>
        <pc:sldMkLst>
          <pc:docMk/>
          <pc:sldMk cId="0" sldId="267"/>
        </pc:sldMkLst>
        <pc:spChg chg="mod">
          <ac:chgData name="Md. Mainuddin" userId="531e089c6c99dc92" providerId="LiveId" clId="{160CDD4D-5860-47C5-BCF7-F12294B8F00F}" dt="2019-11-04T19:22:15.349" v="79" actId="14100"/>
          <ac:spMkLst>
            <pc:docMk/>
            <pc:sldMk cId="0" sldId="267"/>
            <ac:spMk id="2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6:37:42.743" v="0"/>
          <ac:spMkLst>
            <pc:docMk/>
            <pc:sldMk cId="0" sldId="267"/>
            <ac:spMk id="3" creationId="{00000000-0000-0000-0000-000000000000}"/>
          </ac:spMkLst>
        </pc:spChg>
      </pc:sldChg>
      <pc:sldChg chg="modSp">
        <pc:chgData name="Md. Mainuddin" userId="531e089c6c99dc92" providerId="LiveId" clId="{160CDD4D-5860-47C5-BCF7-F12294B8F00F}" dt="2019-11-04T19:22:10.653" v="78" actId="14100"/>
        <pc:sldMkLst>
          <pc:docMk/>
          <pc:sldMk cId="0" sldId="268"/>
        </pc:sldMkLst>
        <pc:spChg chg="mod">
          <ac:chgData name="Md. Mainuddin" userId="531e089c6c99dc92" providerId="LiveId" clId="{160CDD4D-5860-47C5-BCF7-F12294B8F00F}" dt="2019-11-04T19:21:58.074" v="74" actId="14100"/>
          <ac:spMkLst>
            <pc:docMk/>
            <pc:sldMk cId="0" sldId="268"/>
            <ac:spMk id="2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9:22:10.653" v="78" actId="14100"/>
          <ac:spMkLst>
            <pc:docMk/>
            <pc:sldMk cId="0" sldId="268"/>
            <ac:spMk id="3" creationId="{00000000-0000-0000-0000-000000000000}"/>
          </ac:spMkLst>
        </pc:spChg>
      </pc:sldChg>
      <pc:sldChg chg="modSp">
        <pc:chgData name="Md. Mainuddin" userId="531e089c6c99dc92" providerId="LiveId" clId="{160CDD4D-5860-47C5-BCF7-F12294B8F00F}" dt="2019-11-04T19:21:51.910" v="73" actId="14100"/>
        <pc:sldMkLst>
          <pc:docMk/>
          <pc:sldMk cId="0" sldId="269"/>
        </pc:sldMkLst>
        <pc:spChg chg="mod">
          <ac:chgData name="Md. Mainuddin" userId="531e089c6c99dc92" providerId="LiveId" clId="{160CDD4D-5860-47C5-BCF7-F12294B8F00F}" dt="2019-11-04T19:21:45.144" v="71" actId="14100"/>
          <ac:spMkLst>
            <pc:docMk/>
            <pc:sldMk cId="0" sldId="269"/>
            <ac:spMk id="2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9:21:51.910" v="73" actId="14100"/>
          <ac:spMkLst>
            <pc:docMk/>
            <pc:sldMk cId="0" sldId="269"/>
            <ac:spMk id="3" creationId="{00000000-0000-0000-0000-000000000000}"/>
          </ac:spMkLst>
        </pc:spChg>
      </pc:sldChg>
      <pc:sldChg chg="addSp delSp modSp add">
        <pc:chgData name="Md. Mainuddin" userId="531e089c6c99dc92" providerId="LiveId" clId="{160CDD4D-5860-47C5-BCF7-F12294B8F00F}" dt="2019-11-04T16:40:41.946" v="17" actId="1076"/>
        <pc:sldMkLst>
          <pc:docMk/>
          <pc:sldMk cId="349108418" sldId="270"/>
        </pc:sldMkLst>
        <pc:spChg chg="del mod">
          <ac:chgData name="Md. Mainuddin" userId="531e089c6c99dc92" providerId="LiveId" clId="{160CDD4D-5860-47C5-BCF7-F12294B8F00F}" dt="2019-11-04T16:40:35.619" v="15" actId="478"/>
          <ac:spMkLst>
            <pc:docMk/>
            <pc:sldMk cId="349108418" sldId="270"/>
            <ac:spMk id="3" creationId="{00000000-0000-0000-0000-000000000000}"/>
          </ac:spMkLst>
        </pc:spChg>
        <pc:picChg chg="add mod">
          <ac:chgData name="Md. Mainuddin" userId="531e089c6c99dc92" providerId="LiveId" clId="{160CDD4D-5860-47C5-BCF7-F12294B8F00F}" dt="2019-11-04T16:40:41.946" v="17" actId="1076"/>
          <ac:picMkLst>
            <pc:docMk/>
            <pc:sldMk cId="349108418" sldId="270"/>
            <ac:picMk id="4" creationId="{10EE491C-2EA1-4D16-B61F-00E9A7B7200C}"/>
          </ac:picMkLst>
        </pc:picChg>
      </pc:sldChg>
      <pc:sldChg chg="addSp delSp modSp add setBg">
        <pc:chgData name="Md. Mainuddin" userId="531e089c6c99dc92" providerId="LiveId" clId="{160CDD4D-5860-47C5-BCF7-F12294B8F00F}" dt="2019-11-04T19:21:34.517" v="70" actId="14100"/>
        <pc:sldMkLst>
          <pc:docMk/>
          <pc:sldMk cId="2061935651" sldId="271"/>
        </pc:sldMkLst>
        <pc:spChg chg="mod">
          <ac:chgData name="Md. Mainuddin" userId="531e089c6c99dc92" providerId="LiveId" clId="{160CDD4D-5860-47C5-BCF7-F12294B8F00F}" dt="2019-11-04T19:17:35.250" v="30" actId="14100"/>
          <ac:spMkLst>
            <pc:docMk/>
            <pc:sldMk cId="2061935651" sldId="271"/>
            <ac:spMk id="2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9:21:34.517" v="70" actId="14100"/>
          <ac:spMkLst>
            <pc:docMk/>
            <pc:sldMk cId="2061935651" sldId="271"/>
            <ac:spMk id="3" creationId="{00000000-0000-0000-0000-000000000000}"/>
          </ac:spMkLst>
        </pc:spChg>
        <pc:spChg chg="add del">
          <ac:chgData name="Md. Mainuddin" userId="531e089c6c99dc92" providerId="LiveId" clId="{160CDD4D-5860-47C5-BCF7-F12294B8F00F}" dt="2019-11-04T19:17:47.787" v="34"/>
          <ac:spMkLst>
            <pc:docMk/>
            <pc:sldMk cId="2061935651" sldId="271"/>
            <ac:spMk id="4" creationId="{8A188219-1130-40FE-A488-A9CE1378CF62}"/>
          </ac:spMkLst>
        </pc:spChg>
        <pc:spChg chg="add del">
          <ac:chgData name="Md. Mainuddin" userId="531e089c6c99dc92" providerId="LiveId" clId="{160CDD4D-5860-47C5-BCF7-F12294B8F00F}" dt="2019-11-04T19:17:53.768" v="36"/>
          <ac:spMkLst>
            <pc:docMk/>
            <pc:sldMk cId="2061935651" sldId="271"/>
            <ac:spMk id="5" creationId="{EC332874-F7C2-4A27-9C96-EE7F1A989A61}"/>
          </ac:spMkLst>
        </pc:spChg>
      </pc:sldChg>
      <pc:sldMasterChg chg="modSp modSldLayout">
        <pc:chgData name="Md. Mainuddin" userId="531e089c6c99dc92" providerId="LiveId" clId="{160CDD4D-5860-47C5-BCF7-F12294B8F00F}" dt="2019-11-04T16:37:42.743" v="0"/>
        <pc:sldMasterMkLst>
          <pc:docMk/>
          <pc:sldMasterMk cId="3521176972" sldId="2147483660"/>
        </pc:sldMasterMkLst>
        <pc:spChg chg="mod">
          <ac:chgData name="Md. Mainuddin" userId="531e089c6c99dc92" providerId="LiveId" clId="{160CDD4D-5860-47C5-BCF7-F12294B8F00F}" dt="2019-11-04T16:37:42.743" v="0"/>
          <ac:spMkLst>
            <pc:docMk/>
            <pc:sldMasterMk cId="3521176972" sldId="2147483660"/>
            <ac:spMk id="8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6:37:42.743" v="0"/>
          <ac:spMkLst>
            <pc:docMk/>
            <pc:sldMasterMk cId="3521176972" sldId="2147483660"/>
            <ac:spMk id="1027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6:37:42.743" v="0"/>
          <ac:spMkLst>
            <pc:docMk/>
            <pc:sldMasterMk cId="3521176972" sldId="2147483660"/>
            <ac:spMk id="1028" creationId="{00000000-0000-0000-0000-000000000000}"/>
          </ac:spMkLst>
        </pc:spChg>
        <pc:grpChg chg="mod">
          <ac:chgData name="Md. Mainuddin" userId="531e089c6c99dc92" providerId="LiveId" clId="{160CDD4D-5860-47C5-BCF7-F12294B8F00F}" dt="2019-11-04T16:37:42.743" v="0"/>
          <ac:grpSpMkLst>
            <pc:docMk/>
            <pc:sldMasterMk cId="3521176972" sldId="2147483660"/>
            <ac:grpSpMk id="1026" creationId="{00000000-0000-0000-0000-000000000000}"/>
          </ac:grpSpMkLst>
        </pc:grp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3521176972" sldId="2147483660"/>
            <pc:sldLayoutMk cId="4117737327" sldId="2147483661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4117737327" sldId="2147483661"/>
              <ac:spMk id="18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4117737327" sldId="2147483661"/>
              <ac:spMk id="19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3521176972" sldId="2147483660"/>
            <pc:sldLayoutMk cId="1214134082" sldId="2147483662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1214134082" sldId="2147483662"/>
              <ac:spMk id="23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3521176972" sldId="2147483660"/>
            <pc:sldLayoutMk cId="4198284312" sldId="2147483663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4198284312" sldId="2147483663"/>
              <ac:spMk id="26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4198284312" sldId="2147483663"/>
              <ac:spMk id="27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3521176972" sldId="2147483660"/>
            <pc:sldLayoutMk cId="2061299037" sldId="2147483664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2061299037" sldId="2147483664"/>
              <ac:spMk id="35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2061299037" sldId="2147483664"/>
              <ac:spMk id="36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3521176972" sldId="2147483660"/>
            <pc:sldLayoutMk cId="3683949322" sldId="2147483665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3683949322" sldId="2147483665"/>
              <ac:spMk id="39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3683949322" sldId="2147483665"/>
              <ac:spMk id="40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3521176972" sldId="2147483660"/>
            <pc:sldLayoutMk cId="3518677455" sldId="2147483667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3518677455" sldId="2147483667"/>
              <ac:spMk id="47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3518677455" sldId="2147483667"/>
              <ac:spMk id="48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3521176972" sldId="2147483660"/>
            <pc:sldLayoutMk cId="825485708" sldId="2147483668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825485708" sldId="2147483668"/>
              <ac:spMk id="2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825485708" sldId="2147483668"/>
              <ac:spMk id="3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825485708" sldId="2147483668"/>
              <ac:spMk id="4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825485708" sldId="2147483668"/>
              <ac:spMk id="5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3521176972" sldId="2147483660"/>
            <pc:sldLayoutMk cId="1994412312" sldId="2147483669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1994412312" sldId="2147483669"/>
              <ac:spMk id="3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1994412312" sldId="2147483669"/>
              <ac:spMk id="4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3521176972" sldId="2147483660"/>
            <pc:sldLayoutMk cId="283609318" sldId="2147483670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283609318" sldId="2147483670"/>
              <ac:spMk id="4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283609318" sldId="2147483670"/>
              <ac:spMk id="5" creationId="{00000000-0000-0000-0000-000000000000}"/>
            </ac:spMkLst>
          </pc:spChg>
        </pc:sldLayoutChg>
      </pc:sldMasterChg>
      <pc:sldMasterChg chg="modSp modSldLayout">
        <pc:chgData name="Md. Mainuddin" userId="531e089c6c99dc92" providerId="LiveId" clId="{160CDD4D-5860-47C5-BCF7-F12294B8F00F}" dt="2019-11-04T16:37:42.743" v="0"/>
        <pc:sldMasterMkLst>
          <pc:docMk/>
          <pc:sldMasterMk cId="2013383183" sldId="2147483671"/>
        </pc:sldMasterMkLst>
        <pc:spChg chg="mod">
          <ac:chgData name="Md. Mainuddin" userId="531e089c6c99dc92" providerId="LiveId" clId="{160CDD4D-5860-47C5-BCF7-F12294B8F00F}" dt="2019-11-04T16:37:42.743" v="0"/>
          <ac:spMkLst>
            <pc:docMk/>
            <pc:sldMasterMk cId="2013383183" sldId="2147483671"/>
            <ac:spMk id="8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6:37:42.743" v="0"/>
          <ac:spMkLst>
            <pc:docMk/>
            <pc:sldMasterMk cId="2013383183" sldId="2147483671"/>
            <ac:spMk id="2051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6:37:42.743" v="0"/>
          <ac:spMkLst>
            <pc:docMk/>
            <pc:sldMasterMk cId="2013383183" sldId="2147483671"/>
            <ac:spMk id="2052" creationId="{00000000-0000-0000-0000-000000000000}"/>
          </ac:spMkLst>
        </pc:spChg>
        <pc:grpChg chg="mod">
          <ac:chgData name="Md. Mainuddin" userId="531e089c6c99dc92" providerId="LiveId" clId="{160CDD4D-5860-47C5-BCF7-F12294B8F00F}" dt="2019-11-04T16:37:42.743" v="0"/>
          <ac:grpSpMkLst>
            <pc:docMk/>
            <pc:sldMasterMk cId="2013383183" sldId="2147483671"/>
            <ac:grpSpMk id="2050" creationId="{00000000-0000-0000-0000-000000000000}"/>
          </ac:grpSpMkLst>
        </pc:grp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2013383183" sldId="2147483671"/>
            <pc:sldLayoutMk cId="2446705782" sldId="2147483672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2446705782" sldId="2147483672"/>
              <ac:spMk id="4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2446705782" sldId="2147483672"/>
              <ac:spMk id="10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2446705782" sldId="2147483672"/>
              <ac:spMk id="11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2013383183" sldId="2147483671"/>
            <pc:sldLayoutMk cId="3124633608" sldId="2147483674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3124633608" sldId="2147483674"/>
              <ac:spMk id="18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3124633608" sldId="2147483674"/>
              <ac:spMk id="19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2013383183" sldId="2147483671"/>
            <pc:sldLayoutMk cId="204228912" sldId="2147483675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204228912" sldId="2147483675"/>
              <ac:spMk id="23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2013383183" sldId="2147483671"/>
            <pc:sldLayoutMk cId="2322375651" sldId="2147483676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2322375651" sldId="2147483676"/>
              <ac:spMk id="26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2322375651" sldId="2147483676"/>
              <ac:spMk id="27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2013383183" sldId="2147483671"/>
            <pc:sldLayoutMk cId="2966280622" sldId="2147483677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2966280622" sldId="2147483677"/>
              <ac:spMk id="30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2013383183" sldId="2147483671"/>
            <pc:sldLayoutMk cId="3027460552" sldId="2147483679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3027460552" sldId="2147483679"/>
              <ac:spMk id="35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3027460552" sldId="2147483679"/>
              <ac:spMk id="36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2013383183" sldId="2147483671"/>
            <pc:sldLayoutMk cId="499745470" sldId="2147483680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499745470" sldId="2147483680"/>
              <ac:spMk id="39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499745470" sldId="2147483680"/>
              <ac:spMk id="40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2013383183" sldId="2147483671"/>
            <pc:sldLayoutMk cId="1029674773" sldId="2147483682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1029674773" sldId="2147483682"/>
              <ac:spMk id="47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1029674773" sldId="2147483682"/>
              <ac:spMk id="48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831851" y="4"/>
            <a:ext cx="10515600" cy="4562475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226853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37327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+mn-cs"/>
              </a:defRPr>
            </a:lvl1pPr>
          </a:lstStyle>
          <a:p>
            <a:fld id="{28BBAC40-783A-4EBC-A1C0-2D889C070394}" type="datetimeFigureOut">
              <a:rPr lang="en-US" smtClean="0"/>
              <a:pPr/>
              <a:t>Tue 11 26 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9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1524000" y="5"/>
            <a:ext cx="9144000" cy="990599"/>
          </a:xfrm>
          <a:prstGeom prst="rect">
            <a:avLst/>
          </a:prstGeom>
        </p:spPr>
        <p:txBody>
          <a:bodyPr anchor="b"/>
          <a:lstStyle>
            <a:lvl1pPr algn="ctr">
              <a:defRPr sz="3375"/>
            </a:lvl1pPr>
          </a:lstStyle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347135" y="1383771"/>
            <a:ext cx="11370733" cy="42719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350"/>
            </a:lvl1pPr>
            <a:lvl2pPr marL="0" indent="257175" algn="ctr">
              <a:buSzTx/>
              <a:buFontTx/>
              <a:buNone/>
              <a:defRPr sz="1350"/>
            </a:lvl2pPr>
            <a:lvl3pPr marL="0" indent="514350" algn="ctr">
              <a:buSzTx/>
              <a:buFontTx/>
              <a:buNone/>
              <a:defRPr sz="1350"/>
            </a:lvl3pPr>
            <a:lvl4pPr marL="0" indent="771525" algn="ctr">
              <a:buSzTx/>
              <a:buFontTx/>
              <a:buNone/>
              <a:defRPr sz="1350"/>
            </a:lvl4pPr>
            <a:lvl5pPr marL="0" indent="1028700" algn="ctr">
              <a:buSzTx/>
              <a:buFontTx/>
              <a:buNone/>
              <a:defRPr sz="13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Shape 12"/>
          <p:cNvSpPr>
            <a:spLocks noGrp="1"/>
          </p:cNvSpPr>
          <p:nvPr>
            <p:ph type="sldNum" sz="quarter" idx="10"/>
          </p:nvPr>
        </p:nvSpPr>
        <p:spPr>
          <a:xfrm>
            <a:off x="8578851" y="6440488"/>
            <a:ext cx="2743200" cy="196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6C121-D7AC-4BA3-97D6-C7AF5622EECB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670578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49718-325A-4A9E-8916-9D32C919A43E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75342"/>
      </p:ext>
    </p:extLst>
  </p:cSld>
  <p:clrMapOvr>
    <a:masterClrMapping/>
  </p:clrMapOvr>
  <p:transition spd="med"/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831851" y="5"/>
            <a:ext cx="10515600" cy="1168399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pPr lvl="0"/>
            <a:r>
              <a:rPr lang="en-US"/>
              <a:t>Click to edit Master title style</a:t>
            </a:r>
            <a:endParaRPr dirty="0"/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1851" y="1508173"/>
            <a:ext cx="10515600" cy="416449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61ECB-680D-4B78-8735-BC9B8BFEE623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24633608"/>
      </p:ext>
    </p:extLst>
  </p:cSld>
  <p:clrMapOvr>
    <a:masterClrMapping/>
  </p:clrMapOvr>
  <p:transition spd="med"/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5181600" cy="5032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18DE0-3BC9-4578-8401-CF6B1DE34A4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228912"/>
      </p:ext>
    </p:extLst>
  </p:cSld>
  <p:clrMapOvr>
    <a:masterClrMapping/>
  </p:clrMapOvr>
  <p:transition spd="med"/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92" y="365128"/>
            <a:ext cx="10515601" cy="1325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8" y="1681166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E4786-D12B-486F-9F14-2CB4BFD31715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2375651"/>
      </p:ext>
    </p:extLst>
  </p:cSld>
  <p:clrMapOvr>
    <a:masterClrMapping/>
  </p:clrMapOvr>
  <p:transition spd="med"/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3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AB8EE-03D3-4818-B26F-DC6FBCBEED15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6280622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F7B96-83FE-45BF-AF31-FF44FFD46481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6280886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8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5" indent="-205740">
              <a:defRPr sz="1800"/>
            </a:lvl4pPr>
            <a:lvl5pPr marL="1234440" indent="-20574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335F5-998E-4145-82D1-0AD1AD8B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7460552"/>
      </p:ext>
    </p:extLst>
  </p:cSld>
  <p:clrMapOvr>
    <a:masterClrMapping/>
  </p:clrMapOvr>
  <p:transition spd="med"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91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D2F5B-9E4A-47FE-8E3D-C1B74924D174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9745470"/>
      </p:ext>
    </p:extLst>
  </p:cSld>
  <p:clrMapOvr>
    <a:masterClrMapping/>
  </p:clrMapOvr>
  <p:transition spd="med"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5181600" cy="5032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34082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B56B2-8FBC-439C-AAAC-1A2F3975D4A6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8389458"/>
      </p:ext>
    </p:extLst>
  </p:cSld>
  <p:clrMapOvr>
    <a:masterClrMapping/>
  </p:clrMapOvr>
  <p:transition spd="med"/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2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3" y="365126"/>
            <a:ext cx="7734300" cy="64928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EC65A-497B-4BD6-880C-E6D80C04C79B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29674773"/>
      </p:ext>
    </p:extLst>
  </p:cSld>
  <p:clrMapOvr>
    <a:masterClrMapping/>
  </p:clrMapOvr>
  <p:transition spd="med"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92" y="365128"/>
            <a:ext cx="10515601" cy="1325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8" y="1681166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8431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8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5" indent="-205740">
              <a:defRPr sz="1800"/>
            </a:lvl4pPr>
            <a:lvl5pPr marL="1234440" indent="-20574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9903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91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94932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4053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2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3" y="365126"/>
            <a:ext cx="7734300" cy="64928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67745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+mn-cs"/>
              </a:defRPr>
            </a:lvl1pPr>
          </a:lstStyle>
          <a:p>
            <a:fld id="{28BBAC40-783A-4EBC-A1C0-2D889C070394}" type="datetimeFigureOut">
              <a:rPr lang="en-US" smtClean="0"/>
              <a:pPr/>
              <a:t>Tue 11 26 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485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+mn-cs"/>
              </a:defRPr>
            </a:lvl1pPr>
          </a:lstStyle>
          <a:p>
            <a:fld id="{28BBAC40-783A-4EBC-A1C0-2D889C070394}" type="datetimeFigureOut">
              <a:rPr lang="en-US" smtClean="0"/>
              <a:pPr/>
              <a:t>Tue 11 26 2019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12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5"/>
          <p:cNvGrpSpPr>
            <a:grpSpLocks/>
          </p:cNvGrpSpPr>
          <p:nvPr/>
        </p:nvGrpSpPr>
        <p:grpSpPr bwMode="auto">
          <a:xfrm>
            <a:off x="69851" y="5461001"/>
            <a:ext cx="11283949" cy="1611313"/>
            <a:chOff x="0" y="0"/>
            <a:chExt cx="11284108" cy="1610907"/>
          </a:xfrm>
        </p:grpSpPr>
        <p:pic>
          <p:nvPicPr>
            <p:cNvPr id="1030" name="image1.pn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24628"/>
              <a:ext cx="1169357" cy="1130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pic>
          <p:nvPicPr>
            <p:cNvPr id="1031" name="image2.pn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8542" y="0"/>
              <a:ext cx="1975567" cy="1610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pic>
          <p:nvPicPr>
            <p:cNvPr id="1032" name="image3.png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8995" y="692857"/>
              <a:ext cx="8187628" cy="118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</p:grpSp>
      <p:sp>
        <p:nvSpPr>
          <p:cNvPr id="1027" name="Shape 6"/>
          <p:cNvSpPr>
            <a:spLocks noGrp="1"/>
          </p:cNvSpPr>
          <p:nvPr>
            <p:ph type="title"/>
          </p:nvPr>
        </p:nvSpPr>
        <p:spPr bwMode="auto">
          <a:xfrm>
            <a:off x="838200" y="230189"/>
            <a:ext cx="10515600" cy="159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9" tIns="45720" rIns="45719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Calibri Light" panose="020F0302020204030204" pitchFamily="34" charset="0"/>
              </a:rPr>
              <a:t>Title Text</a:t>
            </a:r>
          </a:p>
        </p:txBody>
      </p:sp>
      <p:sp>
        <p:nvSpPr>
          <p:cNvPr id="1028" name="Shape 7"/>
          <p:cNvSpPr>
            <a:spLocks noGrp="1"/>
          </p:cNvSpPr>
          <p:nvPr>
            <p:ph type="body" idx="1"/>
          </p:nvPr>
        </p:nvSpPr>
        <p:spPr bwMode="auto">
          <a:xfrm>
            <a:off x="838200" y="1825626"/>
            <a:ext cx="10515600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9" tIns="45720" rIns="4571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Calibri" panose="020F0502020204030204" pitchFamily="34" charset="0"/>
              </a:rPr>
              <a:t>Body Level One</a:t>
            </a:r>
          </a:p>
          <a:p>
            <a:pPr lvl="1"/>
            <a:r>
              <a:rPr lang="en-US" altLang="en-US">
                <a:sym typeface="Calibri" panose="020F0502020204030204" pitchFamily="34" charset="0"/>
              </a:rPr>
              <a:t>Body Level Two</a:t>
            </a:r>
          </a:p>
          <a:p>
            <a:pPr lvl="2"/>
            <a:r>
              <a:rPr lang="en-US" altLang="en-US">
                <a:sym typeface="Calibri" panose="020F0502020204030204" pitchFamily="34" charset="0"/>
              </a:rPr>
              <a:t>Body Level Three</a:t>
            </a:r>
          </a:p>
          <a:p>
            <a:pPr lvl="3"/>
            <a:r>
              <a:rPr lang="en-US" altLang="en-US">
                <a:sym typeface="Calibri" panose="020F0502020204030204" pitchFamily="34" charset="0"/>
              </a:rPr>
              <a:t>Body Level Four</a:t>
            </a:r>
          </a:p>
          <a:p>
            <a:pPr lvl="4"/>
            <a:r>
              <a:rPr lang="en-US" altLang="en-US">
                <a:sym typeface="Calibri" panose="020F0502020204030204" pitchFamily="34" charset="0"/>
              </a:rPr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40488"/>
            <a:ext cx="2743200" cy="196850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 eaLnBrk="1" hangingPunct="1">
              <a:defRPr sz="675">
                <a:solidFill>
                  <a:srgbClr val="540115"/>
                </a:solidFill>
                <a:cs typeface="+mn-cs"/>
              </a:defRPr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7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 spd="med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5pPr>
      <a:lvl6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6pPr>
      <a:lvl7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7pPr>
      <a:lvl8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8pPr>
      <a:lvl9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indent="-128588" algn="l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>
          <a:solidFill>
            <a:schemeClr val="tx1"/>
          </a:solidFill>
          <a:latin typeface="Calibri"/>
          <a:ea typeface="Calibri"/>
          <a:cs typeface="Calibri"/>
          <a:sym typeface="Calibri" panose="020F0502020204030204" pitchFamily="34" charset="0"/>
        </a:defRPr>
      </a:lvl1pPr>
      <a:lvl2pPr marL="406400" indent="-149225" algn="l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>
          <a:solidFill>
            <a:schemeClr val="tx1"/>
          </a:solidFill>
          <a:latin typeface="Calibri"/>
          <a:ea typeface="Calibri"/>
          <a:cs typeface="Calibri"/>
          <a:sym typeface="Calibri" panose="020F0502020204030204" pitchFamily="34" charset="0"/>
        </a:defRPr>
      </a:lvl2pPr>
      <a:lvl3pPr marL="693738" indent="-179388" algn="l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>
          <a:solidFill>
            <a:schemeClr val="tx1"/>
          </a:solidFill>
          <a:latin typeface="Calibri"/>
          <a:ea typeface="Calibri"/>
          <a:cs typeface="Calibri"/>
          <a:sym typeface="Calibri" panose="020F0502020204030204" pitchFamily="34" charset="0"/>
        </a:defRPr>
      </a:lvl3pPr>
      <a:lvl4pPr marL="971550" indent="-200025" algn="l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>
          <a:solidFill>
            <a:schemeClr val="tx1"/>
          </a:solidFill>
          <a:latin typeface="Calibri"/>
          <a:ea typeface="Calibri"/>
          <a:cs typeface="Calibri"/>
          <a:sym typeface="Calibri" panose="020F0502020204030204" pitchFamily="34" charset="0"/>
        </a:defRPr>
      </a:lvl4pPr>
      <a:lvl5pPr marL="1228725" indent="-200025" algn="l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>
          <a:solidFill>
            <a:schemeClr val="tx1"/>
          </a:solidFill>
          <a:latin typeface="Calibri"/>
          <a:ea typeface="Calibri"/>
          <a:cs typeface="Calibri"/>
          <a:sym typeface="Calibri" panose="020F0502020204030204" pitchFamily="34" charset="0"/>
        </a:defRPr>
      </a:lvl5pPr>
      <a:lvl6pPr marL="148590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6pPr>
      <a:lvl7pPr marL="174307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7pPr>
      <a:lvl8pPr marL="20002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8pPr>
      <a:lvl9pPr marL="22574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2571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5143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7715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0287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2858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15430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18002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0574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5"/>
          <p:cNvGrpSpPr>
            <a:grpSpLocks/>
          </p:cNvGrpSpPr>
          <p:nvPr/>
        </p:nvGrpSpPr>
        <p:grpSpPr bwMode="auto">
          <a:xfrm>
            <a:off x="69851" y="5461001"/>
            <a:ext cx="11283949" cy="1611313"/>
            <a:chOff x="0" y="0"/>
            <a:chExt cx="11284108" cy="1610907"/>
          </a:xfrm>
        </p:grpSpPr>
        <p:pic>
          <p:nvPicPr>
            <p:cNvPr id="2054" name="image1.pn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24628"/>
              <a:ext cx="1169357" cy="1130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pic>
          <p:nvPicPr>
            <p:cNvPr id="2055" name="image2.png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8542" y="0"/>
              <a:ext cx="1975567" cy="1610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pic>
          <p:nvPicPr>
            <p:cNvPr id="2056" name="image3.png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8995" y="692857"/>
              <a:ext cx="8187628" cy="118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</p:grpSp>
      <p:sp>
        <p:nvSpPr>
          <p:cNvPr id="2051" name="Shape 6"/>
          <p:cNvSpPr>
            <a:spLocks noGrp="1"/>
          </p:cNvSpPr>
          <p:nvPr>
            <p:ph type="title"/>
          </p:nvPr>
        </p:nvSpPr>
        <p:spPr bwMode="auto">
          <a:xfrm>
            <a:off x="838200" y="230189"/>
            <a:ext cx="10515600" cy="159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9" tIns="45720" rIns="45719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Calibri Light" panose="020F0302020204030204" pitchFamily="34" charset="0"/>
              </a:rPr>
              <a:t>Title Text</a:t>
            </a:r>
          </a:p>
        </p:txBody>
      </p:sp>
      <p:sp>
        <p:nvSpPr>
          <p:cNvPr id="2052" name="Shape 7"/>
          <p:cNvSpPr>
            <a:spLocks noGrp="1"/>
          </p:cNvSpPr>
          <p:nvPr>
            <p:ph type="body" idx="1"/>
          </p:nvPr>
        </p:nvSpPr>
        <p:spPr bwMode="auto">
          <a:xfrm>
            <a:off x="838200" y="1825626"/>
            <a:ext cx="10515600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9" tIns="45720" rIns="4571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Calibri" panose="020F0502020204030204" pitchFamily="34" charset="0"/>
              </a:rPr>
              <a:t>Body Level One</a:t>
            </a:r>
          </a:p>
          <a:p>
            <a:pPr lvl="1"/>
            <a:r>
              <a:rPr lang="en-US" altLang="en-US">
                <a:sym typeface="Calibri" panose="020F0502020204030204" pitchFamily="34" charset="0"/>
              </a:rPr>
              <a:t>Body Level Two</a:t>
            </a:r>
          </a:p>
          <a:p>
            <a:pPr lvl="2"/>
            <a:r>
              <a:rPr lang="en-US" altLang="en-US">
                <a:sym typeface="Calibri" panose="020F0502020204030204" pitchFamily="34" charset="0"/>
              </a:rPr>
              <a:t>Body Level Three</a:t>
            </a:r>
          </a:p>
          <a:p>
            <a:pPr lvl="3"/>
            <a:r>
              <a:rPr lang="en-US" altLang="en-US">
                <a:sym typeface="Calibri" panose="020F0502020204030204" pitchFamily="34" charset="0"/>
              </a:rPr>
              <a:t>Body Level Four</a:t>
            </a:r>
          </a:p>
          <a:p>
            <a:pPr lvl="4"/>
            <a:r>
              <a:rPr lang="en-US" altLang="en-US">
                <a:sym typeface="Calibri" panose="020F0502020204030204" pitchFamily="34" charset="0"/>
              </a:rPr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40488"/>
            <a:ext cx="2743200" cy="196850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 eaLnBrk="1" hangingPunct="1">
              <a:defRPr sz="675">
                <a:solidFill>
                  <a:srgbClr val="540115"/>
                </a:solidFill>
                <a:cs typeface="+mn-cs"/>
              </a:defRPr>
            </a:lvl1pPr>
          </a:lstStyle>
          <a:p>
            <a:pPr>
              <a:defRPr/>
            </a:pPr>
            <a:fld id="{1B16C19F-D20D-4078-B863-276D04AA4DAE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338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spd="med"/>
  <p:hf sldNum="0" hdr="0" ft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5pPr>
      <a:lvl6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6pPr>
      <a:lvl7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7pPr>
      <a:lvl8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8pPr>
      <a:lvl9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indent="-128588" algn="l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>
          <a:solidFill>
            <a:schemeClr val="tx1"/>
          </a:solidFill>
          <a:latin typeface="Calibri"/>
          <a:ea typeface="Calibri"/>
          <a:cs typeface="Calibri"/>
          <a:sym typeface="Calibri" panose="020F0502020204030204" pitchFamily="34" charset="0"/>
        </a:defRPr>
      </a:lvl1pPr>
      <a:lvl2pPr marL="406400" indent="-149225" algn="l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>
          <a:solidFill>
            <a:schemeClr val="tx1"/>
          </a:solidFill>
          <a:latin typeface="Calibri"/>
          <a:ea typeface="Calibri"/>
          <a:cs typeface="Calibri"/>
          <a:sym typeface="Calibri" panose="020F0502020204030204" pitchFamily="34" charset="0"/>
        </a:defRPr>
      </a:lvl2pPr>
      <a:lvl3pPr marL="693738" indent="-179388" algn="l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>
          <a:solidFill>
            <a:schemeClr val="tx1"/>
          </a:solidFill>
          <a:latin typeface="Calibri"/>
          <a:ea typeface="Calibri"/>
          <a:cs typeface="Calibri"/>
          <a:sym typeface="Calibri" panose="020F0502020204030204" pitchFamily="34" charset="0"/>
        </a:defRPr>
      </a:lvl3pPr>
      <a:lvl4pPr marL="971550" indent="-200025" algn="l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>
          <a:solidFill>
            <a:schemeClr val="tx1"/>
          </a:solidFill>
          <a:latin typeface="Calibri"/>
          <a:ea typeface="Calibri"/>
          <a:cs typeface="Calibri"/>
          <a:sym typeface="Calibri" panose="020F0502020204030204" pitchFamily="34" charset="0"/>
        </a:defRPr>
      </a:lvl4pPr>
      <a:lvl5pPr marL="1228725" indent="-200025" algn="l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>
          <a:solidFill>
            <a:schemeClr val="tx1"/>
          </a:solidFill>
          <a:latin typeface="Calibri"/>
          <a:ea typeface="Calibri"/>
          <a:cs typeface="Calibri"/>
          <a:sym typeface="Calibri" panose="020F0502020204030204" pitchFamily="34" charset="0"/>
        </a:defRPr>
      </a:lvl5pPr>
      <a:lvl6pPr marL="148590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6pPr>
      <a:lvl7pPr marL="174307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7pPr>
      <a:lvl8pPr marL="20002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8pPr>
      <a:lvl9pPr marL="22574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2571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5143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7715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0287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2858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15430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18002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0574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b="1" dirty="0">
                <a:solidFill>
                  <a:schemeClr val="accent2">
                    <a:lumMod val="50000"/>
                  </a:schemeClr>
                </a:solidFill>
              </a:rPr>
              <a:t>Final Exam Review</a:t>
            </a:r>
          </a:p>
        </p:txBody>
      </p:sp>
      <p:sp>
        <p:nvSpPr>
          <p:cNvPr id="4" name="Shape 54">
            <a:extLst>
              <a:ext uri="{FF2B5EF4-FFF2-40B4-BE49-F238E27FC236}">
                <a16:creationId xmlns:a16="http://schemas.microsoft.com/office/drawing/2014/main" id="{D3AFB625-1AA3-431C-BD85-C40F316EF283}"/>
              </a:ext>
            </a:extLst>
          </p:cNvPr>
          <p:cNvSpPr>
            <a:spLocks noGrp="1"/>
          </p:cNvSpPr>
          <p:nvPr/>
        </p:nvSpPr>
        <p:spPr>
          <a:xfrm>
            <a:off x="2534652" y="533400"/>
            <a:ext cx="7122695" cy="804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lIns="45719" rIns="45719" anchor="b">
            <a:normAutofit fontScale="90000" lnSpcReduction="10000"/>
          </a:bodyPr>
          <a:lstStyle>
            <a:lvl1pPr algn="ctr">
              <a:lnSpc>
                <a:spcPct val="90000"/>
              </a:lnSpc>
              <a:defRPr sz="4500">
                <a:latin typeface="Calibri Light"/>
                <a:ea typeface="Calibri Light"/>
                <a:cs typeface="Calibri Light"/>
                <a:sym typeface="Calibri Light"/>
              </a:defRPr>
            </a:lvl1pPr>
            <a:lvl2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2pPr>
            <a:lvl3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3pPr>
            <a:lvl4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4pPr>
            <a:lvl5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5pPr>
            <a:lvl6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6pPr>
            <a:lvl7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7pPr>
            <a:lvl8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8pPr>
            <a:lvl9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300" b="1" dirty="0"/>
              <a:t>CGS 3066: Web Programming and Design</a:t>
            </a:r>
            <a:br>
              <a:rPr lang="en-US" sz="3300" b="1" dirty="0"/>
            </a:br>
            <a:r>
              <a:rPr lang="en-US" sz="3000" b="1" dirty="0">
                <a:solidFill>
                  <a:srgbClr val="5F1124"/>
                </a:solidFill>
              </a:rPr>
              <a:t>Fall 2019</a:t>
            </a:r>
            <a:endParaRPr sz="6000" b="1" dirty="0">
              <a:solidFill>
                <a:srgbClr val="5F1124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89"/>
            <a:ext cx="10515600" cy="531811"/>
          </a:xfrm>
        </p:spPr>
        <p:txBody>
          <a:bodyPr/>
          <a:lstStyle/>
          <a:p>
            <a:pPr algn="l"/>
            <a:r>
              <a:rPr lang="en-US" sz="3600" dirty="0">
                <a:solidFill>
                  <a:srgbClr val="990000"/>
                </a:solidFill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421187"/>
          </a:xfrm>
        </p:spPr>
        <p:txBody>
          <a:bodyPr>
            <a:normAutofit/>
          </a:bodyPr>
          <a:lstStyle/>
          <a:p>
            <a:r>
              <a:rPr lang="en-US" sz="2000" dirty="0"/>
              <a:t>Date: 12/11/2019 (Wednesday)</a:t>
            </a:r>
          </a:p>
          <a:p>
            <a:r>
              <a:rPr lang="en-US" sz="2000" dirty="0"/>
              <a:t>Time: 5:30PM – 7:30PM</a:t>
            </a:r>
          </a:p>
          <a:p>
            <a:r>
              <a:rPr lang="en-US" sz="2000" dirty="0"/>
              <a:t>Place: LOV301 (Classroom)</a:t>
            </a:r>
          </a:p>
          <a:p>
            <a:endParaRPr lang="en-US" sz="2000" dirty="0"/>
          </a:p>
          <a:p>
            <a:r>
              <a:rPr lang="en-US" sz="2000" dirty="0"/>
              <a:t>Test Format:</a:t>
            </a:r>
          </a:p>
          <a:p>
            <a:pPr lvl="1"/>
            <a:r>
              <a:rPr lang="en-US" sz="2000" dirty="0"/>
              <a:t>Multiple Choice Questions</a:t>
            </a:r>
            <a:r>
              <a:rPr lang="en-US" sz="2000"/>
              <a:t>, including </a:t>
            </a:r>
            <a:r>
              <a:rPr lang="en-US" sz="2000" dirty="0"/>
              <a:t>s</a:t>
            </a:r>
            <a:r>
              <a:rPr lang="en-US" sz="2000"/>
              <a:t>ome </a:t>
            </a:r>
            <a:r>
              <a:rPr lang="en-US" sz="2000" dirty="0"/>
              <a:t>True/False Questions</a:t>
            </a:r>
          </a:p>
          <a:p>
            <a:pPr lvl="1"/>
            <a:r>
              <a:rPr lang="en-US" sz="2000" dirty="0"/>
              <a:t>Short Answer Questions</a:t>
            </a:r>
          </a:p>
          <a:p>
            <a:pPr lvl="1"/>
            <a:r>
              <a:rPr lang="en-US" sz="2000" dirty="0"/>
              <a:t>Write Code (CSS/JavaScript/PHP)</a:t>
            </a:r>
          </a:p>
          <a:p>
            <a:pPr lvl="1"/>
            <a:r>
              <a:rPr lang="en-US" sz="2000" dirty="0"/>
              <a:t>Write SQL Queries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89"/>
            <a:ext cx="10515600" cy="836611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rgbClr val="990000"/>
                </a:solidFill>
              </a:rPr>
              <a:t>Important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1"/>
            <a:ext cx="10515600" cy="4724400"/>
          </a:xfrm>
        </p:spPr>
        <p:txBody>
          <a:bodyPr/>
          <a:lstStyle/>
          <a:p>
            <a:r>
              <a:rPr lang="en-US" sz="2800" i="1" dirty="0"/>
              <a:t>Study all slides, examples, assignments, quizzes covered in the class.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HTML/HTML5:</a:t>
            </a:r>
          </a:p>
          <a:p>
            <a:pPr lvl="1"/>
            <a:r>
              <a:rPr lang="en-US" dirty="0"/>
              <a:t>Basic HTML tags.</a:t>
            </a:r>
          </a:p>
          <a:p>
            <a:pPr lvl="1"/>
            <a:r>
              <a:rPr lang="en-US" b="1" dirty="0"/>
              <a:t> </a:t>
            </a:r>
            <a:r>
              <a:rPr lang="en-US" dirty="0"/>
              <a:t>HTML page and tree structure.</a:t>
            </a:r>
          </a:p>
          <a:p>
            <a:pPr lvl="1"/>
            <a:r>
              <a:rPr lang="en-US" b="1" dirty="0"/>
              <a:t> </a:t>
            </a:r>
            <a:r>
              <a:rPr lang="en-US" dirty="0"/>
              <a:t>Text formatting tags.</a:t>
            </a:r>
          </a:p>
          <a:p>
            <a:pPr lvl="1"/>
            <a:r>
              <a:rPr lang="en-US" b="1" dirty="0"/>
              <a:t> </a:t>
            </a:r>
            <a:r>
              <a:rPr lang="en-US" dirty="0"/>
              <a:t>Links, images, lists, tables and iframes.</a:t>
            </a:r>
          </a:p>
          <a:p>
            <a:pPr lvl="1"/>
            <a:r>
              <a:rPr lang="en-US" b="1" dirty="0"/>
              <a:t> </a:t>
            </a:r>
            <a:r>
              <a:rPr lang="en-US" dirty="0"/>
              <a:t>Block and inline elements.</a:t>
            </a:r>
          </a:p>
          <a:p>
            <a:pPr lvl="1"/>
            <a:r>
              <a:rPr lang="en-US" b="1" dirty="0"/>
              <a:t> </a:t>
            </a:r>
            <a:r>
              <a:rPr lang="en-US" dirty="0"/>
              <a:t>HTML5 layouts.</a:t>
            </a:r>
          </a:p>
          <a:p>
            <a:pPr lvl="1"/>
            <a:r>
              <a:rPr lang="en-US" dirty="0"/>
              <a:t>HTML forms, various input types</a:t>
            </a:r>
            <a:r>
              <a:rPr lang="en-US" sz="2000" dirty="0"/>
              <a:t>.</a:t>
            </a:r>
          </a:p>
          <a:p>
            <a:pPr lvl="1"/>
            <a:r>
              <a:rPr lang="en-US" sz="2000" dirty="0"/>
              <a:t>More … read lecture slides</a:t>
            </a:r>
            <a:br>
              <a:rPr lang="en-US" sz="2000" dirty="0"/>
            </a:b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89"/>
            <a:ext cx="10515600" cy="836611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rgbClr val="990000"/>
                </a:solidFill>
              </a:rPr>
              <a:t>Important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1"/>
            <a:ext cx="105156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CSS/CSS3:</a:t>
            </a:r>
          </a:p>
          <a:p>
            <a:pPr lvl="1"/>
            <a:r>
              <a:rPr lang="en-US" dirty="0"/>
              <a:t>Separating styles from content. Different ways of adding CSS (inline/external/embedded).</a:t>
            </a:r>
          </a:p>
          <a:p>
            <a:pPr lvl="1"/>
            <a:r>
              <a:rPr lang="en-US" b="1" dirty="0"/>
              <a:t> </a:t>
            </a:r>
            <a:r>
              <a:rPr lang="en-US" dirty="0"/>
              <a:t>Selectors and different types of selectors.</a:t>
            </a:r>
          </a:p>
          <a:p>
            <a:pPr lvl="1"/>
            <a:r>
              <a:rPr lang="en-US" b="1" dirty="0"/>
              <a:t> </a:t>
            </a:r>
            <a:r>
              <a:rPr lang="en-US" dirty="0"/>
              <a:t>CSS Box model.</a:t>
            </a:r>
          </a:p>
          <a:p>
            <a:pPr lvl="1"/>
            <a:r>
              <a:rPr lang="sv-SE" dirty="0"/>
              <a:t>Div vs Span vs P tags; block vs inline elements</a:t>
            </a:r>
            <a:endParaRPr lang="en-US" dirty="0"/>
          </a:p>
          <a:p>
            <a:pPr lvl="1"/>
            <a:r>
              <a:rPr lang="en-US" b="1" dirty="0"/>
              <a:t> </a:t>
            </a:r>
            <a:r>
              <a:rPr lang="en-US" dirty="0"/>
              <a:t>Backgrounds, borders, margins and padding.</a:t>
            </a:r>
          </a:p>
          <a:p>
            <a:pPr lvl="1"/>
            <a:r>
              <a:rPr lang="en-US" b="1" dirty="0"/>
              <a:t> </a:t>
            </a:r>
            <a:r>
              <a:rPr lang="en-US" dirty="0"/>
              <a:t>CSS for lists, tables, and text.</a:t>
            </a:r>
          </a:p>
          <a:p>
            <a:pPr lvl="1"/>
            <a:r>
              <a:rPr lang="en-US" dirty="0"/>
              <a:t>Pseudo Classes</a:t>
            </a:r>
          </a:p>
          <a:p>
            <a:pPr lvl="1"/>
            <a:r>
              <a:rPr lang="en-US" dirty="0"/>
              <a:t>Grouped selectors</a:t>
            </a:r>
          </a:p>
          <a:p>
            <a:pPr lvl="1"/>
            <a:r>
              <a:rPr lang="en-US" dirty="0"/>
              <a:t>Hover, CSS dropdown menu</a:t>
            </a:r>
          </a:p>
          <a:p>
            <a:pPr lvl="1"/>
            <a:r>
              <a:rPr lang="en-US" dirty="0"/>
              <a:t>Positioning (absolute/relative), z-index </a:t>
            </a:r>
            <a:endParaRPr lang="en-US" sz="2000" dirty="0"/>
          </a:p>
          <a:p>
            <a:pPr lvl="1"/>
            <a:r>
              <a:rPr lang="en-US" sz="2000" dirty="0"/>
              <a:t>More … read lecture slides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36396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89"/>
            <a:ext cx="10515600" cy="836611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rgbClr val="990000"/>
                </a:solidFill>
              </a:rPr>
              <a:t>Important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1"/>
            <a:ext cx="105156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JavaScript:</a:t>
            </a:r>
          </a:p>
          <a:p>
            <a:pPr lvl="1"/>
            <a:r>
              <a:rPr lang="en-US" dirty="0"/>
              <a:t>Capabilities and syntax of JavaScript.</a:t>
            </a:r>
          </a:p>
          <a:p>
            <a:pPr lvl="1"/>
            <a:r>
              <a:rPr lang="en-US" dirty="0"/>
              <a:t>Adding JavaScript to an HTML document.</a:t>
            </a:r>
          </a:p>
          <a:p>
            <a:pPr lvl="1"/>
            <a:r>
              <a:rPr lang="en-US" dirty="0"/>
              <a:t>Keywords, data types and variables.</a:t>
            </a:r>
          </a:p>
          <a:p>
            <a:pPr lvl="1"/>
            <a:r>
              <a:rPr lang="en-US" dirty="0"/>
              <a:t>Operators, operator precedence and evaluating expressions.</a:t>
            </a:r>
          </a:p>
          <a:p>
            <a:pPr lvl="1"/>
            <a:r>
              <a:rPr lang="en-US" dirty="0"/>
              <a:t>Control Structures: if statements, switch statements, loops.</a:t>
            </a:r>
          </a:p>
          <a:p>
            <a:pPr lvl="1"/>
            <a:r>
              <a:rPr lang="en-US" dirty="0"/>
              <a:t>Functions - definition, invocation, parameter passing and return.</a:t>
            </a:r>
          </a:p>
          <a:p>
            <a:pPr lvl="1"/>
            <a:r>
              <a:rPr lang="en-US" dirty="0"/>
              <a:t>Numbers, strings, arrays and objects.</a:t>
            </a:r>
          </a:p>
          <a:p>
            <a:pPr lvl="1"/>
            <a:r>
              <a:rPr lang="en-US" dirty="0"/>
              <a:t>Form validation using JavaScript (with using basic regular expressions).</a:t>
            </a:r>
          </a:p>
          <a:p>
            <a:pPr lvl="1"/>
            <a:r>
              <a:rPr lang="en-US" dirty="0"/>
              <a:t>JavaScript DOM. </a:t>
            </a:r>
            <a:r>
              <a:rPr lang="en-US" dirty="0" err="1"/>
              <a:t>getElementById</a:t>
            </a:r>
            <a:r>
              <a:rPr lang="en-US" dirty="0"/>
              <a:t>, </a:t>
            </a:r>
            <a:r>
              <a:rPr lang="en-US" dirty="0" err="1"/>
              <a:t>getElementsByClassName</a:t>
            </a:r>
            <a:r>
              <a:rPr lang="en-US" dirty="0"/>
              <a:t> etc.</a:t>
            </a:r>
          </a:p>
          <a:p>
            <a:pPr lvl="1"/>
            <a:r>
              <a:rPr lang="en-US" dirty="0"/>
              <a:t>Setting element styles using JavaScript</a:t>
            </a:r>
          </a:p>
          <a:p>
            <a:pPr lvl="1"/>
            <a:r>
              <a:rPr lang="en-US" dirty="0"/>
              <a:t>Writing small JavaScript code snippets (like read form input values and use for a conditional output).</a:t>
            </a:r>
          </a:p>
          <a:p>
            <a:pPr lvl="1"/>
            <a:r>
              <a:rPr lang="en-US" dirty="0"/>
              <a:t>jQuery – Basic functionality (like reading/changing input values, creating/changing html element/content, add/remove/change attributes/classes/styles, event handlers – e.g. click/change event ). </a:t>
            </a:r>
            <a:endParaRPr lang="en-US" sz="2000" dirty="0"/>
          </a:p>
          <a:p>
            <a:pPr lvl="1"/>
            <a:r>
              <a:rPr lang="en-US" sz="2000" dirty="0"/>
              <a:t>More … read lecture slides/Examples/Assignments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76956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89"/>
            <a:ext cx="10515600" cy="836611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rgbClr val="990000"/>
                </a:solidFill>
              </a:rPr>
              <a:t>Important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1"/>
            <a:ext cx="105156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PHP:</a:t>
            </a:r>
          </a:p>
          <a:p>
            <a:pPr lvl="1"/>
            <a:r>
              <a:rPr lang="en-US" dirty="0"/>
              <a:t>Basic PHP syntax</a:t>
            </a:r>
          </a:p>
          <a:p>
            <a:pPr lvl="1"/>
            <a:r>
              <a:rPr lang="en-US" dirty="0"/>
              <a:t> Arrays in PHP</a:t>
            </a:r>
          </a:p>
          <a:p>
            <a:pPr lvl="1"/>
            <a:r>
              <a:rPr lang="en-US" dirty="0"/>
              <a:t> PHP </a:t>
            </a:r>
            <a:r>
              <a:rPr lang="en-US" dirty="0" err="1"/>
              <a:t>superglobals</a:t>
            </a:r>
            <a:r>
              <a:rPr lang="en-US" dirty="0"/>
              <a:t>, Cookie, Session</a:t>
            </a:r>
          </a:p>
          <a:p>
            <a:pPr lvl="1"/>
            <a:r>
              <a:rPr lang="en-US" dirty="0"/>
              <a:t>Include/require files</a:t>
            </a:r>
          </a:p>
          <a:p>
            <a:pPr lvl="1"/>
            <a:r>
              <a:rPr lang="en-US" sz="2400" b="1" dirty="0">
                <a:solidFill>
                  <a:srgbClr val="FF0000"/>
                </a:solidFill>
              </a:rPr>
              <a:t>Excluded – PHP file handling/reading/writing</a:t>
            </a:r>
          </a:p>
          <a:p>
            <a:pPr lvl="1"/>
            <a:r>
              <a:rPr lang="en-US" dirty="0"/>
              <a:t> Receiving form data (GET and POST)</a:t>
            </a:r>
          </a:p>
          <a:p>
            <a:pPr lvl="1"/>
            <a:r>
              <a:rPr lang="en-US" dirty="0"/>
              <a:t> Database interaction using PHP – writing query and printing data (the in-class examples)</a:t>
            </a:r>
            <a:endParaRPr lang="en-US" sz="2000" dirty="0"/>
          </a:p>
          <a:p>
            <a:pPr lvl="1"/>
            <a:r>
              <a:rPr lang="en-US" sz="2000" dirty="0"/>
              <a:t>More … read lecture slides/Examples/Assignments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73260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89"/>
            <a:ext cx="10515600" cy="836611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rgbClr val="990000"/>
                </a:solidFill>
              </a:rPr>
              <a:t>Important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1"/>
            <a:ext cx="105156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SQL:</a:t>
            </a:r>
          </a:p>
          <a:p>
            <a:pPr lvl="1"/>
            <a:r>
              <a:rPr lang="en-US" dirty="0"/>
              <a:t>Basic SQL query structure</a:t>
            </a:r>
          </a:p>
          <a:p>
            <a:pPr lvl="1"/>
            <a:r>
              <a:rPr lang="en-US" dirty="0"/>
              <a:t>Create/Alter/Update/Delete</a:t>
            </a:r>
            <a:r>
              <a:rPr lang="en-US"/>
              <a:t>/Truncate/Drop</a:t>
            </a:r>
            <a:endParaRPr lang="en-US" dirty="0"/>
          </a:p>
          <a:p>
            <a:pPr lvl="1"/>
            <a:r>
              <a:rPr lang="en-US" dirty="0"/>
              <a:t> Joins – Inner and Left joins</a:t>
            </a:r>
          </a:p>
          <a:p>
            <a:pPr lvl="1"/>
            <a:r>
              <a:rPr lang="en-US" dirty="0"/>
              <a:t> Using Aliases, Concatenations</a:t>
            </a:r>
          </a:p>
          <a:p>
            <a:pPr lvl="1"/>
            <a:r>
              <a:rPr lang="en-US" dirty="0"/>
              <a:t>Sorting, Filtering, SUM, AVG, COUNT etc.</a:t>
            </a:r>
          </a:p>
          <a:p>
            <a:pPr lvl="1"/>
            <a:r>
              <a:rPr lang="en-US" sz="2000" dirty="0"/>
              <a:t>Very important – Study Assignment 5</a:t>
            </a:r>
          </a:p>
          <a:p>
            <a:pPr lvl="1"/>
            <a:r>
              <a:rPr lang="en-US" sz="2000" dirty="0"/>
              <a:t>More … read lecture slides</a:t>
            </a:r>
          </a:p>
          <a:p>
            <a:pPr marL="257175" lvl="1" indent="0">
              <a:buNone/>
            </a:pP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73098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89"/>
            <a:ext cx="10515600" cy="912811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rgbClr val="990000"/>
                </a:solidFill>
              </a:rPr>
              <a:t>Sample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060" y="1371601"/>
            <a:ext cx="9883140" cy="4038600"/>
          </a:xfrm>
        </p:spPr>
        <p:txBody>
          <a:bodyPr/>
          <a:lstStyle/>
          <a:p>
            <a:r>
              <a:rPr lang="en-US" sz="3200" i="1" dirty="0"/>
              <a:t>Study all questions from all quizzes</a:t>
            </a:r>
          </a:p>
          <a:p>
            <a:endParaRPr lang="en-US" dirty="0"/>
          </a:p>
          <a:p>
            <a:r>
              <a:rPr lang="en-US" dirty="0"/>
              <a:t>Write a JavaScript code snippet that reads a person’s name and favorite programming language from a form containing 2 text boxes. If the person’s favorite language is C, C++ or Java, print "Your interview is on Thursday". Otherwise, print "Your interview is on Friday".</a:t>
            </a:r>
            <a:br>
              <a:rPr lang="en-US" dirty="0"/>
            </a:br>
            <a:endParaRPr lang="en-US" dirty="0"/>
          </a:p>
          <a:p>
            <a:r>
              <a:rPr lang="en-US" dirty="0"/>
              <a:t>Write a code in PHP to read an input field value named “</a:t>
            </a:r>
            <a:r>
              <a:rPr lang="en-US" dirty="0" err="1"/>
              <a:t>date_of_birth</a:t>
            </a:r>
            <a:r>
              <a:rPr lang="en-US" dirty="0"/>
              <a:t>” from a submitted form and store this value into a session variable named “</a:t>
            </a:r>
            <a:r>
              <a:rPr lang="en-US" dirty="0" err="1"/>
              <a:t>sess_user_dob</a:t>
            </a:r>
            <a:r>
              <a:rPr lang="en-US" dirty="0"/>
              <a:t>”.</a:t>
            </a:r>
          </a:p>
          <a:p>
            <a:endParaRPr lang="en-US" dirty="0"/>
          </a:p>
          <a:p>
            <a:r>
              <a:rPr lang="en-US" dirty="0"/>
              <a:t>Given a table "Restaurants" with field names "City", "Food" and "Deliciousness", write a SQL query to display all the Italian restaurants in Seattle.</a:t>
            </a:r>
            <a:br>
              <a:rPr lang="en-US" dirty="0"/>
            </a:br>
            <a:endParaRPr lang="en-US" dirty="0"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78C610F-D03B-4901-8BD5-C35CF9FCE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r>
              <a:rPr lang="en-US" sz="8800" dirty="0">
                <a:solidFill>
                  <a:schemeClr val="accent2">
                    <a:lumMod val="50000"/>
                  </a:schemeClr>
                </a:solidFill>
              </a:rPr>
              <a:t>BEST OF LUCK</a:t>
            </a:r>
          </a:p>
        </p:txBody>
      </p:sp>
    </p:spTree>
    <p:extLst>
      <p:ext uri="{BB962C8B-B14F-4D97-AF65-F5344CB8AC3E}">
        <p14:creationId xmlns:p14="http://schemas.microsoft.com/office/powerpoint/2010/main" val="340972638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CGS3066_SQL</Template>
  <TotalTime>4469</TotalTime>
  <Words>631</Words>
  <Application>Microsoft Office PowerPoint</Application>
  <PresentationFormat>Widescreen</PresentationFormat>
  <Paragraphs>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Consolas</vt:lpstr>
      <vt:lpstr>Helvetica</vt:lpstr>
      <vt:lpstr>1_Default</vt:lpstr>
      <vt:lpstr>Default</vt:lpstr>
      <vt:lpstr>Final Exam Review</vt:lpstr>
      <vt:lpstr>Overview</vt:lpstr>
      <vt:lpstr>Important Topics</vt:lpstr>
      <vt:lpstr>Important Topics</vt:lpstr>
      <vt:lpstr>Important Topics</vt:lpstr>
      <vt:lpstr>Important Topics</vt:lpstr>
      <vt:lpstr>Important Topics</vt:lpstr>
      <vt:lpstr>Sample Questions</vt:lpstr>
      <vt:lpstr>BEST OF LUCK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Discovering Social Circles in Ego Networks Julian Mcauley, Jure Leskovec</dc:title>
  <dc:creator>Shahed</dc:creator>
  <cp:lastModifiedBy>Md. Mainuddin</cp:lastModifiedBy>
  <cp:revision>35</cp:revision>
  <dcterms:created xsi:type="dcterms:W3CDTF">2014-03-31T21:38:23Z</dcterms:created>
  <dcterms:modified xsi:type="dcterms:W3CDTF">2019-11-26T16:24:19Z</dcterms:modified>
</cp:coreProperties>
</file>