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256" r:id="rId3"/>
    <p:sldId id="258" r:id="rId4"/>
    <p:sldId id="261" r:id="rId5"/>
    <p:sldId id="272" r:id="rId6"/>
    <p:sldId id="273" r:id="rId7"/>
    <p:sldId id="274" r:id="rId8"/>
    <p:sldId id="276" r:id="rId9"/>
    <p:sldId id="262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A55D7-E17A-4899-B13E-9C4D5E8AA560}" v="52" dt="2019-11-25T21:45:27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02" autoAdjust="0"/>
  </p:normalViewPr>
  <p:slideViewPr>
    <p:cSldViewPr>
      <p:cViewPr varScale="1">
        <p:scale>
          <a:sx n="120" d="100"/>
          <a:sy n="120" d="100"/>
        </p:scale>
        <p:origin x="11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889A55D7-E17A-4899-B13E-9C4D5E8AA560}"/>
    <pc:docChg chg="undo custSel addSld delSld modSld">
      <pc:chgData name="Md. Mainuddin" userId="531e089c6c99dc92" providerId="LiveId" clId="{889A55D7-E17A-4899-B13E-9C4D5E8AA560}" dt="2019-11-26T16:24:17.584" v="2217" actId="20577"/>
      <pc:docMkLst>
        <pc:docMk/>
      </pc:docMkLst>
      <pc:sldChg chg="delSp modSp">
        <pc:chgData name="Md. Mainuddin" userId="531e089c6c99dc92" providerId="LiveId" clId="{889A55D7-E17A-4899-B13E-9C4D5E8AA560}" dt="2019-11-25T01:25:24.833" v="35" actId="207"/>
        <pc:sldMkLst>
          <pc:docMk/>
          <pc:sldMk cId="0" sldId="256"/>
        </pc:sldMkLst>
        <pc:spChg chg="mod">
          <ac:chgData name="Md. Mainuddin" userId="531e089c6c99dc92" providerId="LiveId" clId="{889A55D7-E17A-4899-B13E-9C4D5E8AA560}" dt="2019-11-25T01:25:24.833" v="35" actId="207"/>
          <ac:spMkLst>
            <pc:docMk/>
            <pc:sldMk cId="0" sldId="256"/>
            <ac:spMk id="7" creationId="{00000000-0000-0000-0000-000000000000}"/>
          </ac:spMkLst>
        </pc:spChg>
        <pc:picChg chg="del">
          <ac:chgData name="Md. Mainuddin" userId="531e089c6c99dc92" providerId="LiveId" clId="{889A55D7-E17A-4899-B13E-9C4D5E8AA560}" dt="2019-11-25T01:24:36.668" v="0" actId="478"/>
          <ac:picMkLst>
            <pc:docMk/>
            <pc:sldMk cId="0" sldId="256"/>
            <ac:picMk id="25602" creationId="{00000000-0000-0000-0000-000000000000}"/>
          </ac:picMkLst>
        </pc:picChg>
      </pc:sldChg>
      <pc:sldChg chg="modSp">
        <pc:chgData name="Md. Mainuddin" userId="531e089c6c99dc92" providerId="LiveId" clId="{889A55D7-E17A-4899-B13E-9C4D5E8AA560}" dt="2019-11-25T21:47:02.291" v="2118" actId="20577"/>
        <pc:sldMkLst>
          <pc:docMk/>
          <pc:sldMk cId="0" sldId="258"/>
        </pc:sldMkLst>
        <pc:spChg chg="mod">
          <ac:chgData name="Md. Mainuddin" userId="531e089c6c99dc92" providerId="LiveId" clId="{889A55D7-E17A-4899-B13E-9C4D5E8AA560}" dt="2019-11-25T02:25:37.397" v="1705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Md. Mainuddin" userId="531e089c6c99dc92" providerId="LiveId" clId="{889A55D7-E17A-4899-B13E-9C4D5E8AA560}" dt="2019-11-25T21:47:02.291" v="2118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Md. Mainuddin" userId="531e089c6c99dc92" providerId="LiveId" clId="{889A55D7-E17A-4899-B13E-9C4D5E8AA560}" dt="2019-11-25T02:25:21.774" v="1697" actId="114"/>
        <pc:sldMkLst>
          <pc:docMk/>
          <pc:sldMk cId="0" sldId="261"/>
        </pc:sldMkLst>
        <pc:spChg chg="mod">
          <ac:chgData name="Md. Mainuddin" userId="531e089c6c99dc92" providerId="LiveId" clId="{889A55D7-E17A-4899-B13E-9C4D5E8AA560}" dt="2019-11-25T02:25:01.744" v="1686"/>
          <ac:spMkLst>
            <pc:docMk/>
            <pc:sldMk cId="0" sldId="261"/>
            <ac:spMk id="2" creationId="{00000000-0000-0000-0000-000000000000}"/>
          </ac:spMkLst>
        </pc:spChg>
        <pc:spChg chg="mod">
          <ac:chgData name="Md. Mainuddin" userId="531e089c6c99dc92" providerId="LiveId" clId="{889A55D7-E17A-4899-B13E-9C4D5E8AA560}" dt="2019-11-25T02:25:21.774" v="1697" actId="114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Md. Mainuddin" userId="531e089c6c99dc92" providerId="LiveId" clId="{889A55D7-E17A-4899-B13E-9C4D5E8AA560}" dt="2019-11-25T02:23:41.858" v="1657" actId="20577"/>
        <pc:sldMkLst>
          <pc:docMk/>
          <pc:sldMk cId="0" sldId="262"/>
        </pc:sldMkLst>
        <pc:spChg chg="mod">
          <ac:chgData name="Md. Mainuddin" userId="531e089c6c99dc92" providerId="LiveId" clId="{889A55D7-E17A-4899-B13E-9C4D5E8AA560}" dt="2019-11-25T01:40:50.531" v="340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d. Mainuddin" userId="531e089c6c99dc92" providerId="LiveId" clId="{889A55D7-E17A-4899-B13E-9C4D5E8AA560}" dt="2019-11-25T02:23:41.858" v="1657" actId="20577"/>
          <ac:spMkLst>
            <pc:docMk/>
            <pc:sldMk cId="0" sldId="262"/>
            <ac:spMk id="3" creationId="{00000000-0000-0000-0000-000000000000}"/>
          </ac:spMkLst>
        </pc:spChg>
      </pc:sldChg>
      <pc:sldChg chg="del">
        <pc:chgData name="Md. Mainuddin" userId="531e089c6c99dc92" providerId="LiveId" clId="{889A55D7-E17A-4899-B13E-9C4D5E8AA560}" dt="2019-11-25T02:21:04.691" v="1440" actId="2696"/>
        <pc:sldMkLst>
          <pc:docMk/>
          <pc:sldMk cId="0" sldId="263"/>
        </pc:sldMkLst>
      </pc:sldChg>
      <pc:sldChg chg="del">
        <pc:chgData name="Md. Mainuddin" userId="531e089c6c99dc92" providerId="LiveId" clId="{889A55D7-E17A-4899-B13E-9C4D5E8AA560}" dt="2019-11-25T02:21:04.692" v="1441" actId="2696"/>
        <pc:sldMkLst>
          <pc:docMk/>
          <pc:sldMk cId="0" sldId="264"/>
        </pc:sldMkLst>
      </pc:sldChg>
      <pc:sldChg chg="del">
        <pc:chgData name="Md. Mainuddin" userId="531e089c6c99dc92" providerId="LiveId" clId="{889A55D7-E17A-4899-B13E-9C4D5E8AA560}" dt="2019-11-25T02:21:04.694" v="1442" actId="2696"/>
        <pc:sldMkLst>
          <pc:docMk/>
          <pc:sldMk cId="0" sldId="265"/>
        </pc:sldMkLst>
      </pc:sldChg>
      <pc:sldChg chg="del">
        <pc:chgData name="Md. Mainuddin" userId="531e089c6c99dc92" providerId="LiveId" clId="{889A55D7-E17A-4899-B13E-9C4D5E8AA560}" dt="2019-11-25T02:21:04.696" v="1443" actId="2696"/>
        <pc:sldMkLst>
          <pc:docMk/>
          <pc:sldMk cId="0" sldId="266"/>
        </pc:sldMkLst>
      </pc:sldChg>
      <pc:sldChg chg="del">
        <pc:chgData name="Md. Mainuddin" userId="531e089c6c99dc92" providerId="LiveId" clId="{889A55D7-E17A-4899-B13E-9C4D5E8AA560}" dt="2019-11-25T02:21:04.697" v="1444" actId="2696"/>
        <pc:sldMkLst>
          <pc:docMk/>
          <pc:sldMk cId="0" sldId="267"/>
        </pc:sldMkLst>
      </pc:sldChg>
      <pc:sldChg chg="del">
        <pc:chgData name="Md. Mainuddin" userId="531e089c6c99dc92" providerId="LiveId" clId="{889A55D7-E17A-4899-B13E-9C4D5E8AA560}" dt="2019-11-25T02:21:04.698" v="1445" actId="2696"/>
        <pc:sldMkLst>
          <pc:docMk/>
          <pc:sldMk cId="0" sldId="268"/>
        </pc:sldMkLst>
      </pc:sldChg>
      <pc:sldChg chg="modSp del">
        <pc:chgData name="Md. Mainuddin" userId="531e089c6c99dc92" providerId="LiveId" clId="{889A55D7-E17A-4899-B13E-9C4D5E8AA560}" dt="2019-11-25T02:21:04.700" v="1446" actId="2696"/>
        <pc:sldMkLst>
          <pc:docMk/>
          <pc:sldMk cId="0" sldId="269"/>
        </pc:sldMkLst>
        <pc:spChg chg="mod">
          <ac:chgData name="Md. Mainuddin" userId="531e089c6c99dc92" providerId="LiveId" clId="{889A55D7-E17A-4899-B13E-9C4D5E8AA560}" dt="2019-11-25T01:47:18.187" v="437"/>
          <ac:spMkLst>
            <pc:docMk/>
            <pc:sldMk cId="0" sldId="269"/>
            <ac:spMk id="3" creationId="{00000000-0000-0000-0000-000000000000}"/>
          </ac:spMkLst>
        </pc:spChg>
      </pc:sldChg>
      <pc:sldChg chg="del">
        <pc:chgData name="Md. Mainuddin" userId="531e089c6c99dc92" providerId="LiveId" clId="{889A55D7-E17A-4899-B13E-9C4D5E8AA560}" dt="2019-11-25T01:27:52.745" v="109" actId="2696"/>
        <pc:sldMkLst>
          <pc:docMk/>
          <pc:sldMk cId="349108418" sldId="270"/>
        </pc:sldMkLst>
      </pc:sldChg>
      <pc:sldChg chg="modSp del">
        <pc:chgData name="Md. Mainuddin" userId="531e089c6c99dc92" providerId="LiveId" clId="{889A55D7-E17A-4899-B13E-9C4D5E8AA560}" dt="2019-11-25T02:21:04.689" v="1439" actId="2696"/>
        <pc:sldMkLst>
          <pc:docMk/>
          <pc:sldMk cId="2061935651" sldId="271"/>
        </pc:sldMkLst>
        <pc:spChg chg="mod">
          <ac:chgData name="Md. Mainuddin" userId="531e089c6c99dc92" providerId="LiveId" clId="{889A55D7-E17A-4899-B13E-9C4D5E8AA560}" dt="2019-11-25T01:47:18.187" v="437"/>
          <ac:spMkLst>
            <pc:docMk/>
            <pc:sldMk cId="2061935651" sldId="271"/>
            <ac:spMk id="3" creationId="{00000000-0000-0000-0000-000000000000}"/>
          </ac:spMkLst>
        </pc:spChg>
      </pc:sldChg>
      <pc:sldChg chg="modSp add">
        <pc:chgData name="Md. Mainuddin" userId="531e089c6c99dc92" providerId="LiveId" clId="{889A55D7-E17A-4899-B13E-9C4D5E8AA560}" dt="2019-11-25T19:40:50.174" v="1986" actId="20577"/>
        <pc:sldMkLst>
          <pc:docMk/>
          <pc:sldMk cId="1036396025" sldId="272"/>
        </pc:sldMkLst>
        <pc:spChg chg="mod">
          <ac:chgData name="Md. Mainuddin" userId="531e089c6c99dc92" providerId="LiveId" clId="{889A55D7-E17A-4899-B13E-9C4D5E8AA560}" dt="2019-11-25T02:24:58.992" v="1685"/>
          <ac:spMkLst>
            <pc:docMk/>
            <pc:sldMk cId="1036396025" sldId="272"/>
            <ac:spMk id="2" creationId="{00000000-0000-0000-0000-000000000000}"/>
          </ac:spMkLst>
        </pc:spChg>
        <pc:spChg chg="mod">
          <ac:chgData name="Md. Mainuddin" userId="531e089c6c99dc92" providerId="LiveId" clId="{889A55D7-E17A-4899-B13E-9C4D5E8AA560}" dt="2019-11-25T19:40:50.174" v="1986" actId="20577"/>
          <ac:spMkLst>
            <pc:docMk/>
            <pc:sldMk cId="1036396025" sldId="272"/>
            <ac:spMk id="3" creationId="{00000000-0000-0000-0000-000000000000}"/>
          </ac:spMkLst>
        </pc:spChg>
      </pc:sldChg>
      <pc:sldChg chg="modSp add">
        <pc:chgData name="Md. Mainuddin" userId="531e089c6c99dc92" providerId="LiveId" clId="{889A55D7-E17A-4899-B13E-9C4D5E8AA560}" dt="2019-11-25T19:51:12.065" v="2027" actId="20577"/>
        <pc:sldMkLst>
          <pc:docMk/>
          <pc:sldMk cId="2976956826" sldId="273"/>
        </pc:sldMkLst>
        <pc:spChg chg="mod">
          <ac:chgData name="Md. Mainuddin" userId="531e089c6c99dc92" providerId="LiveId" clId="{889A55D7-E17A-4899-B13E-9C4D5E8AA560}" dt="2019-11-25T02:24:56.197" v="1684"/>
          <ac:spMkLst>
            <pc:docMk/>
            <pc:sldMk cId="2976956826" sldId="273"/>
            <ac:spMk id="2" creationId="{00000000-0000-0000-0000-000000000000}"/>
          </ac:spMkLst>
        </pc:spChg>
        <pc:spChg chg="mod">
          <ac:chgData name="Md. Mainuddin" userId="531e089c6c99dc92" providerId="LiveId" clId="{889A55D7-E17A-4899-B13E-9C4D5E8AA560}" dt="2019-11-25T19:51:12.065" v="2027" actId="20577"/>
          <ac:spMkLst>
            <pc:docMk/>
            <pc:sldMk cId="2976956826" sldId="273"/>
            <ac:spMk id="3" creationId="{00000000-0000-0000-0000-000000000000}"/>
          </ac:spMkLst>
        </pc:spChg>
      </pc:sldChg>
      <pc:sldChg chg="modSp add">
        <pc:chgData name="Md. Mainuddin" userId="531e089c6c99dc92" providerId="LiveId" clId="{889A55D7-E17A-4899-B13E-9C4D5E8AA560}" dt="2019-11-25T21:45:42.554" v="2065" actId="20577"/>
        <pc:sldMkLst>
          <pc:docMk/>
          <pc:sldMk cId="3273260140" sldId="274"/>
        </pc:sldMkLst>
        <pc:spChg chg="mod">
          <ac:chgData name="Md. Mainuddin" userId="531e089c6c99dc92" providerId="LiveId" clId="{889A55D7-E17A-4899-B13E-9C4D5E8AA560}" dt="2019-11-25T02:24:50.899" v="1683" actId="20577"/>
          <ac:spMkLst>
            <pc:docMk/>
            <pc:sldMk cId="3273260140" sldId="274"/>
            <ac:spMk id="2" creationId="{00000000-0000-0000-0000-000000000000}"/>
          </ac:spMkLst>
        </pc:spChg>
        <pc:spChg chg="mod">
          <ac:chgData name="Md. Mainuddin" userId="531e089c6c99dc92" providerId="LiveId" clId="{889A55D7-E17A-4899-B13E-9C4D5E8AA560}" dt="2019-11-25T21:45:42.554" v="2065" actId="20577"/>
          <ac:spMkLst>
            <pc:docMk/>
            <pc:sldMk cId="3273260140" sldId="274"/>
            <ac:spMk id="3" creationId="{00000000-0000-0000-0000-000000000000}"/>
          </ac:spMkLst>
        </pc:spChg>
      </pc:sldChg>
      <pc:sldChg chg="addSp delSp modSp add modTransition">
        <pc:chgData name="Md. Mainuddin" userId="531e089c6c99dc92" providerId="LiveId" clId="{889A55D7-E17A-4899-B13E-9C4D5E8AA560}" dt="2019-11-25T02:27:47.194" v="1736" actId="1076"/>
        <pc:sldMkLst>
          <pc:docMk/>
          <pc:sldMk cId="3409726387" sldId="275"/>
        </pc:sldMkLst>
        <pc:spChg chg="del">
          <ac:chgData name="Md. Mainuddin" userId="531e089c6c99dc92" providerId="LiveId" clId="{889A55D7-E17A-4899-B13E-9C4D5E8AA560}" dt="2019-11-25T02:27:09.203" v="1708"/>
          <ac:spMkLst>
            <pc:docMk/>
            <pc:sldMk cId="3409726387" sldId="275"/>
            <ac:spMk id="2" creationId="{FF954B0F-7E9D-47DD-8A84-DA9BB33347EC}"/>
          </ac:spMkLst>
        </pc:spChg>
        <pc:spChg chg="del">
          <ac:chgData name="Md. Mainuddin" userId="531e089c6c99dc92" providerId="LiveId" clId="{889A55D7-E17A-4899-B13E-9C4D5E8AA560}" dt="2019-11-25T02:27:09.203" v="1708"/>
          <ac:spMkLst>
            <pc:docMk/>
            <pc:sldMk cId="3409726387" sldId="275"/>
            <ac:spMk id="3" creationId="{0BAE5D32-27D6-436B-880E-5CDCEE9E3849}"/>
          </ac:spMkLst>
        </pc:spChg>
        <pc:spChg chg="add mod">
          <ac:chgData name="Md. Mainuddin" userId="531e089c6c99dc92" providerId="LiveId" clId="{889A55D7-E17A-4899-B13E-9C4D5E8AA560}" dt="2019-11-25T02:27:47.194" v="1736" actId="1076"/>
          <ac:spMkLst>
            <pc:docMk/>
            <pc:sldMk cId="3409726387" sldId="275"/>
            <ac:spMk id="4" creationId="{278C610F-D03B-4901-8BD5-C35CF9FCE321}"/>
          </ac:spMkLst>
        </pc:spChg>
      </pc:sldChg>
      <pc:sldChg chg="modSp add">
        <pc:chgData name="Md. Mainuddin" userId="531e089c6c99dc92" providerId="LiveId" clId="{889A55D7-E17A-4899-B13E-9C4D5E8AA560}" dt="2019-11-26T16:24:17.584" v="2217" actId="20577"/>
        <pc:sldMkLst>
          <pc:docMk/>
          <pc:sldMk cId="1873098118" sldId="276"/>
        </pc:sldMkLst>
        <pc:spChg chg="mod">
          <ac:chgData name="Md. Mainuddin" userId="531e089c6c99dc92" providerId="LiveId" clId="{889A55D7-E17A-4899-B13E-9C4D5E8AA560}" dt="2019-11-26T16:24:17.584" v="2217" actId="20577"/>
          <ac:spMkLst>
            <pc:docMk/>
            <pc:sldMk cId="1873098118" sldId="276"/>
            <ac:spMk id="3" creationId="{00000000-0000-0000-0000-000000000000}"/>
          </ac:spMkLst>
        </pc:spChg>
      </pc:sldChg>
    </pc:docChg>
  </pc:docChgLst>
  <pc:docChgLst>
    <pc:chgData name="Md. Mainuddin" userId="531e089c6c99dc92" providerId="LiveId" clId="{160CDD4D-5860-47C5-BCF7-F12294B8F00F}"/>
    <pc:docChg chg="custSel addSld modSld modMainMaster">
      <pc:chgData name="Md. Mainuddin" userId="531e089c6c99dc92" providerId="LiveId" clId="{160CDD4D-5860-47C5-BCF7-F12294B8F00F}" dt="2019-11-04T19:23:02.845" v="86" actId="14100"/>
      <pc:docMkLst>
        <pc:docMk/>
      </pc:docMkLst>
      <pc:sldChg chg="addSp modSp">
        <pc:chgData name="Md. Mainuddin" userId="531e089c6c99dc92" providerId="LiveId" clId="{160CDD4D-5860-47C5-BCF7-F12294B8F00F}" dt="2019-11-04T16:38:07.082" v="2" actId="1076"/>
        <pc:sldMkLst>
          <pc:docMk/>
          <pc:sldMk cId="0" sldId="256"/>
        </pc:sldMkLst>
        <pc:spChg chg="add mod">
          <ac:chgData name="Md. Mainuddin" userId="531e089c6c99dc92" providerId="LiveId" clId="{160CDD4D-5860-47C5-BCF7-F12294B8F00F}" dt="2019-11-04T16:38:07.082" v="2" actId="1076"/>
          <ac:spMkLst>
            <pc:docMk/>
            <pc:sldMk cId="0" sldId="256"/>
            <ac:spMk id="4" creationId="{D3AFB625-1AA3-431C-BD85-C40F316EF283}"/>
          </ac:spMkLst>
        </pc:spChg>
        <pc:picChg chg="mod">
          <ac:chgData name="Md. Mainuddin" userId="531e089c6c99dc92" providerId="LiveId" clId="{160CDD4D-5860-47C5-BCF7-F12294B8F00F}" dt="2019-11-04T16:37:42.743" v="0"/>
          <ac:picMkLst>
            <pc:docMk/>
            <pc:sldMk cId="0" sldId="256"/>
            <ac:picMk id="25602" creationId="{00000000-0000-0000-0000-000000000000}"/>
          </ac:picMkLst>
        </pc:picChg>
      </pc:sldChg>
      <pc:sldChg chg="modSp">
        <pc:chgData name="Md. Mainuddin" userId="531e089c6c99dc92" providerId="LiveId" clId="{160CDD4D-5860-47C5-BCF7-F12294B8F00F}" dt="2019-11-04T16:39:53.370" v="11" actId="20577"/>
        <pc:sldMkLst>
          <pc:docMk/>
          <pc:sldMk cId="0" sldId="258"/>
        </pc:sldMkLst>
        <pc:spChg chg="mod">
          <ac:chgData name="Md. Mainuddin" userId="531e089c6c99dc92" providerId="LiveId" clId="{160CDD4D-5860-47C5-BCF7-F12294B8F00F}" dt="2019-11-04T16:38:58.894" v="3" actId="14100"/>
          <ac:spMkLst>
            <pc:docMk/>
            <pc:sldMk cId="0" sldId="258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9:53.370" v="11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3:02.845" v="86" actId="14100"/>
        <pc:sldMkLst>
          <pc:docMk/>
          <pc:sldMk cId="0" sldId="261"/>
        </pc:sldMkLst>
        <pc:spChg chg="mod">
          <ac:chgData name="Md. Mainuddin" userId="531e089c6c99dc92" providerId="LiveId" clId="{160CDD4D-5860-47C5-BCF7-F12294B8F00F}" dt="2019-11-04T19:23:02.845" v="86" actId="14100"/>
          <ac:spMkLst>
            <pc:docMk/>
            <pc:sldMk cId="0" sldId="261"/>
            <ac:spMk id="2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56.726" v="85" actId="14100"/>
        <pc:sldMkLst>
          <pc:docMk/>
          <pc:sldMk cId="0" sldId="262"/>
        </pc:sldMkLst>
        <pc:spChg chg="mod">
          <ac:chgData name="Md. Mainuddin" userId="531e089c6c99dc92" providerId="LiveId" clId="{160CDD4D-5860-47C5-BCF7-F12294B8F00F}" dt="2019-11-04T19:22:46.122" v="83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9:22:56.726" v="85" actId="14100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41.154" v="82" actId="14100"/>
        <pc:sldMkLst>
          <pc:docMk/>
          <pc:sldMk cId="0" sldId="263"/>
        </pc:sldMkLst>
        <pc:spChg chg="mod">
          <ac:chgData name="Md. Mainuddin" userId="531e089c6c99dc92" providerId="LiveId" clId="{160CDD4D-5860-47C5-BCF7-F12294B8F00F}" dt="2019-11-04T19:22:41.154" v="82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3"/>
            <ac:spMk id="3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3"/>
            <ac:spMk id="4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6:37:42.743" v="0"/>
        <pc:sldMkLst>
          <pc:docMk/>
          <pc:sldMk cId="0" sldId="264"/>
        </pc:sldMkLst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4"/>
            <ac:spMk id="4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26.919" v="81" actId="14100"/>
        <pc:sldMkLst>
          <pc:docMk/>
          <pc:sldMk cId="0" sldId="265"/>
        </pc:sldMkLst>
        <pc:spChg chg="mod">
          <ac:chgData name="Md. Mainuddin" userId="531e089c6c99dc92" providerId="LiveId" clId="{160CDD4D-5860-47C5-BCF7-F12294B8F00F}" dt="2019-11-04T19:22:26.919" v="81" actId="14100"/>
          <ac:spMkLst>
            <pc:docMk/>
            <pc:sldMk cId="0" sldId="265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5"/>
            <ac:spMk id="4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21.162" v="80" actId="14100"/>
        <pc:sldMkLst>
          <pc:docMk/>
          <pc:sldMk cId="0" sldId="266"/>
        </pc:sldMkLst>
        <pc:spChg chg="mod">
          <ac:chgData name="Md. Mainuddin" userId="531e089c6c99dc92" providerId="LiveId" clId="{160CDD4D-5860-47C5-BCF7-F12294B8F00F}" dt="2019-11-04T19:22:21.162" v="80" actId="14100"/>
          <ac:spMkLst>
            <pc:docMk/>
            <pc:sldMk cId="0" sldId="266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6"/>
            <ac:spMk id="4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15.349" v="79" actId="14100"/>
        <pc:sldMkLst>
          <pc:docMk/>
          <pc:sldMk cId="0" sldId="267"/>
        </pc:sldMkLst>
        <pc:spChg chg="mod">
          <ac:chgData name="Md. Mainuddin" userId="531e089c6c99dc92" providerId="LiveId" clId="{160CDD4D-5860-47C5-BCF7-F12294B8F00F}" dt="2019-11-04T19:22:15.349" v="79" actId="14100"/>
          <ac:spMkLst>
            <pc:docMk/>
            <pc:sldMk cId="0" sldId="267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10.653" v="78" actId="14100"/>
        <pc:sldMkLst>
          <pc:docMk/>
          <pc:sldMk cId="0" sldId="268"/>
        </pc:sldMkLst>
        <pc:spChg chg="mod">
          <ac:chgData name="Md. Mainuddin" userId="531e089c6c99dc92" providerId="LiveId" clId="{160CDD4D-5860-47C5-BCF7-F12294B8F00F}" dt="2019-11-04T19:21:58.074" v="74" actId="14100"/>
          <ac:spMkLst>
            <pc:docMk/>
            <pc:sldMk cId="0" sldId="268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9:22:10.653" v="78" actId="14100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1:51.910" v="73" actId="14100"/>
        <pc:sldMkLst>
          <pc:docMk/>
          <pc:sldMk cId="0" sldId="269"/>
        </pc:sldMkLst>
        <pc:spChg chg="mod">
          <ac:chgData name="Md. Mainuddin" userId="531e089c6c99dc92" providerId="LiveId" clId="{160CDD4D-5860-47C5-BCF7-F12294B8F00F}" dt="2019-11-04T19:21:45.144" v="71" actId="14100"/>
          <ac:spMkLst>
            <pc:docMk/>
            <pc:sldMk cId="0" sldId="269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9:21:51.910" v="73" actId="14100"/>
          <ac:spMkLst>
            <pc:docMk/>
            <pc:sldMk cId="0" sldId="269"/>
            <ac:spMk id="3" creationId="{00000000-0000-0000-0000-000000000000}"/>
          </ac:spMkLst>
        </pc:spChg>
      </pc:sldChg>
      <pc:sldChg chg="addSp delSp modSp add">
        <pc:chgData name="Md. Mainuddin" userId="531e089c6c99dc92" providerId="LiveId" clId="{160CDD4D-5860-47C5-BCF7-F12294B8F00F}" dt="2019-11-04T16:40:41.946" v="17" actId="1076"/>
        <pc:sldMkLst>
          <pc:docMk/>
          <pc:sldMk cId="349108418" sldId="270"/>
        </pc:sldMkLst>
        <pc:spChg chg="del mod">
          <ac:chgData name="Md. Mainuddin" userId="531e089c6c99dc92" providerId="LiveId" clId="{160CDD4D-5860-47C5-BCF7-F12294B8F00F}" dt="2019-11-04T16:40:35.619" v="15" actId="478"/>
          <ac:spMkLst>
            <pc:docMk/>
            <pc:sldMk cId="349108418" sldId="270"/>
            <ac:spMk id="3" creationId="{00000000-0000-0000-0000-000000000000}"/>
          </ac:spMkLst>
        </pc:spChg>
        <pc:picChg chg="add mod">
          <ac:chgData name="Md. Mainuddin" userId="531e089c6c99dc92" providerId="LiveId" clId="{160CDD4D-5860-47C5-BCF7-F12294B8F00F}" dt="2019-11-04T16:40:41.946" v="17" actId="1076"/>
          <ac:picMkLst>
            <pc:docMk/>
            <pc:sldMk cId="349108418" sldId="270"/>
            <ac:picMk id="4" creationId="{10EE491C-2EA1-4D16-B61F-00E9A7B7200C}"/>
          </ac:picMkLst>
        </pc:picChg>
      </pc:sldChg>
      <pc:sldChg chg="addSp delSp modSp add setBg">
        <pc:chgData name="Md. Mainuddin" userId="531e089c6c99dc92" providerId="LiveId" clId="{160CDD4D-5860-47C5-BCF7-F12294B8F00F}" dt="2019-11-04T19:21:34.517" v="70" actId="14100"/>
        <pc:sldMkLst>
          <pc:docMk/>
          <pc:sldMk cId="2061935651" sldId="271"/>
        </pc:sldMkLst>
        <pc:spChg chg="mod">
          <ac:chgData name="Md. Mainuddin" userId="531e089c6c99dc92" providerId="LiveId" clId="{160CDD4D-5860-47C5-BCF7-F12294B8F00F}" dt="2019-11-04T19:17:35.250" v="30" actId="14100"/>
          <ac:spMkLst>
            <pc:docMk/>
            <pc:sldMk cId="2061935651" sldId="271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9:21:34.517" v="70" actId="14100"/>
          <ac:spMkLst>
            <pc:docMk/>
            <pc:sldMk cId="2061935651" sldId="271"/>
            <ac:spMk id="3" creationId="{00000000-0000-0000-0000-000000000000}"/>
          </ac:spMkLst>
        </pc:spChg>
        <pc:spChg chg="add del">
          <ac:chgData name="Md. Mainuddin" userId="531e089c6c99dc92" providerId="LiveId" clId="{160CDD4D-5860-47C5-BCF7-F12294B8F00F}" dt="2019-11-04T19:17:47.787" v="34"/>
          <ac:spMkLst>
            <pc:docMk/>
            <pc:sldMk cId="2061935651" sldId="271"/>
            <ac:spMk id="4" creationId="{8A188219-1130-40FE-A488-A9CE1378CF62}"/>
          </ac:spMkLst>
        </pc:spChg>
        <pc:spChg chg="add del">
          <ac:chgData name="Md. Mainuddin" userId="531e089c6c99dc92" providerId="LiveId" clId="{160CDD4D-5860-47C5-BCF7-F12294B8F00F}" dt="2019-11-04T19:17:53.768" v="36"/>
          <ac:spMkLst>
            <pc:docMk/>
            <pc:sldMk cId="2061935651" sldId="271"/>
            <ac:spMk id="5" creationId="{EC332874-F7C2-4A27-9C96-EE7F1A989A61}"/>
          </ac:spMkLst>
        </pc:spChg>
      </pc:sldChg>
      <pc:sldMasterChg chg="modSp modSldLayout">
        <pc:chgData name="Md. Mainuddin" userId="531e089c6c99dc92" providerId="LiveId" clId="{160CDD4D-5860-47C5-BCF7-F12294B8F00F}" dt="2019-11-04T16:37:42.743" v="0"/>
        <pc:sldMasterMkLst>
          <pc:docMk/>
          <pc:sldMasterMk cId="3521176972" sldId="2147483660"/>
        </pc:sldMasterMkLst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3521176972" sldId="2147483660"/>
            <ac:spMk id="8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3521176972" sldId="2147483660"/>
            <ac:spMk id="1027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3521176972" sldId="2147483660"/>
            <ac:spMk id="1028" creationId="{00000000-0000-0000-0000-000000000000}"/>
          </ac:spMkLst>
        </pc:spChg>
        <pc:grpChg chg="mod">
          <ac:chgData name="Md. Mainuddin" userId="531e089c6c99dc92" providerId="LiveId" clId="{160CDD4D-5860-47C5-BCF7-F12294B8F00F}" dt="2019-11-04T16:37:42.743" v="0"/>
          <ac:grpSpMkLst>
            <pc:docMk/>
            <pc:sldMasterMk cId="3521176972" sldId="2147483660"/>
            <ac:grpSpMk id="1026" creationId="{00000000-0000-0000-0000-000000000000}"/>
          </ac:grpSpMkLst>
        </pc:grp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4117737327" sldId="2147483661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4117737327" sldId="2147483661"/>
              <ac:spMk id="18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4117737327" sldId="2147483661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1214134082" sldId="2147483662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1214134082" sldId="2147483662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4198284312" sldId="2147483663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4198284312" sldId="2147483663"/>
              <ac:spMk id="26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4198284312" sldId="2147483663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2061299037" sldId="2147483664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2061299037" sldId="2147483664"/>
              <ac:spMk id="35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2061299037" sldId="2147483664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3683949322" sldId="2147483665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3683949322" sldId="2147483665"/>
              <ac:spMk id="39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3683949322" sldId="2147483665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3518677455" sldId="2147483667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3518677455" sldId="2147483667"/>
              <ac:spMk id="47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3518677455" sldId="2147483667"/>
              <ac:spMk id="48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825485708" sldId="2147483668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825485708" sldId="2147483668"/>
              <ac:spMk id="2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825485708" sldId="2147483668"/>
              <ac:spMk id="3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825485708" sldId="2147483668"/>
              <ac:spMk id="4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825485708" sldId="2147483668"/>
              <ac:spMk id="5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1994412312" sldId="2147483669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1994412312" sldId="2147483669"/>
              <ac:spMk id="3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1994412312" sldId="2147483669"/>
              <ac:spMk id="4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283609318" sldId="2147483670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283609318" sldId="2147483670"/>
              <ac:spMk id="4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283609318" sldId="2147483670"/>
              <ac:spMk id="5" creationId="{00000000-0000-0000-0000-000000000000}"/>
            </ac:spMkLst>
          </pc:spChg>
        </pc:sldLayoutChg>
      </pc:sldMasterChg>
      <pc:sldMasterChg chg="modSp modSldLayout">
        <pc:chgData name="Md. Mainuddin" userId="531e089c6c99dc92" providerId="LiveId" clId="{160CDD4D-5860-47C5-BCF7-F12294B8F00F}" dt="2019-11-04T16:37:42.743" v="0"/>
        <pc:sldMasterMkLst>
          <pc:docMk/>
          <pc:sldMasterMk cId="2013383183" sldId="2147483671"/>
        </pc:sldMasterMkLst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2013383183" sldId="2147483671"/>
            <ac:spMk id="8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2013383183" sldId="2147483671"/>
            <ac:spMk id="2051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2013383183" sldId="2147483671"/>
            <ac:spMk id="2052" creationId="{00000000-0000-0000-0000-000000000000}"/>
          </ac:spMkLst>
        </pc:spChg>
        <pc:grpChg chg="mod">
          <ac:chgData name="Md. Mainuddin" userId="531e089c6c99dc92" providerId="LiveId" clId="{160CDD4D-5860-47C5-BCF7-F12294B8F00F}" dt="2019-11-04T16:37:42.743" v="0"/>
          <ac:grpSpMkLst>
            <pc:docMk/>
            <pc:sldMasterMk cId="2013383183" sldId="2147483671"/>
            <ac:grpSpMk id="2050" creationId="{00000000-0000-0000-0000-000000000000}"/>
          </ac:grpSpMkLst>
        </pc:grp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2446705782" sldId="2147483672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446705782" sldId="2147483672"/>
              <ac:spMk id="4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446705782" sldId="2147483672"/>
              <ac:spMk id="10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446705782" sldId="2147483672"/>
              <ac:spMk id="11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3124633608" sldId="2147483674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3124633608" sldId="2147483674"/>
              <ac:spMk id="18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3124633608" sldId="2147483674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204228912" sldId="2147483675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04228912" sldId="2147483675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2322375651" sldId="2147483676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322375651" sldId="2147483676"/>
              <ac:spMk id="26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322375651" sldId="2147483676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2966280622" sldId="2147483677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966280622" sldId="2147483677"/>
              <ac:spMk id="30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3027460552" sldId="2147483679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3027460552" sldId="2147483679"/>
              <ac:spMk id="35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3027460552" sldId="2147483679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499745470" sldId="2147483680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499745470" sldId="2147483680"/>
              <ac:spMk id="39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499745470" sldId="2147483680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1029674773" sldId="2147483682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1029674773" sldId="2147483682"/>
              <ac:spMk id="47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1029674773" sldId="2147483682"/>
              <ac:spMk id="48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4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3732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fld id="{28BBAC40-783A-4EBC-A1C0-2D889C070394}" type="datetimeFigureOut">
              <a:rPr lang="en-US" smtClean="0"/>
              <a:pPr/>
              <a:t>Tue 11 26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5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5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Shape 12"/>
          <p:cNvSpPr>
            <a:spLocks noGrp="1"/>
          </p:cNvSpPr>
          <p:nvPr>
            <p:ph type="sldNum" sz="quarter" idx="10"/>
          </p:nvPr>
        </p:nvSpPr>
        <p:spPr>
          <a:xfrm>
            <a:off x="8578851" y="6440488"/>
            <a:ext cx="2743200" cy="196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6C121-D7AC-4BA3-97D6-C7AF5622EEC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670578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49718-325A-4A9E-8916-9D32C919A43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75342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5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/>
            <a:r>
              <a:rPr lang="en-US"/>
              <a:t>Click to edit Master title style</a:t>
            </a:r>
            <a:endParaRPr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1ECB-680D-4B78-8735-BC9B8BFEE62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4633608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8DE0-3BC9-4578-8401-CF6B1DE34A4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228912"/>
      </p:ext>
    </p:extLst>
  </p:cSld>
  <p:clrMapOvr>
    <a:masterClrMapping/>
  </p:clrMapOvr>
  <p:transition spd="med"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4786-D12B-486F-9F14-2CB4BFD3171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2375651"/>
      </p:ext>
    </p:extLst>
  </p:cSld>
  <p:clrMapOvr>
    <a:masterClrMapping/>
  </p:clrMapOvr>
  <p:transition spd="med"/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3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B8EE-03D3-4818-B26F-DC6FBCBEED1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628062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7B96-83FE-45BF-AF31-FF44FFD4648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628088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335F5-998E-4145-82D1-0AD1AD8B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7460552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D2F5B-9E4A-47FE-8E3D-C1B74924D17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745470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408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B56B2-8FBC-439C-AAAC-1A2F3975D4A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8389458"/>
      </p:ext>
    </p:extLst>
  </p:cSld>
  <p:clrMapOvr>
    <a:masterClrMapping/>
  </p:clrMapOvr>
  <p:transition spd="med"/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EC65A-497B-4BD6-880C-E6D80C04C79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9674773"/>
      </p:ext>
    </p:extLst>
  </p:cSld>
  <p:clrMapOvr>
    <a:masterClrMapping/>
  </p:clrMapOvr>
  <p:transition spd="med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8431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903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493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4053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774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fld id="{28BBAC40-783A-4EBC-A1C0-2D889C070394}" type="datetimeFigureOut">
              <a:rPr lang="en-US" smtClean="0"/>
              <a:pPr/>
              <a:t>Tue 11 26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8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fld id="{28BBAC40-783A-4EBC-A1C0-2D889C070394}" type="datetimeFigureOut">
              <a:rPr lang="en-US" smtClean="0"/>
              <a:pPr/>
              <a:t>Tue 11 26 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1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69851" y="5461001"/>
            <a:ext cx="11283949" cy="1611313"/>
            <a:chOff x="0" y="0"/>
            <a:chExt cx="11284108" cy="1610907"/>
          </a:xfrm>
        </p:grpSpPr>
        <p:pic>
          <p:nvPicPr>
            <p:cNvPr id="1030" name="image1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4628"/>
              <a:ext cx="1169357" cy="1130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031" name="image2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542" y="0"/>
              <a:ext cx="1975567" cy="1610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032" name="image3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995" y="692857"/>
              <a:ext cx="8187628" cy="11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sp>
        <p:nvSpPr>
          <p:cNvPr id="1027" name="Shape 6"/>
          <p:cNvSpPr>
            <a:spLocks noGrp="1"/>
          </p:cNvSpPr>
          <p:nvPr>
            <p:ph type="title"/>
          </p:nvPr>
        </p:nvSpPr>
        <p:spPr bwMode="auto">
          <a:xfrm>
            <a:off x="838200" y="230189"/>
            <a:ext cx="105156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 Light" panose="020F0302020204030204" pitchFamily="34" charset="0"/>
              </a:rPr>
              <a:t>Title Text</a:t>
            </a:r>
          </a:p>
        </p:txBody>
      </p:sp>
      <p:sp>
        <p:nvSpPr>
          <p:cNvPr id="1028" name="Shape 7"/>
          <p:cNvSpPr>
            <a:spLocks noGrp="1"/>
          </p:cNvSpPr>
          <p:nvPr>
            <p:ph type="body" idx="1"/>
          </p:nvPr>
        </p:nvSpPr>
        <p:spPr bwMode="auto">
          <a:xfrm>
            <a:off x="838200" y="1825626"/>
            <a:ext cx="10515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Body Level One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Body Level Two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Body Level Three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Body Level Four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488"/>
            <a:ext cx="2743200" cy="19685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 eaLnBrk="1" hangingPunct="1">
              <a:defRPr sz="675">
                <a:solidFill>
                  <a:srgbClr val="540115"/>
                </a:solidFill>
                <a:cs typeface="+mn-cs"/>
              </a:defRPr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med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1pPr>
      <a:lvl2pPr marL="406400" indent="-1492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2pPr>
      <a:lvl3pPr marL="693738" indent="-179388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3pPr>
      <a:lvl4pPr marL="971550" indent="-2000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4pPr>
      <a:lvl5pPr marL="1228725" indent="-2000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69851" y="5461001"/>
            <a:ext cx="11283949" cy="1611313"/>
            <a:chOff x="0" y="0"/>
            <a:chExt cx="11284108" cy="1610907"/>
          </a:xfrm>
        </p:grpSpPr>
        <p:pic>
          <p:nvPicPr>
            <p:cNvPr id="2054" name="image1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4628"/>
              <a:ext cx="1169357" cy="1130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2055" name="image2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542" y="0"/>
              <a:ext cx="1975567" cy="1610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2056" name="image3.pn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995" y="692857"/>
              <a:ext cx="8187628" cy="11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sp>
        <p:nvSpPr>
          <p:cNvPr id="2051" name="Shape 6"/>
          <p:cNvSpPr>
            <a:spLocks noGrp="1"/>
          </p:cNvSpPr>
          <p:nvPr>
            <p:ph type="title"/>
          </p:nvPr>
        </p:nvSpPr>
        <p:spPr bwMode="auto">
          <a:xfrm>
            <a:off x="838200" y="230189"/>
            <a:ext cx="105156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 Light" panose="020F0302020204030204" pitchFamily="34" charset="0"/>
              </a:rPr>
              <a:t>Title Text</a:t>
            </a:r>
          </a:p>
        </p:txBody>
      </p:sp>
      <p:sp>
        <p:nvSpPr>
          <p:cNvPr id="2052" name="Shape 7"/>
          <p:cNvSpPr>
            <a:spLocks noGrp="1"/>
          </p:cNvSpPr>
          <p:nvPr>
            <p:ph type="body" idx="1"/>
          </p:nvPr>
        </p:nvSpPr>
        <p:spPr bwMode="auto">
          <a:xfrm>
            <a:off x="838200" y="1825626"/>
            <a:ext cx="10515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Body Level One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Body Level Two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Body Level Three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Body Level Four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488"/>
            <a:ext cx="2743200" cy="19685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 eaLnBrk="1" hangingPunct="1">
              <a:defRPr sz="675">
                <a:solidFill>
                  <a:srgbClr val="540115"/>
                </a:solidFill>
                <a:cs typeface="+mn-cs"/>
              </a:defRPr>
            </a:lvl1pPr>
          </a:lstStyle>
          <a:p>
            <a:pPr>
              <a:defRPr/>
            </a:pPr>
            <a:fld id="{1B16C19F-D20D-4078-B863-276D04AA4DA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338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1pPr>
      <a:lvl2pPr marL="406400" indent="-1492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2pPr>
      <a:lvl3pPr marL="693738" indent="-179388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3pPr>
      <a:lvl4pPr marL="971550" indent="-2000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4pPr>
      <a:lvl5pPr marL="1228725" indent="-2000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>
                <a:solidFill>
                  <a:schemeClr val="accent2">
                    <a:lumMod val="50000"/>
                  </a:schemeClr>
                </a:solidFill>
              </a:rPr>
              <a:t>Final Exam Review</a:t>
            </a:r>
          </a:p>
        </p:txBody>
      </p:sp>
      <p:sp>
        <p:nvSpPr>
          <p:cNvPr id="4" name="Shape 54">
            <a:extLst>
              <a:ext uri="{FF2B5EF4-FFF2-40B4-BE49-F238E27FC236}">
                <a16:creationId xmlns:a16="http://schemas.microsoft.com/office/drawing/2014/main" id="{D3AFB625-1AA3-431C-BD85-C40F316EF283}"/>
              </a:ext>
            </a:extLst>
          </p:cNvPr>
          <p:cNvSpPr>
            <a:spLocks noGrp="1"/>
          </p:cNvSpPr>
          <p:nvPr/>
        </p:nvSpPr>
        <p:spPr>
          <a:xfrm>
            <a:off x="2534652" y="5334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531811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421187"/>
          </a:xfrm>
        </p:spPr>
        <p:txBody>
          <a:bodyPr>
            <a:normAutofit/>
          </a:bodyPr>
          <a:lstStyle/>
          <a:p>
            <a:r>
              <a:rPr lang="en-US" sz="2000" dirty="0"/>
              <a:t>Date: 12/11/2019 (Wednesday)</a:t>
            </a:r>
          </a:p>
          <a:p>
            <a:r>
              <a:rPr lang="en-US" sz="2000" dirty="0"/>
              <a:t>Time: 5:30PM – 7:30PM</a:t>
            </a:r>
          </a:p>
          <a:p>
            <a:r>
              <a:rPr lang="en-US" sz="2000" dirty="0"/>
              <a:t>Place: LOV301 (Classroom)</a:t>
            </a:r>
          </a:p>
          <a:p>
            <a:endParaRPr lang="en-US" sz="2000" dirty="0"/>
          </a:p>
          <a:p>
            <a:r>
              <a:rPr lang="en-US" sz="2000" dirty="0"/>
              <a:t>Test Format:</a:t>
            </a:r>
          </a:p>
          <a:p>
            <a:pPr lvl="1"/>
            <a:r>
              <a:rPr lang="en-US" sz="2000" dirty="0"/>
              <a:t>Multiple Choice Questions</a:t>
            </a:r>
            <a:r>
              <a:rPr lang="en-US" sz="2000"/>
              <a:t>, including </a:t>
            </a:r>
            <a:r>
              <a:rPr lang="en-US" sz="2000" dirty="0"/>
              <a:t>s</a:t>
            </a:r>
            <a:r>
              <a:rPr lang="en-US" sz="2000"/>
              <a:t>ome </a:t>
            </a:r>
            <a:r>
              <a:rPr lang="en-US" sz="2000" dirty="0"/>
              <a:t>True/False Questions</a:t>
            </a:r>
          </a:p>
          <a:p>
            <a:pPr lvl="1"/>
            <a:r>
              <a:rPr lang="en-US" sz="2000" dirty="0"/>
              <a:t>Short Answer Questions</a:t>
            </a:r>
          </a:p>
          <a:p>
            <a:pPr lvl="1"/>
            <a:r>
              <a:rPr lang="en-US" sz="2000" dirty="0"/>
              <a:t>Write Code (CSS/JavaScript/PHP)</a:t>
            </a:r>
          </a:p>
          <a:p>
            <a:pPr lvl="1"/>
            <a:r>
              <a:rPr lang="en-US" sz="2000" dirty="0"/>
              <a:t>Write SQL Queries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836611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Important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10515600" cy="4724400"/>
          </a:xfrm>
        </p:spPr>
        <p:txBody>
          <a:bodyPr/>
          <a:lstStyle/>
          <a:p>
            <a:r>
              <a:rPr lang="en-US" sz="2800" i="1" dirty="0"/>
              <a:t>Study all slides, examples, assignments, quizzes covered in the class.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HTML/HTML5:</a:t>
            </a:r>
          </a:p>
          <a:p>
            <a:pPr lvl="1"/>
            <a:r>
              <a:rPr lang="en-US" dirty="0"/>
              <a:t>Basic HTML tags.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HTML page and tree structure.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Text formatting tags.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Links, images, lists, tables and iframes.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Block and inline elements.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HTML5 layouts.</a:t>
            </a:r>
          </a:p>
          <a:p>
            <a:pPr lvl="1"/>
            <a:r>
              <a:rPr lang="en-US" dirty="0"/>
              <a:t>HTML forms, various input types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More … read lecture slides</a:t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836611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Important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10515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CSS/CSS3:</a:t>
            </a:r>
          </a:p>
          <a:p>
            <a:pPr lvl="1"/>
            <a:r>
              <a:rPr lang="en-US" dirty="0"/>
              <a:t>Separating styles from content. Different ways of adding CSS (inline/external/embedded).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Selectors and different types of selectors.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CSS Box model.</a:t>
            </a:r>
          </a:p>
          <a:p>
            <a:pPr lvl="1"/>
            <a:r>
              <a:rPr lang="sv-SE" dirty="0"/>
              <a:t>Div vs Span vs P tags; block vs inline elements</a:t>
            </a:r>
            <a:endParaRPr lang="en-US" dirty="0"/>
          </a:p>
          <a:p>
            <a:pPr lvl="1"/>
            <a:r>
              <a:rPr lang="en-US" b="1" dirty="0"/>
              <a:t> </a:t>
            </a:r>
            <a:r>
              <a:rPr lang="en-US" dirty="0"/>
              <a:t>Backgrounds, borders, margins and padding.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CSS for lists, tables, and text.</a:t>
            </a:r>
          </a:p>
          <a:p>
            <a:pPr lvl="1"/>
            <a:r>
              <a:rPr lang="en-US" dirty="0"/>
              <a:t>Pseudo Classes</a:t>
            </a:r>
          </a:p>
          <a:p>
            <a:pPr lvl="1"/>
            <a:r>
              <a:rPr lang="en-US" dirty="0"/>
              <a:t>Grouped selectors</a:t>
            </a:r>
          </a:p>
          <a:p>
            <a:pPr lvl="1"/>
            <a:r>
              <a:rPr lang="en-US" dirty="0"/>
              <a:t>Hover, CSS dropdown menu</a:t>
            </a:r>
          </a:p>
          <a:p>
            <a:pPr lvl="1"/>
            <a:r>
              <a:rPr lang="en-US" dirty="0"/>
              <a:t>Positioning (absolute/relative), z-index </a:t>
            </a:r>
            <a:endParaRPr lang="en-US" sz="2000" dirty="0"/>
          </a:p>
          <a:p>
            <a:pPr lvl="1"/>
            <a:r>
              <a:rPr lang="en-US" sz="2000" dirty="0"/>
              <a:t>More … read lecture slides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639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836611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Important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10515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JavaScript:</a:t>
            </a:r>
          </a:p>
          <a:p>
            <a:pPr lvl="1"/>
            <a:r>
              <a:rPr lang="en-US" dirty="0"/>
              <a:t>Capabilities and syntax of JavaScript.</a:t>
            </a:r>
          </a:p>
          <a:p>
            <a:pPr lvl="1"/>
            <a:r>
              <a:rPr lang="en-US" dirty="0"/>
              <a:t>Adding JavaScript to an HTML document.</a:t>
            </a:r>
          </a:p>
          <a:p>
            <a:pPr lvl="1"/>
            <a:r>
              <a:rPr lang="en-US" dirty="0"/>
              <a:t>Keywords, data types and variables.</a:t>
            </a:r>
          </a:p>
          <a:p>
            <a:pPr lvl="1"/>
            <a:r>
              <a:rPr lang="en-US" dirty="0"/>
              <a:t>Operators, operator precedence and evaluating expressions.</a:t>
            </a:r>
          </a:p>
          <a:p>
            <a:pPr lvl="1"/>
            <a:r>
              <a:rPr lang="en-US" dirty="0"/>
              <a:t>Control Structures: if statements, switch statements, loops.</a:t>
            </a:r>
          </a:p>
          <a:p>
            <a:pPr lvl="1"/>
            <a:r>
              <a:rPr lang="en-US" dirty="0"/>
              <a:t>Functions - definition, invocation, parameter passing and return.</a:t>
            </a:r>
          </a:p>
          <a:p>
            <a:pPr lvl="1"/>
            <a:r>
              <a:rPr lang="en-US" dirty="0"/>
              <a:t>Numbers, strings, arrays and objects.</a:t>
            </a:r>
          </a:p>
          <a:p>
            <a:pPr lvl="1"/>
            <a:r>
              <a:rPr lang="en-US" dirty="0"/>
              <a:t>Form validation using JavaScript (with using basic regular expressions).</a:t>
            </a:r>
          </a:p>
          <a:p>
            <a:pPr lvl="1"/>
            <a:r>
              <a:rPr lang="en-US" dirty="0"/>
              <a:t>JavaScript DOM. </a:t>
            </a:r>
            <a:r>
              <a:rPr lang="en-US" dirty="0" err="1"/>
              <a:t>getElementById</a:t>
            </a:r>
            <a:r>
              <a:rPr lang="en-US" dirty="0"/>
              <a:t>, </a:t>
            </a:r>
            <a:r>
              <a:rPr lang="en-US" dirty="0" err="1"/>
              <a:t>getElementsByClassName</a:t>
            </a:r>
            <a:r>
              <a:rPr lang="en-US" dirty="0"/>
              <a:t> etc.</a:t>
            </a:r>
          </a:p>
          <a:p>
            <a:pPr lvl="1"/>
            <a:r>
              <a:rPr lang="en-US" dirty="0"/>
              <a:t>Setting element styles using JavaScript</a:t>
            </a:r>
          </a:p>
          <a:p>
            <a:pPr lvl="1"/>
            <a:r>
              <a:rPr lang="en-US" dirty="0"/>
              <a:t>Writing small JavaScript code snippets (like read form input values and use for a conditional output).</a:t>
            </a:r>
          </a:p>
          <a:p>
            <a:pPr lvl="1"/>
            <a:r>
              <a:rPr lang="en-US" dirty="0"/>
              <a:t>jQuery – Basic functionality (like reading/changing input values, creating/changing html element/content, add/remove/change attributes/classes/styles, event handlers – e.g. click/change event ). </a:t>
            </a:r>
            <a:endParaRPr lang="en-US" sz="2000" dirty="0"/>
          </a:p>
          <a:p>
            <a:pPr lvl="1"/>
            <a:r>
              <a:rPr lang="en-US" sz="2000" dirty="0"/>
              <a:t>More … read lecture slides/Examples/Assignments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695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836611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Important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10515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PHP:</a:t>
            </a:r>
          </a:p>
          <a:p>
            <a:pPr lvl="1"/>
            <a:r>
              <a:rPr lang="en-US" dirty="0"/>
              <a:t>Basic PHP syntax</a:t>
            </a:r>
          </a:p>
          <a:p>
            <a:pPr lvl="1"/>
            <a:r>
              <a:rPr lang="en-US" dirty="0"/>
              <a:t> Arrays in PHP</a:t>
            </a:r>
          </a:p>
          <a:p>
            <a:pPr lvl="1"/>
            <a:r>
              <a:rPr lang="en-US" dirty="0"/>
              <a:t> PHP </a:t>
            </a:r>
            <a:r>
              <a:rPr lang="en-US" dirty="0" err="1"/>
              <a:t>superglobals</a:t>
            </a:r>
            <a:r>
              <a:rPr lang="en-US" dirty="0"/>
              <a:t>, Cookie, Session</a:t>
            </a:r>
          </a:p>
          <a:p>
            <a:pPr lvl="1"/>
            <a:r>
              <a:rPr lang="en-US" dirty="0"/>
              <a:t>Include/require files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Excluded – PHP file handling/reading/writing</a:t>
            </a:r>
          </a:p>
          <a:p>
            <a:pPr lvl="1"/>
            <a:r>
              <a:rPr lang="en-US" dirty="0"/>
              <a:t> Receiving form data (GET and POST)</a:t>
            </a:r>
          </a:p>
          <a:p>
            <a:pPr lvl="1"/>
            <a:r>
              <a:rPr lang="en-US" dirty="0"/>
              <a:t> Database interaction using PHP – writing query and printing data (the in-class examples)</a:t>
            </a:r>
            <a:endParaRPr lang="en-US" sz="2000" dirty="0"/>
          </a:p>
          <a:p>
            <a:pPr lvl="1"/>
            <a:r>
              <a:rPr lang="en-US" sz="2000" dirty="0"/>
              <a:t>More … read lecture slides/Examples/Assignments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326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836611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Important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10515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SQL:</a:t>
            </a:r>
          </a:p>
          <a:p>
            <a:pPr lvl="1"/>
            <a:r>
              <a:rPr lang="en-US" dirty="0"/>
              <a:t>Basic SQL query structure</a:t>
            </a:r>
          </a:p>
          <a:p>
            <a:pPr lvl="1"/>
            <a:r>
              <a:rPr lang="en-US" dirty="0"/>
              <a:t>Create/Alter/Update/Delete</a:t>
            </a:r>
            <a:r>
              <a:rPr lang="en-US"/>
              <a:t>/Truncate/Drop</a:t>
            </a:r>
            <a:endParaRPr lang="en-US" dirty="0"/>
          </a:p>
          <a:p>
            <a:pPr lvl="1"/>
            <a:r>
              <a:rPr lang="en-US" dirty="0"/>
              <a:t> Joins – Inner and Left joins</a:t>
            </a:r>
          </a:p>
          <a:p>
            <a:pPr lvl="1"/>
            <a:r>
              <a:rPr lang="en-US" dirty="0"/>
              <a:t> Using Aliases, Concatenations</a:t>
            </a:r>
          </a:p>
          <a:p>
            <a:pPr lvl="1"/>
            <a:r>
              <a:rPr lang="en-US" dirty="0"/>
              <a:t>Sorting, Filtering, SUM, AVG, COUNT etc.</a:t>
            </a:r>
          </a:p>
          <a:p>
            <a:pPr lvl="1"/>
            <a:r>
              <a:rPr lang="en-US" sz="2000" dirty="0"/>
              <a:t>Very important – Study Assignment 5</a:t>
            </a:r>
          </a:p>
          <a:p>
            <a:pPr lvl="1"/>
            <a:r>
              <a:rPr lang="en-US" sz="2000" dirty="0"/>
              <a:t>More … read lecture slides</a:t>
            </a:r>
          </a:p>
          <a:p>
            <a:pPr marL="257175" lvl="1" indent="0">
              <a:buNone/>
            </a:pP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309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912811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Sample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1371601"/>
            <a:ext cx="9883140" cy="4038600"/>
          </a:xfrm>
        </p:spPr>
        <p:txBody>
          <a:bodyPr/>
          <a:lstStyle/>
          <a:p>
            <a:r>
              <a:rPr lang="en-US" sz="3200" i="1" dirty="0"/>
              <a:t>Study all questions from all quizzes</a:t>
            </a:r>
          </a:p>
          <a:p>
            <a:endParaRPr lang="en-US" dirty="0"/>
          </a:p>
          <a:p>
            <a:r>
              <a:rPr lang="en-US" dirty="0"/>
              <a:t>Write a JavaScript code snippet that reads a person’s name and favorite programming language from a form containing 2 text boxes. If the person’s favorite language is C, C++ or Java, print "Your interview is on Thursday". Otherwise, print "Your interview is on Friday".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Write a code in PHP to read an input field value named “</a:t>
            </a:r>
            <a:r>
              <a:rPr lang="en-US" dirty="0" err="1"/>
              <a:t>date_of_birth</a:t>
            </a:r>
            <a:r>
              <a:rPr lang="en-US" dirty="0"/>
              <a:t>” from a submitted form and store this value into a session variable named “</a:t>
            </a:r>
            <a:r>
              <a:rPr lang="en-US" dirty="0" err="1"/>
              <a:t>sess_user_dob</a:t>
            </a:r>
            <a:r>
              <a:rPr lang="en-US" dirty="0"/>
              <a:t>”.</a:t>
            </a:r>
          </a:p>
          <a:p>
            <a:endParaRPr lang="en-US" dirty="0"/>
          </a:p>
          <a:p>
            <a:r>
              <a:rPr lang="en-US" dirty="0"/>
              <a:t>Given a table "Restaurants" with field names "City", "Food" and "Deliciousness", write a SQL query to display all the Italian restaurants in Seattle.</a:t>
            </a:r>
            <a:br>
              <a:rPr lang="en-US" dirty="0"/>
            </a:br>
            <a:endParaRPr lang="en-US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8C610F-D03B-4901-8BD5-C35CF9FC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n-US" sz="8800" dirty="0">
                <a:solidFill>
                  <a:schemeClr val="accent2">
                    <a:lumMod val="50000"/>
                  </a:schemeClr>
                </a:solidFill>
              </a:rPr>
              <a:t>BEST OF LUCK</a:t>
            </a:r>
          </a:p>
        </p:txBody>
      </p:sp>
    </p:spTree>
    <p:extLst>
      <p:ext uri="{BB962C8B-B14F-4D97-AF65-F5344CB8AC3E}">
        <p14:creationId xmlns:p14="http://schemas.microsoft.com/office/powerpoint/2010/main" val="34097263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CGS3066_SQL</Template>
  <TotalTime>4469</TotalTime>
  <Words>631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Helvetica</vt:lpstr>
      <vt:lpstr>1_Default</vt:lpstr>
      <vt:lpstr>Default</vt:lpstr>
      <vt:lpstr>Final Exam Review</vt:lpstr>
      <vt:lpstr>Overview</vt:lpstr>
      <vt:lpstr>Important Topics</vt:lpstr>
      <vt:lpstr>Important Topics</vt:lpstr>
      <vt:lpstr>Important Topics</vt:lpstr>
      <vt:lpstr>Important Topics</vt:lpstr>
      <vt:lpstr>Important Topics</vt:lpstr>
      <vt:lpstr>Sample Questions</vt:lpstr>
      <vt:lpstr>BEST OF LUCK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Social Circles in Ego Networks Julian Mcauley, Jure Leskovec</dc:title>
  <dc:creator>Shahed</dc:creator>
  <cp:lastModifiedBy>Md. Mainuddin</cp:lastModifiedBy>
  <cp:revision>35</cp:revision>
  <dcterms:created xsi:type="dcterms:W3CDTF">2014-03-31T21:38:23Z</dcterms:created>
  <dcterms:modified xsi:type="dcterms:W3CDTF">2019-11-26T16:24:19Z</dcterms:modified>
</cp:coreProperties>
</file>