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1" r:id="rId2"/>
  </p:sldMasterIdLst>
  <p:sldIdLst>
    <p:sldId id="256" r:id="rId3"/>
    <p:sldId id="258" r:id="rId4"/>
    <p:sldId id="27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1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60CDD4D-5860-47C5-BCF7-F12294B8F00F}" v="36" dt="2019-11-04T19:23:02.84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0502" autoAdjust="0"/>
  </p:normalViewPr>
  <p:slideViewPr>
    <p:cSldViewPr>
      <p:cViewPr>
        <p:scale>
          <a:sx n="125" d="100"/>
          <a:sy n="125" d="100"/>
        </p:scale>
        <p:origin x="1536" y="74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microsoft.com/office/2015/10/relationships/revisionInfo" Target="revisionInfo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d. Mainuddin" userId="531e089c6c99dc92" providerId="LiveId" clId="{160CDD4D-5860-47C5-BCF7-F12294B8F00F}"/>
    <pc:docChg chg="custSel addSld modSld modMainMaster">
      <pc:chgData name="Md. Mainuddin" userId="531e089c6c99dc92" providerId="LiveId" clId="{160CDD4D-5860-47C5-BCF7-F12294B8F00F}" dt="2019-11-04T19:23:02.845" v="86" actId="14100"/>
      <pc:docMkLst>
        <pc:docMk/>
      </pc:docMkLst>
      <pc:sldChg chg="addSp modSp">
        <pc:chgData name="Md. Mainuddin" userId="531e089c6c99dc92" providerId="LiveId" clId="{160CDD4D-5860-47C5-BCF7-F12294B8F00F}" dt="2019-11-04T16:38:07.082" v="2" actId="1076"/>
        <pc:sldMkLst>
          <pc:docMk/>
          <pc:sldMk cId="0" sldId="256"/>
        </pc:sldMkLst>
        <pc:spChg chg="add mod">
          <ac:chgData name="Md. Mainuddin" userId="531e089c6c99dc92" providerId="LiveId" clId="{160CDD4D-5860-47C5-BCF7-F12294B8F00F}" dt="2019-11-04T16:38:07.082" v="2" actId="1076"/>
          <ac:spMkLst>
            <pc:docMk/>
            <pc:sldMk cId="0" sldId="256"/>
            <ac:spMk id="4" creationId="{D3AFB625-1AA3-431C-BD85-C40F316EF283}"/>
          </ac:spMkLst>
        </pc:spChg>
        <pc:picChg chg="mod">
          <ac:chgData name="Md. Mainuddin" userId="531e089c6c99dc92" providerId="LiveId" clId="{160CDD4D-5860-47C5-BCF7-F12294B8F00F}" dt="2019-11-04T16:37:42.743" v="0"/>
          <ac:picMkLst>
            <pc:docMk/>
            <pc:sldMk cId="0" sldId="256"/>
            <ac:picMk id="25602" creationId="{00000000-0000-0000-0000-000000000000}"/>
          </ac:picMkLst>
        </pc:picChg>
      </pc:sldChg>
      <pc:sldChg chg="modSp">
        <pc:chgData name="Md. Mainuddin" userId="531e089c6c99dc92" providerId="LiveId" clId="{160CDD4D-5860-47C5-BCF7-F12294B8F00F}" dt="2019-11-04T16:39:53.370" v="11" actId="20577"/>
        <pc:sldMkLst>
          <pc:docMk/>
          <pc:sldMk cId="0" sldId="258"/>
        </pc:sldMkLst>
        <pc:spChg chg="mod">
          <ac:chgData name="Md. Mainuddin" userId="531e089c6c99dc92" providerId="LiveId" clId="{160CDD4D-5860-47C5-BCF7-F12294B8F00F}" dt="2019-11-04T16:38:58.894" v="3" actId="14100"/>
          <ac:spMkLst>
            <pc:docMk/>
            <pc:sldMk cId="0" sldId="258"/>
            <ac:spMk id="2" creationId="{00000000-0000-0000-0000-000000000000}"/>
          </ac:spMkLst>
        </pc:spChg>
        <pc:spChg chg="mod">
          <ac:chgData name="Md. Mainuddin" userId="531e089c6c99dc92" providerId="LiveId" clId="{160CDD4D-5860-47C5-BCF7-F12294B8F00F}" dt="2019-11-04T16:39:53.370" v="11" actId="20577"/>
          <ac:spMkLst>
            <pc:docMk/>
            <pc:sldMk cId="0" sldId="258"/>
            <ac:spMk id="3" creationId="{00000000-0000-0000-0000-000000000000}"/>
          </ac:spMkLst>
        </pc:spChg>
      </pc:sldChg>
      <pc:sldChg chg="modSp">
        <pc:chgData name="Md. Mainuddin" userId="531e089c6c99dc92" providerId="LiveId" clId="{160CDD4D-5860-47C5-BCF7-F12294B8F00F}" dt="2019-11-04T19:23:02.845" v="86" actId="14100"/>
        <pc:sldMkLst>
          <pc:docMk/>
          <pc:sldMk cId="0" sldId="261"/>
        </pc:sldMkLst>
        <pc:spChg chg="mod">
          <ac:chgData name="Md. Mainuddin" userId="531e089c6c99dc92" providerId="LiveId" clId="{160CDD4D-5860-47C5-BCF7-F12294B8F00F}" dt="2019-11-04T19:23:02.845" v="86" actId="14100"/>
          <ac:spMkLst>
            <pc:docMk/>
            <pc:sldMk cId="0" sldId="261"/>
            <ac:spMk id="2" creationId="{00000000-0000-0000-0000-000000000000}"/>
          </ac:spMkLst>
        </pc:spChg>
      </pc:sldChg>
      <pc:sldChg chg="modSp">
        <pc:chgData name="Md. Mainuddin" userId="531e089c6c99dc92" providerId="LiveId" clId="{160CDD4D-5860-47C5-BCF7-F12294B8F00F}" dt="2019-11-04T19:22:56.726" v="85" actId="14100"/>
        <pc:sldMkLst>
          <pc:docMk/>
          <pc:sldMk cId="0" sldId="262"/>
        </pc:sldMkLst>
        <pc:spChg chg="mod">
          <ac:chgData name="Md. Mainuddin" userId="531e089c6c99dc92" providerId="LiveId" clId="{160CDD4D-5860-47C5-BCF7-F12294B8F00F}" dt="2019-11-04T19:22:46.122" v="83" actId="14100"/>
          <ac:spMkLst>
            <pc:docMk/>
            <pc:sldMk cId="0" sldId="262"/>
            <ac:spMk id="2" creationId="{00000000-0000-0000-0000-000000000000}"/>
          </ac:spMkLst>
        </pc:spChg>
        <pc:spChg chg="mod">
          <ac:chgData name="Md. Mainuddin" userId="531e089c6c99dc92" providerId="LiveId" clId="{160CDD4D-5860-47C5-BCF7-F12294B8F00F}" dt="2019-11-04T19:22:56.726" v="85" actId="14100"/>
          <ac:spMkLst>
            <pc:docMk/>
            <pc:sldMk cId="0" sldId="262"/>
            <ac:spMk id="3" creationId="{00000000-0000-0000-0000-000000000000}"/>
          </ac:spMkLst>
        </pc:spChg>
      </pc:sldChg>
      <pc:sldChg chg="modSp">
        <pc:chgData name="Md. Mainuddin" userId="531e089c6c99dc92" providerId="LiveId" clId="{160CDD4D-5860-47C5-BCF7-F12294B8F00F}" dt="2019-11-04T19:22:41.154" v="82" actId="14100"/>
        <pc:sldMkLst>
          <pc:docMk/>
          <pc:sldMk cId="0" sldId="263"/>
        </pc:sldMkLst>
        <pc:spChg chg="mod">
          <ac:chgData name="Md. Mainuddin" userId="531e089c6c99dc92" providerId="LiveId" clId="{160CDD4D-5860-47C5-BCF7-F12294B8F00F}" dt="2019-11-04T19:22:41.154" v="82" actId="14100"/>
          <ac:spMkLst>
            <pc:docMk/>
            <pc:sldMk cId="0" sldId="263"/>
            <ac:spMk id="2" creationId="{00000000-0000-0000-0000-000000000000}"/>
          </ac:spMkLst>
        </pc:spChg>
        <pc:spChg chg="mod">
          <ac:chgData name="Md. Mainuddin" userId="531e089c6c99dc92" providerId="LiveId" clId="{160CDD4D-5860-47C5-BCF7-F12294B8F00F}" dt="2019-11-04T16:37:42.743" v="0"/>
          <ac:spMkLst>
            <pc:docMk/>
            <pc:sldMk cId="0" sldId="263"/>
            <ac:spMk id="3" creationId="{00000000-0000-0000-0000-000000000000}"/>
          </ac:spMkLst>
        </pc:spChg>
        <pc:spChg chg="mod">
          <ac:chgData name="Md. Mainuddin" userId="531e089c6c99dc92" providerId="LiveId" clId="{160CDD4D-5860-47C5-BCF7-F12294B8F00F}" dt="2019-11-04T16:37:42.743" v="0"/>
          <ac:spMkLst>
            <pc:docMk/>
            <pc:sldMk cId="0" sldId="263"/>
            <ac:spMk id="4" creationId="{00000000-0000-0000-0000-000000000000}"/>
          </ac:spMkLst>
        </pc:spChg>
      </pc:sldChg>
      <pc:sldChg chg="modSp">
        <pc:chgData name="Md. Mainuddin" userId="531e089c6c99dc92" providerId="LiveId" clId="{160CDD4D-5860-47C5-BCF7-F12294B8F00F}" dt="2019-11-04T16:37:42.743" v="0"/>
        <pc:sldMkLst>
          <pc:docMk/>
          <pc:sldMk cId="0" sldId="264"/>
        </pc:sldMkLst>
        <pc:spChg chg="mod">
          <ac:chgData name="Md. Mainuddin" userId="531e089c6c99dc92" providerId="LiveId" clId="{160CDD4D-5860-47C5-BCF7-F12294B8F00F}" dt="2019-11-04T16:37:42.743" v="0"/>
          <ac:spMkLst>
            <pc:docMk/>
            <pc:sldMk cId="0" sldId="264"/>
            <ac:spMk id="4" creationId="{00000000-0000-0000-0000-000000000000}"/>
          </ac:spMkLst>
        </pc:spChg>
      </pc:sldChg>
      <pc:sldChg chg="modSp">
        <pc:chgData name="Md. Mainuddin" userId="531e089c6c99dc92" providerId="LiveId" clId="{160CDD4D-5860-47C5-BCF7-F12294B8F00F}" dt="2019-11-04T19:22:26.919" v="81" actId="14100"/>
        <pc:sldMkLst>
          <pc:docMk/>
          <pc:sldMk cId="0" sldId="265"/>
        </pc:sldMkLst>
        <pc:spChg chg="mod">
          <ac:chgData name="Md. Mainuddin" userId="531e089c6c99dc92" providerId="LiveId" clId="{160CDD4D-5860-47C5-BCF7-F12294B8F00F}" dt="2019-11-04T19:22:26.919" v="81" actId="14100"/>
          <ac:spMkLst>
            <pc:docMk/>
            <pc:sldMk cId="0" sldId="265"/>
            <ac:spMk id="2" creationId="{00000000-0000-0000-0000-000000000000}"/>
          </ac:spMkLst>
        </pc:spChg>
        <pc:spChg chg="mod">
          <ac:chgData name="Md. Mainuddin" userId="531e089c6c99dc92" providerId="LiveId" clId="{160CDD4D-5860-47C5-BCF7-F12294B8F00F}" dt="2019-11-04T16:37:42.743" v="0"/>
          <ac:spMkLst>
            <pc:docMk/>
            <pc:sldMk cId="0" sldId="265"/>
            <ac:spMk id="4" creationId="{00000000-0000-0000-0000-000000000000}"/>
          </ac:spMkLst>
        </pc:spChg>
      </pc:sldChg>
      <pc:sldChg chg="modSp">
        <pc:chgData name="Md. Mainuddin" userId="531e089c6c99dc92" providerId="LiveId" clId="{160CDD4D-5860-47C5-BCF7-F12294B8F00F}" dt="2019-11-04T19:22:21.162" v="80" actId="14100"/>
        <pc:sldMkLst>
          <pc:docMk/>
          <pc:sldMk cId="0" sldId="266"/>
        </pc:sldMkLst>
        <pc:spChg chg="mod">
          <ac:chgData name="Md. Mainuddin" userId="531e089c6c99dc92" providerId="LiveId" clId="{160CDD4D-5860-47C5-BCF7-F12294B8F00F}" dt="2019-11-04T19:22:21.162" v="80" actId="14100"/>
          <ac:spMkLst>
            <pc:docMk/>
            <pc:sldMk cId="0" sldId="266"/>
            <ac:spMk id="2" creationId="{00000000-0000-0000-0000-000000000000}"/>
          </ac:spMkLst>
        </pc:spChg>
        <pc:spChg chg="mod">
          <ac:chgData name="Md. Mainuddin" userId="531e089c6c99dc92" providerId="LiveId" clId="{160CDD4D-5860-47C5-BCF7-F12294B8F00F}" dt="2019-11-04T16:37:42.743" v="0"/>
          <ac:spMkLst>
            <pc:docMk/>
            <pc:sldMk cId="0" sldId="266"/>
            <ac:spMk id="4" creationId="{00000000-0000-0000-0000-000000000000}"/>
          </ac:spMkLst>
        </pc:spChg>
      </pc:sldChg>
      <pc:sldChg chg="modSp">
        <pc:chgData name="Md. Mainuddin" userId="531e089c6c99dc92" providerId="LiveId" clId="{160CDD4D-5860-47C5-BCF7-F12294B8F00F}" dt="2019-11-04T19:22:15.349" v="79" actId="14100"/>
        <pc:sldMkLst>
          <pc:docMk/>
          <pc:sldMk cId="0" sldId="267"/>
        </pc:sldMkLst>
        <pc:spChg chg="mod">
          <ac:chgData name="Md. Mainuddin" userId="531e089c6c99dc92" providerId="LiveId" clId="{160CDD4D-5860-47C5-BCF7-F12294B8F00F}" dt="2019-11-04T19:22:15.349" v="79" actId="14100"/>
          <ac:spMkLst>
            <pc:docMk/>
            <pc:sldMk cId="0" sldId="267"/>
            <ac:spMk id="2" creationId="{00000000-0000-0000-0000-000000000000}"/>
          </ac:spMkLst>
        </pc:spChg>
        <pc:spChg chg="mod">
          <ac:chgData name="Md. Mainuddin" userId="531e089c6c99dc92" providerId="LiveId" clId="{160CDD4D-5860-47C5-BCF7-F12294B8F00F}" dt="2019-11-04T16:37:42.743" v="0"/>
          <ac:spMkLst>
            <pc:docMk/>
            <pc:sldMk cId="0" sldId="267"/>
            <ac:spMk id="3" creationId="{00000000-0000-0000-0000-000000000000}"/>
          </ac:spMkLst>
        </pc:spChg>
      </pc:sldChg>
      <pc:sldChg chg="modSp">
        <pc:chgData name="Md. Mainuddin" userId="531e089c6c99dc92" providerId="LiveId" clId="{160CDD4D-5860-47C5-BCF7-F12294B8F00F}" dt="2019-11-04T19:22:10.653" v="78" actId="14100"/>
        <pc:sldMkLst>
          <pc:docMk/>
          <pc:sldMk cId="0" sldId="268"/>
        </pc:sldMkLst>
        <pc:spChg chg="mod">
          <ac:chgData name="Md. Mainuddin" userId="531e089c6c99dc92" providerId="LiveId" clId="{160CDD4D-5860-47C5-BCF7-F12294B8F00F}" dt="2019-11-04T19:21:58.074" v="74" actId="14100"/>
          <ac:spMkLst>
            <pc:docMk/>
            <pc:sldMk cId="0" sldId="268"/>
            <ac:spMk id="2" creationId="{00000000-0000-0000-0000-000000000000}"/>
          </ac:spMkLst>
        </pc:spChg>
        <pc:spChg chg="mod">
          <ac:chgData name="Md. Mainuddin" userId="531e089c6c99dc92" providerId="LiveId" clId="{160CDD4D-5860-47C5-BCF7-F12294B8F00F}" dt="2019-11-04T19:22:10.653" v="78" actId="14100"/>
          <ac:spMkLst>
            <pc:docMk/>
            <pc:sldMk cId="0" sldId="268"/>
            <ac:spMk id="3" creationId="{00000000-0000-0000-0000-000000000000}"/>
          </ac:spMkLst>
        </pc:spChg>
      </pc:sldChg>
      <pc:sldChg chg="modSp">
        <pc:chgData name="Md. Mainuddin" userId="531e089c6c99dc92" providerId="LiveId" clId="{160CDD4D-5860-47C5-BCF7-F12294B8F00F}" dt="2019-11-04T19:21:51.910" v="73" actId="14100"/>
        <pc:sldMkLst>
          <pc:docMk/>
          <pc:sldMk cId="0" sldId="269"/>
        </pc:sldMkLst>
        <pc:spChg chg="mod">
          <ac:chgData name="Md. Mainuddin" userId="531e089c6c99dc92" providerId="LiveId" clId="{160CDD4D-5860-47C5-BCF7-F12294B8F00F}" dt="2019-11-04T19:21:45.144" v="71" actId="14100"/>
          <ac:spMkLst>
            <pc:docMk/>
            <pc:sldMk cId="0" sldId="269"/>
            <ac:spMk id="2" creationId="{00000000-0000-0000-0000-000000000000}"/>
          </ac:spMkLst>
        </pc:spChg>
        <pc:spChg chg="mod">
          <ac:chgData name="Md. Mainuddin" userId="531e089c6c99dc92" providerId="LiveId" clId="{160CDD4D-5860-47C5-BCF7-F12294B8F00F}" dt="2019-11-04T19:21:51.910" v="73" actId="14100"/>
          <ac:spMkLst>
            <pc:docMk/>
            <pc:sldMk cId="0" sldId="269"/>
            <ac:spMk id="3" creationId="{00000000-0000-0000-0000-000000000000}"/>
          </ac:spMkLst>
        </pc:spChg>
      </pc:sldChg>
      <pc:sldChg chg="addSp delSp modSp add">
        <pc:chgData name="Md. Mainuddin" userId="531e089c6c99dc92" providerId="LiveId" clId="{160CDD4D-5860-47C5-BCF7-F12294B8F00F}" dt="2019-11-04T16:40:41.946" v="17" actId="1076"/>
        <pc:sldMkLst>
          <pc:docMk/>
          <pc:sldMk cId="349108418" sldId="270"/>
        </pc:sldMkLst>
        <pc:spChg chg="del mod">
          <ac:chgData name="Md. Mainuddin" userId="531e089c6c99dc92" providerId="LiveId" clId="{160CDD4D-5860-47C5-BCF7-F12294B8F00F}" dt="2019-11-04T16:40:35.619" v="15" actId="478"/>
          <ac:spMkLst>
            <pc:docMk/>
            <pc:sldMk cId="349108418" sldId="270"/>
            <ac:spMk id="3" creationId="{00000000-0000-0000-0000-000000000000}"/>
          </ac:spMkLst>
        </pc:spChg>
        <pc:picChg chg="add mod">
          <ac:chgData name="Md. Mainuddin" userId="531e089c6c99dc92" providerId="LiveId" clId="{160CDD4D-5860-47C5-BCF7-F12294B8F00F}" dt="2019-11-04T16:40:41.946" v="17" actId="1076"/>
          <ac:picMkLst>
            <pc:docMk/>
            <pc:sldMk cId="349108418" sldId="270"/>
            <ac:picMk id="4" creationId="{10EE491C-2EA1-4D16-B61F-00E9A7B7200C}"/>
          </ac:picMkLst>
        </pc:picChg>
      </pc:sldChg>
      <pc:sldChg chg="addSp delSp modSp add setBg">
        <pc:chgData name="Md. Mainuddin" userId="531e089c6c99dc92" providerId="LiveId" clId="{160CDD4D-5860-47C5-BCF7-F12294B8F00F}" dt="2019-11-04T19:21:34.517" v="70" actId="14100"/>
        <pc:sldMkLst>
          <pc:docMk/>
          <pc:sldMk cId="2061935651" sldId="271"/>
        </pc:sldMkLst>
        <pc:spChg chg="mod">
          <ac:chgData name="Md. Mainuddin" userId="531e089c6c99dc92" providerId="LiveId" clId="{160CDD4D-5860-47C5-BCF7-F12294B8F00F}" dt="2019-11-04T19:17:35.250" v="30" actId="14100"/>
          <ac:spMkLst>
            <pc:docMk/>
            <pc:sldMk cId="2061935651" sldId="271"/>
            <ac:spMk id="2" creationId="{00000000-0000-0000-0000-000000000000}"/>
          </ac:spMkLst>
        </pc:spChg>
        <pc:spChg chg="mod">
          <ac:chgData name="Md. Mainuddin" userId="531e089c6c99dc92" providerId="LiveId" clId="{160CDD4D-5860-47C5-BCF7-F12294B8F00F}" dt="2019-11-04T19:21:34.517" v="70" actId="14100"/>
          <ac:spMkLst>
            <pc:docMk/>
            <pc:sldMk cId="2061935651" sldId="271"/>
            <ac:spMk id="3" creationId="{00000000-0000-0000-0000-000000000000}"/>
          </ac:spMkLst>
        </pc:spChg>
        <pc:spChg chg="add del">
          <ac:chgData name="Md. Mainuddin" userId="531e089c6c99dc92" providerId="LiveId" clId="{160CDD4D-5860-47C5-BCF7-F12294B8F00F}" dt="2019-11-04T19:17:47.787" v="34"/>
          <ac:spMkLst>
            <pc:docMk/>
            <pc:sldMk cId="2061935651" sldId="271"/>
            <ac:spMk id="4" creationId="{8A188219-1130-40FE-A488-A9CE1378CF62}"/>
          </ac:spMkLst>
        </pc:spChg>
        <pc:spChg chg="add del">
          <ac:chgData name="Md. Mainuddin" userId="531e089c6c99dc92" providerId="LiveId" clId="{160CDD4D-5860-47C5-BCF7-F12294B8F00F}" dt="2019-11-04T19:17:53.768" v="36"/>
          <ac:spMkLst>
            <pc:docMk/>
            <pc:sldMk cId="2061935651" sldId="271"/>
            <ac:spMk id="5" creationId="{EC332874-F7C2-4A27-9C96-EE7F1A989A61}"/>
          </ac:spMkLst>
        </pc:spChg>
      </pc:sldChg>
      <pc:sldMasterChg chg="modSp modSldLayout">
        <pc:chgData name="Md. Mainuddin" userId="531e089c6c99dc92" providerId="LiveId" clId="{160CDD4D-5860-47C5-BCF7-F12294B8F00F}" dt="2019-11-04T16:37:42.743" v="0"/>
        <pc:sldMasterMkLst>
          <pc:docMk/>
          <pc:sldMasterMk cId="3521176972" sldId="2147483660"/>
        </pc:sldMasterMkLst>
        <pc:spChg chg="mod">
          <ac:chgData name="Md. Mainuddin" userId="531e089c6c99dc92" providerId="LiveId" clId="{160CDD4D-5860-47C5-BCF7-F12294B8F00F}" dt="2019-11-04T16:37:42.743" v="0"/>
          <ac:spMkLst>
            <pc:docMk/>
            <pc:sldMasterMk cId="3521176972" sldId="2147483660"/>
            <ac:spMk id="8" creationId="{00000000-0000-0000-0000-000000000000}"/>
          </ac:spMkLst>
        </pc:spChg>
        <pc:spChg chg="mod">
          <ac:chgData name="Md. Mainuddin" userId="531e089c6c99dc92" providerId="LiveId" clId="{160CDD4D-5860-47C5-BCF7-F12294B8F00F}" dt="2019-11-04T16:37:42.743" v="0"/>
          <ac:spMkLst>
            <pc:docMk/>
            <pc:sldMasterMk cId="3521176972" sldId="2147483660"/>
            <ac:spMk id="1027" creationId="{00000000-0000-0000-0000-000000000000}"/>
          </ac:spMkLst>
        </pc:spChg>
        <pc:spChg chg="mod">
          <ac:chgData name="Md. Mainuddin" userId="531e089c6c99dc92" providerId="LiveId" clId="{160CDD4D-5860-47C5-BCF7-F12294B8F00F}" dt="2019-11-04T16:37:42.743" v="0"/>
          <ac:spMkLst>
            <pc:docMk/>
            <pc:sldMasterMk cId="3521176972" sldId="2147483660"/>
            <ac:spMk id="1028" creationId="{00000000-0000-0000-0000-000000000000}"/>
          </ac:spMkLst>
        </pc:spChg>
        <pc:grpChg chg="mod">
          <ac:chgData name="Md. Mainuddin" userId="531e089c6c99dc92" providerId="LiveId" clId="{160CDD4D-5860-47C5-BCF7-F12294B8F00F}" dt="2019-11-04T16:37:42.743" v="0"/>
          <ac:grpSpMkLst>
            <pc:docMk/>
            <pc:sldMasterMk cId="3521176972" sldId="2147483660"/>
            <ac:grpSpMk id="1026" creationId="{00000000-0000-0000-0000-000000000000}"/>
          </ac:grpSpMkLst>
        </pc:grpChg>
        <pc:sldLayoutChg chg="modSp">
          <pc:chgData name="Md. Mainuddin" userId="531e089c6c99dc92" providerId="LiveId" clId="{160CDD4D-5860-47C5-BCF7-F12294B8F00F}" dt="2019-11-04T16:37:42.743" v="0"/>
          <pc:sldLayoutMkLst>
            <pc:docMk/>
            <pc:sldMasterMk cId="3521176972" sldId="2147483660"/>
            <pc:sldLayoutMk cId="4117737327" sldId="2147483661"/>
          </pc:sldLayoutMkLst>
          <pc:spChg chg="mod">
            <ac:chgData name="Md. Mainuddin" userId="531e089c6c99dc92" providerId="LiveId" clId="{160CDD4D-5860-47C5-BCF7-F12294B8F00F}" dt="2019-11-04T16:37:42.743" v="0"/>
            <ac:spMkLst>
              <pc:docMk/>
              <pc:sldMasterMk cId="3521176972" sldId="2147483660"/>
              <pc:sldLayoutMk cId="4117737327" sldId="2147483661"/>
              <ac:spMk id="18" creationId="{00000000-0000-0000-0000-000000000000}"/>
            </ac:spMkLst>
          </pc:spChg>
          <pc:spChg chg="mod">
            <ac:chgData name="Md. Mainuddin" userId="531e089c6c99dc92" providerId="LiveId" clId="{160CDD4D-5860-47C5-BCF7-F12294B8F00F}" dt="2019-11-04T16:37:42.743" v="0"/>
            <ac:spMkLst>
              <pc:docMk/>
              <pc:sldMasterMk cId="3521176972" sldId="2147483660"/>
              <pc:sldLayoutMk cId="4117737327" sldId="2147483661"/>
              <ac:spMk id="19" creationId="{00000000-0000-0000-0000-000000000000}"/>
            </ac:spMkLst>
          </pc:spChg>
        </pc:sldLayoutChg>
        <pc:sldLayoutChg chg="modSp">
          <pc:chgData name="Md. Mainuddin" userId="531e089c6c99dc92" providerId="LiveId" clId="{160CDD4D-5860-47C5-BCF7-F12294B8F00F}" dt="2019-11-04T16:37:42.743" v="0"/>
          <pc:sldLayoutMkLst>
            <pc:docMk/>
            <pc:sldMasterMk cId="3521176972" sldId="2147483660"/>
            <pc:sldLayoutMk cId="1214134082" sldId="2147483662"/>
          </pc:sldLayoutMkLst>
          <pc:spChg chg="mod">
            <ac:chgData name="Md. Mainuddin" userId="531e089c6c99dc92" providerId="LiveId" clId="{160CDD4D-5860-47C5-BCF7-F12294B8F00F}" dt="2019-11-04T16:37:42.743" v="0"/>
            <ac:spMkLst>
              <pc:docMk/>
              <pc:sldMasterMk cId="3521176972" sldId="2147483660"/>
              <pc:sldLayoutMk cId="1214134082" sldId="2147483662"/>
              <ac:spMk id="23" creationId="{00000000-0000-0000-0000-000000000000}"/>
            </ac:spMkLst>
          </pc:spChg>
        </pc:sldLayoutChg>
        <pc:sldLayoutChg chg="modSp">
          <pc:chgData name="Md. Mainuddin" userId="531e089c6c99dc92" providerId="LiveId" clId="{160CDD4D-5860-47C5-BCF7-F12294B8F00F}" dt="2019-11-04T16:37:42.743" v="0"/>
          <pc:sldLayoutMkLst>
            <pc:docMk/>
            <pc:sldMasterMk cId="3521176972" sldId="2147483660"/>
            <pc:sldLayoutMk cId="4198284312" sldId="2147483663"/>
          </pc:sldLayoutMkLst>
          <pc:spChg chg="mod">
            <ac:chgData name="Md. Mainuddin" userId="531e089c6c99dc92" providerId="LiveId" clId="{160CDD4D-5860-47C5-BCF7-F12294B8F00F}" dt="2019-11-04T16:37:42.743" v="0"/>
            <ac:spMkLst>
              <pc:docMk/>
              <pc:sldMasterMk cId="3521176972" sldId="2147483660"/>
              <pc:sldLayoutMk cId="4198284312" sldId="2147483663"/>
              <ac:spMk id="26" creationId="{00000000-0000-0000-0000-000000000000}"/>
            </ac:spMkLst>
          </pc:spChg>
          <pc:spChg chg="mod">
            <ac:chgData name="Md. Mainuddin" userId="531e089c6c99dc92" providerId="LiveId" clId="{160CDD4D-5860-47C5-BCF7-F12294B8F00F}" dt="2019-11-04T16:37:42.743" v="0"/>
            <ac:spMkLst>
              <pc:docMk/>
              <pc:sldMasterMk cId="3521176972" sldId="2147483660"/>
              <pc:sldLayoutMk cId="4198284312" sldId="2147483663"/>
              <ac:spMk id="27" creationId="{00000000-0000-0000-0000-000000000000}"/>
            </ac:spMkLst>
          </pc:spChg>
        </pc:sldLayoutChg>
        <pc:sldLayoutChg chg="modSp">
          <pc:chgData name="Md. Mainuddin" userId="531e089c6c99dc92" providerId="LiveId" clId="{160CDD4D-5860-47C5-BCF7-F12294B8F00F}" dt="2019-11-04T16:37:42.743" v="0"/>
          <pc:sldLayoutMkLst>
            <pc:docMk/>
            <pc:sldMasterMk cId="3521176972" sldId="2147483660"/>
            <pc:sldLayoutMk cId="2061299037" sldId="2147483664"/>
          </pc:sldLayoutMkLst>
          <pc:spChg chg="mod">
            <ac:chgData name="Md. Mainuddin" userId="531e089c6c99dc92" providerId="LiveId" clId="{160CDD4D-5860-47C5-BCF7-F12294B8F00F}" dt="2019-11-04T16:37:42.743" v="0"/>
            <ac:spMkLst>
              <pc:docMk/>
              <pc:sldMasterMk cId="3521176972" sldId="2147483660"/>
              <pc:sldLayoutMk cId="2061299037" sldId="2147483664"/>
              <ac:spMk id="35" creationId="{00000000-0000-0000-0000-000000000000}"/>
            </ac:spMkLst>
          </pc:spChg>
          <pc:spChg chg="mod">
            <ac:chgData name="Md. Mainuddin" userId="531e089c6c99dc92" providerId="LiveId" clId="{160CDD4D-5860-47C5-BCF7-F12294B8F00F}" dt="2019-11-04T16:37:42.743" v="0"/>
            <ac:spMkLst>
              <pc:docMk/>
              <pc:sldMasterMk cId="3521176972" sldId="2147483660"/>
              <pc:sldLayoutMk cId="2061299037" sldId="2147483664"/>
              <ac:spMk id="36" creationId="{00000000-0000-0000-0000-000000000000}"/>
            </ac:spMkLst>
          </pc:spChg>
        </pc:sldLayoutChg>
        <pc:sldLayoutChg chg="modSp">
          <pc:chgData name="Md. Mainuddin" userId="531e089c6c99dc92" providerId="LiveId" clId="{160CDD4D-5860-47C5-BCF7-F12294B8F00F}" dt="2019-11-04T16:37:42.743" v="0"/>
          <pc:sldLayoutMkLst>
            <pc:docMk/>
            <pc:sldMasterMk cId="3521176972" sldId="2147483660"/>
            <pc:sldLayoutMk cId="3683949322" sldId="2147483665"/>
          </pc:sldLayoutMkLst>
          <pc:spChg chg="mod">
            <ac:chgData name="Md. Mainuddin" userId="531e089c6c99dc92" providerId="LiveId" clId="{160CDD4D-5860-47C5-BCF7-F12294B8F00F}" dt="2019-11-04T16:37:42.743" v="0"/>
            <ac:spMkLst>
              <pc:docMk/>
              <pc:sldMasterMk cId="3521176972" sldId="2147483660"/>
              <pc:sldLayoutMk cId="3683949322" sldId="2147483665"/>
              <ac:spMk id="39" creationId="{00000000-0000-0000-0000-000000000000}"/>
            </ac:spMkLst>
          </pc:spChg>
          <pc:spChg chg="mod">
            <ac:chgData name="Md. Mainuddin" userId="531e089c6c99dc92" providerId="LiveId" clId="{160CDD4D-5860-47C5-BCF7-F12294B8F00F}" dt="2019-11-04T16:37:42.743" v="0"/>
            <ac:spMkLst>
              <pc:docMk/>
              <pc:sldMasterMk cId="3521176972" sldId="2147483660"/>
              <pc:sldLayoutMk cId="3683949322" sldId="2147483665"/>
              <ac:spMk id="40" creationId="{00000000-0000-0000-0000-000000000000}"/>
            </ac:spMkLst>
          </pc:spChg>
        </pc:sldLayoutChg>
        <pc:sldLayoutChg chg="modSp">
          <pc:chgData name="Md. Mainuddin" userId="531e089c6c99dc92" providerId="LiveId" clId="{160CDD4D-5860-47C5-BCF7-F12294B8F00F}" dt="2019-11-04T16:37:42.743" v="0"/>
          <pc:sldLayoutMkLst>
            <pc:docMk/>
            <pc:sldMasterMk cId="3521176972" sldId="2147483660"/>
            <pc:sldLayoutMk cId="3518677455" sldId="2147483667"/>
          </pc:sldLayoutMkLst>
          <pc:spChg chg="mod">
            <ac:chgData name="Md. Mainuddin" userId="531e089c6c99dc92" providerId="LiveId" clId="{160CDD4D-5860-47C5-BCF7-F12294B8F00F}" dt="2019-11-04T16:37:42.743" v="0"/>
            <ac:spMkLst>
              <pc:docMk/>
              <pc:sldMasterMk cId="3521176972" sldId="2147483660"/>
              <pc:sldLayoutMk cId="3518677455" sldId="2147483667"/>
              <ac:spMk id="47" creationId="{00000000-0000-0000-0000-000000000000}"/>
            </ac:spMkLst>
          </pc:spChg>
          <pc:spChg chg="mod">
            <ac:chgData name="Md. Mainuddin" userId="531e089c6c99dc92" providerId="LiveId" clId="{160CDD4D-5860-47C5-BCF7-F12294B8F00F}" dt="2019-11-04T16:37:42.743" v="0"/>
            <ac:spMkLst>
              <pc:docMk/>
              <pc:sldMasterMk cId="3521176972" sldId="2147483660"/>
              <pc:sldLayoutMk cId="3518677455" sldId="2147483667"/>
              <ac:spMk id="48" creationId="{00000000-0000-0000-0000-000000000000}"/>
            </ac:spMkLst>
          </pc:spChg>
        </pc:sldLayoutChg>
        <pc:sldLayoutChg chg="modSp">
          <pc:chgData name="Md. Mainuddin" userId="531e089c6c99dc92" providerId="LiveId" clId="{160CDD4D-5860-47C5-BCF7-F12294B8F00F}" dt="2019-11-04T16:37:42.743" v="0"/>
          <pc:sldLayoutMkLst>
            <pc:docMk/>
            <pc:sldMasterMk cId="3521176972" sldId="2147483660"/>
            <pc:sldLayoutMk cId="825485708" sldId="2147483668"/>
          </pc:sldLayoutMkLst>
          <pc:spChg chg="mod">
            <ac:chgData name="Md. Mainuddin" userId="531e089c6c99dc92" providerId="LiveId" clId="{160CDD4D-5860-47C5-BCF7-F12294B8F00F}" dt="2019-11-04T16:37:42.743" v="0"/>
            <ac:spMkLst>
              <pc:docMk/>
              <pc:sldMasterMk cId="3521176972" sldId="2147483660"/>
              <pc:sldLayoutMk cId="825485708" sldId="2147483668"/>
              <ac:spMk id="2" creationId="{00000000-0000-0000-0000-000000000000}"/>
            </ac:spMkLst>
          </pc:spChg>
          <pc:spChg chg="mod">
            <ac:chgData name="Md. Mainuddin" userId="531e089c6c99dc92" providerId="LiveId" clId="{160CDD4D-5860-47C5-BCF7-F12294B8F00F}" dt="2019-11-04T16:37:42.743" v="0"/>
            <ac:spMkLst>
              <pc:docMk/>
              <pc:sldMasterMk cId="3521176972" sldId="2147483660"/>
              <pc:sldLayoutMk cId="825485708" sldId="2147483668"/>
              <ac:spMk id="3" creationId="{00000000-0000-0000-0000-000000000000}"/>
            </ac:spMkLst>
          </pc:spChg>
          <pc:spChg chg="mod">
            <ac:chgData name="Md. Mainuddin" userId="531e089c6c99dc92" providerId="LiveId" clId="{160CDD4D-5860-47C5-BCF7-F12294B8F00F}" dt="2019-11-04T16:37:42.743" v="0"/>
            <ac:spMkLst>
              <pc:docMk/>
              <pc:sldMasterMk cId="3521176972" sldId="2147483660"/>
              <pc:sldLayoutMk cId="825485708" sldId="2147483668"/>
              <ac:spMk id="4" creationId="{00000000-0000-0000-0000-000000000000}"/>
            </ac:spMkLst>
          </pc:spChg>
          <pc:spChg chg="mod">
            <ac:chgData name="Md. Mainuddin" userId="531e089c6c99dc92" providerId="LiveId" clId="{160CDD4D-5860-47C5-BCF7-F12294B8F00F}" dt="2019-11-04T16:37:42.743" v="0"/>
            <ac:spMkLst>
              <pc:docMk/>
              <pc:sldMasterMk cId="3521176972" sldId="2147483660"/>
              <pc:sldLayoutMk cId="825485708" sldId="2147483668"/>
              <ac:spMk id="5" creationId="{00000000-0000-0000-0000-000000000000}"/>
            </ac:spMkLst>
          </pc:spChg>
        </pc:sldLayoutChg>
        <pc:sldLayoutChg chg="modSp">
          <pc:chgData name="Md. Mainuddin" userId="531e089c6c99dc92" providerId="LiveId" clId="{160CDD4D-5860-47C5-BCF7-F12294B8F00F}" dt="2019-11-04T16:37:42.743" v="0"/>
          <pc:sldLayoutMkLst>
            <pc:docMk/>
            <pc:sldMasterMk cId="3521176972" sldId="2147483660"/>
            <pc:sldLayoutMk cId="1994412312" sldId="2147483669"/>
          </pc:sldLayoutMkLst>
          <pc:spChg chg="mod">
            <ac:chgData name="Md. Mainuddin" userId="531e089c6c99dc92" providerId="LiveId" clId="{160CDD4D-5860-47C5-BCF7-F12294B8F00F}" dt="2019-11-04T16:37:42.743" v="0"/>
            <ac:spMkLst>
              <pc:docMk/>
              <pc:sldMasterMk cId="3521176972" sldId="2147483660"/>
              <pc:sldLayoutMk cId="1994412312" sldId="2147483669"/>
              <ac:spMk id="3" creationId="{00000000-0000-0000-0000-000000000000}"/>
            </ac:spMkLst>
          </pc:spChg>
          <pc:spChg chg="mod">
            <ac:chgData name="Md. Mainuddin" userId="531e089c6c99dc92" providerId="LiveId" clId="{160CDD4D-5860-47C5-BCF7-F12294B8F00F}" dt="2019-11-04T16:37:42.743" v="0"/>
            <ac:spMkLst>
              <pc:docMk/>
              <pc:sldMasterMk cId="3521176972" sldId="2147483660"/>
              <pc:sldLayoutMk cId="1994412312" sldId="2147483669"/>
              <ac:spMk id="4" creationId="{00000000-0000-0000-0000-000000000000}"/>
            </ac:spMkLst>
          </pc:spChg>
        </pc:sldLayoutChg>
        <pc:sldLayoutChg chg="modSp">
          <pc:chgData name="Md. Mainuddin" userId="531e089c6c99dc92" providerId="LiveId" clId="{160CDD4D-5860-47C5-BCF7-F12294B8F00F}" dt="2019-11-04T16:37:42.743" v="0"/>
          <pc:sldLayoutMkLst>
            <pc:docMk/>
            <pc:sldMasterMk cId="3521176972" sldId="2147483660"/>
            <pc:sldLayoutMk cId="283609318" sldId="2147483670"/>
          </pc:sldLayoutMkLst>
          <pc:spChg chg="mod">
            <ac:chgData name="Md. Mainuddin" userId="531e089c6c99dc92" providerId="LiveId" clId="{160CDD4D-5860-47C5-BCF7-F12294B8F00F}" dt="2019-11-04T16:37:42.743" v="0"/>
            <ac:spMkLst>
              <pc:docMk/>
              <pc:sldMasterMk cId="3521176972" sldId="2147483660"/>
              <pc:sldLayoutMk cId="283609318" sldId="2147483670"/>
              <ac:spMk id="4" creationId="{00000000-0000-0000-0000-000000000000}"/>
            </ac:spMkLst>
          </pc:spChg>
          <pc:spChg chg="mod">
            <ac:chgData name="Md. Mainuddin" userId="531e089c6c99dc92" providerId="LiveId" clId="{160CDD4D-5860-47C5-BCF7-F12294B8F00F}" dt="2019-11-04T16:37:42.743" v="0"/>
            <ac:spMkLst>
              <pc:docMk/>
              <pc:sldMasterMk cId="3521176972" sldId="2147483660"/>
              <pc:sldLayoutMk cId="283609318" sldId="2147483670"/>
              <ac:spMk id="5" creationId="{00000000-0000-0000-0000-000000000000}"/>
            </ac:spMkLst>
          </pc:spChg>
        </pc:sldLayoutChg>
      </pc:sldMasterChg>
      <pc:sldMasterChg chg="modSp modSldLayout">
        <pc:chgData name="Md. Mainuddin" userId="531e089c6c99dc92" providerId="LiveId" clId="{160CDD4D-5860-47C5-BCF7-F12294B8F00F}" dt="2019-11-04T16:37:42.743" v="0"/>
        <pc:sldMasterMkLst>
          <pc:docMk/>
          <pc:sldMasterMk cId="2013383183" sldId="2147483671"/>
        </pc:sldMasterMkLst>
        <pc:spChg chg="mod">
          <ac:chgData name="Md. Mainuddin" userId="531e089c6c99dc92" providerId="LiveId" clId="{160CDD4D-5860-47C5-BCF7-F12294B8F00F}" dt="2019-11-04T16:37:42.743" v="0"/>
          <ac:spMkLst>
            <pc:docMk/>
            <pc:sldMasterMk cId="2013383183" sldId="2147483671"/>
            <ac:spMk id="8" creationId="{00000000-0000-0000-0000-000000000000}"/>
          </ac:spMkLst>
        </pc:spChg>
        <pc:spChg chg="mod">
          <ac:chgData name="Md. Mainuddin" userId="531e089c6c99dc92" providerId="LiveId" clId="{160CDD4D-5860-47C5-BCF7-F12294B8F00F}" dt="2019-11-04T16:37:42.743" v="0"/>
          <ac:spMkLst>
            <pc:docMk/>
            <pc:sldMasterMk cId="2013383183" sldId="2147483671"/>
            <ac:spMk id="2051" creationId="{00000000-0000-0000-0000-000000000000}"/>
          </ac:spMkLst>
        </pc:spChg>
        <pc:spChg chg="mod">
          <ac:chgData name="Md. Mainuddin" userId="531e089c6c99dc92" providerId="LiveId" clId="{160CDD4D-5860-47C5-BCF7-F12294B8F00F}" dt="2019-11-04T16:37:42.743" v="0"/>
          <ac:spMkLst>
            <pc:docMk/>
            <pc:sldMasterMk cId="2013383183" sldId="2147483671"/>
            <ac:spMk id="2052" creationId="{00000000-0000-0000-0000-000000000000}"/>
          </ac:spMkLst>
        </pc:spChg>
        <pc:grpChg chg="mod">
          <ac:chgData name="Md. Mainuddin" userId="531e089c6c99dc92" providerId="LiveId" clId="{160CDD4D-5860-47C5-BCF7-F12294B8F00F}" dt="2019-11-04T16:37:42.743" v="0"/>
          <ac:grpSpMkLst>
            <pc:docMk/>
            <pc:sldMasterMk cId="2013383183" sldId="2147483671"/>
            <ac:grpSpMk id="2050" creationId="{00000000-0000-0000-0000-000000000000}"/>
          </ac:grpSpMkLst>
        </pc:grpChg>
        <pc:sldLayoutChg chg="modSp">
          <pc:chgData name="Md. Mainuddin" userId="531e089c6c99dc92" providerId="LiveId" clId="{160CDD4D-5860-47C5-BCF7-F12294B8F00F}" dt="2019-11-04T16:37:42.743" v="0"/>
          <pc:sldLayoutMkLst>
            <pc:docMk/>
            <pc:sldMasterMk cId="2013383183" sldId="2147483671"/>
            <pc:sldLayoutMk cId="2446705782" sldId="2147483672"/>
          </pc:sldLayoutMkLst>
          <pc:spChg chg="mod">
            <ac:chgData name="Md. Mainuddin" userId="531e089c6c99dc92" providerId="LiveId" clId="{160CDD4D-5860-47C5-BCF7-F12294B8F00F}" dt="2019-11-04T16:37:42.743" v="0"/>
            <ac:spMkLst>
              <pc:docMk/>
              <pc:sldMasterMk cId="2013383183" sldId="2147483671"/>
              <pc:sldLayoutMk cId="2446705782" sldId="2147483672"/>
              <ac:spMk id="4" creationId="{00000000-0000-0000-0000-000000000000}"/>
            </ac:spMkLst>
          </pc:spChg>
          <pc:spChg chg="mod">
            <ac:chgData name="Md. Mainuddin" userId="531e089c6c99dc92" providerId="LiveId" clId="{160CDD4D-5860-47C5-BCF7-F12294B8F00F}" dt="2019-11-04T16:37:42.743" v="0"/>
            <ac:spMkLst>
              <pc:docMk/>
              <pc:sldMasterMk cId="2013383183" sldId="2147483671"/>
              <pc:sldLayoutMk cId="2446705782" sldId="2147483672"/>
              <ac:spMk id="10" creationId="{00000000-0000-0000-0000-000000000000}"/>
            </ac:spMkLst>
          </pc:spChg>
          <pc:spChg chg="mod">
            <ac:chgData name="Md. Mainuddin" userId="531e089c6c99dc92" providerId="LiveId" clId="{160CDD4D-5860-47C5-BCF7-F12294B8F00F}" dt="2019-11-04T16:37:42.743" v="0"/>
            <ac:spMkLst>
              <pc:docMk/>
              <pc:sldMasterMk cId="2013383183" sldId="2147483671"/>
              <pc:sldLayoutMk cId="2446705782" sldId="2147483672"/>
              <ac:spMk id="11" creationId="{00000000-0000-0000-0000-000000000000}"/>
            </ac:spMkLst>
          </pc:spChg>
        </pc:sldLayoutChg>
        <pc:sldLayoutChg chg="modSp">
          <pc:chgData name="Md. Mainuddin" userId="531e089c6c99dc92" providerId="LiveId" clId="{160CDD4D-5860-47C5-BCF7-F12294B8F00F}" dt="2019-11-04T16:37:42.743" v="0"/>
          <pc:sldLayoutMkLst>
            <pc:docMk/>
            <pc:sldMasterMk cId="2013383183" sldId="2147483671"/>
            <pc:sldLayoutMk cId="3124633608" sldId="2147483674"/>
          </pc:sldLayoutMkLst>
          <pc:spChg chg="mod">
            <ac:chgData name="Md. Mainuddin" userId="531e089c6c99dc92" providerId="LiveId" clId="{160CDD4D-5860-47C5-BCF7-F12294B8F00F}" dt="2019-11-04T16:37:42.743" v="0"/>
            <ac:spMkLst>
              <pc:docMk/>
              <pc:sldMasterMk cId="2013383183" sldId="2147483671"/>
              <pc:sldLayoutMk cId="3124633608" sldId="2147483674"/>
              <ac:spMk id="18" creationId="{00000000-0000-0000-0000-000000000000}"/>
            </ac:spMkLst>
          </pc:spChg>
          <pc:spChg chg="mod">
            <ac:chgData name="Md. Mainuddin" userId="531e089c6c99dc92" providerId="LiveId" clId="{160CDD4D-5860-47C5-BCF7-F12294B8F00F}" dt="2019-11-04T16:37:42.743" v="0"/>
            <ac:spMkLst>
              <pc:docMk/>
              <pc:sldMasterMk cId="2013383183" sldId="2147483671"/>
              <pc:sldLayoutMk cId="3124633608" sldId="2147483674"/>
              <ac:spMk id="19" creationId="{00000000-0000-0000-0000-000000000000}"/>
            </ac:spMkLst>
          </pc:spChg>
        </pc:sldLayoutChg>
        <pc:sldLayoutChg chg="modSp">
          <pc:chgData name="Md. Mainuddin" userId="531e089c6c99dc92" providerId="LiveId" clId="{160CDD4D-5860-47C5-BCF7-F12294B8F00F}" dt="2019-11-04T16:37:42.743" v="0"/>
          <pc:sldLayoutMkLst>
            <pc:docMk/>
            <pc:sldMasterMk cId="2013383183" sldId="2147483671"/>
            <pc:sldLayoutMk cId="204228912" sldId="2147483675"/>
          </pc:sldLayoutMkLst>
          <pc:spChg chg="mod">
            <ac:chgData name="Md. Mainuddin" userId="531e089c6c99dc92" providerId="LiveId" clId="{160CDD4D-5860-47C5-BCF7-F12294B8F00F}" dt="2019-11-04T16:37:42.743" v="0"/>
            <ac:spMkLst>
              <pc:docMk/>
              <pc:sldMasterMk cId="2013383183" sldId="2147483671"/>
              <pc:sldLayoutMk cId="204228912" sldId="2147483675"/>
              <ac:spMk id="23" creationId="{00000000-0000-0000-0000-000000000000}"/>
            </ac:spMkLst>
          </pc:spChg>
        </pc:sldLayoutChg>
        <pc:sldLayoutChg chg="modSp">
          <pc:chgData name="Md. Mainuddin" userId="531e089c6c99dc92" providerId="LiveId" clId="{160CDD4D-5860-47C5-BCF7-F12294B8F00F}" dt="2019-11-04T16:37:42.743" v="0"/>
          <pc:sldLayoutMkLst>
            <pc:docMk/>
            <pc:sldMasterMk cId="2013383183" sldId="2147483671"/>
            <pc:sldLayoutMk cId="2322375651" sldId="2147483676"/>
          </pc:sldLayoutMkLst>
          <pc:spChg chg="mod">
            <ac:chgData name="Md. Mainuddin" userId="531e089c6c99dc92" providerId="LiveId" clId="{160CDD4D-5860-47C5-BCF7-F12294B8F00F}" dt="2019-11-04T16:37:42.743" v="0"/>
            <ac:spMkLst>
              <pc:docMk/>
              <pc:sldMasterMk cId="2013383183" sldId="2147483671"/>
              <pc:sldLayoutMk cId="2322375651" sldId="2147483676"/>
              <ac:spMk id="26" creationId="{00000000-0000-0000-0000-000000000000}"/>
            </ac:spMkLst>
          </pc:spChg>
          <pc:spChg chg="mod">
            <ac:chgData name="Md. Mainuddin" userId="531e089c6c99dc92" providerId="LiveId" clId="{160CDD4D-5860-47C5-BCF7-F12294B8F00F}" dt="2019-11-04T16:37:42.743" v="0"/>
            <ac:spMkLst>
              <pc:docMk/>
              <pc:sldMasterMk cId="2013383183" sldId="2147483671"/>
              <pc:sldLayoutMk cId="2322375651" sldId="2147483676"/>
              <ac:spMk id="27" creationId="{00000000-0000-0000-0000-000000000000}"/>
            </ac:spMkLst>
          </pc:spChg>
        </pc:sldLayoutChg>
        <pc:sldLayoutChg chg="modSp">
          <pc:chgData name="Md. Mainuddin" userId="531e089c6c99dc92" providerId="LiveId" clId="{160CDD4D-5860-47C5-BCF7-F12294B8F00F}" dt="2019-11-04T16:37:42.743" v="0"/>
          <pc:sldLayoutMkLst>
            <pc:docMk/>
            <pc:sldMasterMk cId="2013383183" sldId="2147483671"/>
            <pc:sldLayoutMk cId="2966280622" sldId="2147483677"/>
          </pc:sldLayoutMkLst>
          <pc:spChg chg="mod">
            <ac:chgData name="Md. Mainuddin" userId="531e089c6c99dc92" providerId="LiveId" clId="{160CDD4D-5860-47C5-BCF7-F12294B8F00F}" dt="2019-11-04T16:37:42.743" v="0"/>
            <ac:spMkLst>
              <pc:docMk/>
              <pc:sldMasterMk cId="2013383183" sldId="2147483671"/>
              <pc:sldLayoutMk cId="2966280622" sldId="2147483677"/>
              <ac:spMk id="30" creationId="{00000000-0000-0000-0000-000000000000}"/>
            </ac:spMkLst>
          </pc:spChg>
        </pc:sldLayoutChg>
        <pc:sldLayoutChg chg="modSp">
          <pc:chgData name="Md. Mainuddin" userId="531e089c6c99dc92" providerId="LiveId" clId="{160CDD4D-5860-47C5-BCF7-F12294B8F00F}" dt="2019-11-04T16:37:42.743" v="0"/>
          <pc:sldLayoutMkLst>
            <pc:docMk/>
            <pc:sldMasterMk cId="2013383183" sldId="2147483671"/>
            <pc:sldLayoutMk cId="3027460552" sldId="2147483679"/>
          </pc:sldLayoutMkLst>
          <pc:spChg chg="mod">
            <ac:chgData name="Md. Mainuddin" userId="531e089c6c99dc92" providerId="LiveId" clId="{160CDD4D-5860-47C5-BCF7-F12294B8F00F}" dt="2019-11-04T16:37:42.743" v="0"/>
            <ac:spMkLst>
              <pc:docMk/>
              <pc:sldMasterMk cId="2013383183" sldId="2147483671"/>
              <pc:sldLayoutMk cId="3027460552" sldId="2147483679"/>
              <ac:spMk id="35" creationId="{00000000-0000-0000-0000-000000000000}"/>
            </ac:spMkLst>
          </pc:spChg>
          <pc:spChg chg="mod">
            <ac:chgData name="Md. Mainuddin" userId="531e089c6c99dc92" providerId="LiveId" clId="{160CDD4D-5860-47C5-BCF7-F12294B8F00F}" dt="2019-11-04T16:37:42.743" v="0"/>
            <ac:spMkLst>
              <pc:docMk/>
              <pc:sldMasterMk cId="2013383183" sldId="2147483671"/>
              <pc:sldLayoutMk cId="3027460552" sldId="2147483679"/>
              <ac:spMk id="36" creationId="{00000000-0000-0000-0000-000000000000}"/>
            </ac:spMkLst>
          </pc:spChg>
        </pc:sldLayoutChg>
        <pc:sldLayoutChg chg="modSp">
          <pc:chgData name="Md. Mainuddin" userId="531e089c6c99dc92" providerId="LiveId" clId="{160CDD4D-5860-47C5-BCF7-F12294B8F00F}" dt="2019-11-04T16:37:42.743" v="0"/>
          <pc:sldLayoutMkLst>
            <pc:docMk/>
            <pc:sldMasterMk cId="2013383183" sldId="2147483671"/>
            <pc:sldLayoutMk cId="499745470" sldId="2147483680"/>
          </pc:sldLayoutMkLst>
          <pc:spChg chg="mod">
            <ac:chgData name="Md. Mainuddin" userId="531e089c6c99dc92" providerId="LiveId" clId="{160CDD4D-5860-47C5-BCF7-F12294B8F00F}" dt="2019-11-04T16:37:42.743" v="0"/>
            <ac:spMkLst>
              <pc:docMk/>
              <pc:sldMasterMk cId="2013383183" sldId="2147483671"/>
              <pc:sldLayoutMk cId="499745470" sldId="2147483680"/>
              <ac:spMk id="39" creationId="{00000000-0000-0000-0000-000000000000}"/>
            </ac:spMkLst>
          </pc:spChg>
          <pc:spChg chg="mod">
            <ac:chgData name="Md. Mainuddin" userId="531e089c6c99dc92" providerId="LiveId" clId="{160CDD4D-5860-47C5-BCF7-F12294B8F00F}" dt="2019-11-04T16:37:42.743" v="0"/>
            <ac:spMkLst>
              <pc:docMk/>
              <pc:sldMasterMk cId="2013383183" sldId="2147483671"/>
              <pc:sldLayoutMk cId="499745470" sldId="2147483680"/>
              <ac:spMk id="40" creationId="{00000000-0000-0000-0000-000000000000}"/>
            </ac:spMkLst>
          </pc:spChg>
        </pc:sldLayoutChg>
        <pc:sldLayoutChg chg="modSp">
          <pc:chgData name="Md. Mainuddin" userId="531e089c6c99dc92" providerId="LiveId" clId="{160CDD4D-5860-47C5-BCF7-F12294B8F00F}" dt="2019-11-04T16:37:42.743" v="0"/>
          <pc:sldLayoutMkLst>
            <pc:docMk/>
            <pc:sldMasterMk cId="2013383183" sldId="2147483671"/>
            <pc:sldLayoutMk cId="1029674773" sldId="2147483682"/>
          </pc:sldLayoutMkLst>
          <pc:spChg chg="mod">
            <ac:chgData name="Md. Mainuddin" userId="531e089c6c99dc92" providerId="LiveId" clId="{160CDD4D-5860-47C5-BCF7-F12294B8F00F}" dt="2019-11-04T16:37:42.743" v="0"/>
            <ac:spMkLst>
              <pc:docMk/>
              <pc:sldMasterMk cId="2013383183" sldId="2147483671"/>
              <pc:sldLayoutMk cId="1029674773" sldId="2147483682"/>
              <ac:spMk id="47" creationId="{00000000-0000-0000-0000-000000000000}"/>
            </ac:spMkLst>
          </pc:spChg>
          <pc:spChg chg="mod">
            <ac:chgData name="Md. Mainuddin" userId="531e089c6c99dc92" providerId="LiveId" clId="{160CDD4D-5860-47C5-BCF7-F12294B8F00F}" dt="2019-11-04T16:37:42.743" v="0"/>
            <ac:spMkLst>
              <pc:docMk/>
              <pc:sldMasterMk cId="2013383183" sldId="2147483671"/>
              <pc:sldLayoutMk cId="1029674773" sldId="2147483682"/>
              <ac:spMk id="48" creationId="{00000000-0000-0000-0000-000000000000}"/>
            </ac:spMkLst>
          </pc:spChg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>
            <a:spLocks noGrp="1"/>
          </p:cNvSpPr>
          <p:nvPr>
            <p:ph type="title"/>
          </p:nvPr>
        </p:nvSpPr>
        <p:spPr>
          <a:xfrm>
            <a:off x="831851" y="4"/>
            <a:ext cx="10515600" cy="4562475"/>
          </a:xfrm>
          <a:prstGeom prst="rect">
            <a:avLst/>
          </a:prstGeom>
        </p:spPr>
        <p:txBody>
          <a:bodyPr anchor="b"/>
          <a:lstStyle>
            <a:lvl1pPr>
              <a:defRPr sz="3375"/>
            </a:lvl1pPr>
          </a:lstStyle>
          <a:p>
            <a:pPr lvl="0"/>
            <a:r>
              <a:rPr lang="en-US"/>
              <a:t>Click to edit Master title style</a:t>
            </a:r>
            <a:endParaRPr/>
          </a:p>
        </p:txBody>
      </p:sp>
      <p:sp>
        <p:nvSpPr>
          <p:cNvPr id="19" name="Shape 19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2268539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350">
                <a:solidFill>
                  <a:srgbClr val="888888"/>
                </a:solidFill>
              </a:defRPr>
            </a:lvl1pPr>
            <a:lvl2pPr marL="0" indent="257175">
              <a:buSzTx/>
              <a:buFontTx/>
              <a:buNone/>
              <a:defRPr sz="1350">
                <a:solidFill>
                  <a:srgbClr val="888888"/>
                </a:solidFill>
              </a:defRPr>
            </a:lvl2pPr>
            <a:lvl3pPr marL="0" indent="514350">
              <a:buSzTx/>
              <a:buFontTx/>
              <a:buNone/>
              <a:defRPr sz="1350">
                <a:solidFill>
                  <a:srgbClr val="888888"/>
                </a:solidFill>
              </a:defRPr>
            </a:lvl3pPr>
            <a:lvl4pPr marL="0" indent="771525">
              <a:buSzTx/>
              <a:buFontTx/>
              <a:buNone/>
              <a:defRPr sz="1350">
                <a:solidFill>
                  <a:srgbClr val="888888"/>
                </a:solidFill>
              </a:defRPr>
            </a:lvl4pPr>
            <a:lvl5pPr marL="0" indent="1028700">
              <a:buSzTx/>
              <a:buFontTx/>
              <a:buNone/>
              <a:defRPr sz="1350">
                <a:solidFill>
                  <a:srgbClr val="888888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Shape 8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96E4F74-AF3A-4B4E-8EFD-A6A841A129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7737327"/>
      </p:ext>
    </p:extLst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14400" y="6248400"/>
            <a:ext cx="2540000" cy="45720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+mn-cs"/>
              </a:defRPr>
            </a:lvl1pPr>
          </a:lstStyle>
          <a:p>
            <a:fld id="{28BBAC40-783A-4EBC-A1C0-2D889C070394}" type="datetimeFigureOut">
              <a:rPr lang="en-US" smtClean="0"/>
              <a:pPr/>
              <a:t>Mon 11 04 2019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6E4F74-AF3A-4B4E-8EFD-A6A841A129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6093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>
            <a:spLocks noGrp="1"/>
          </p:cNvSpPr>
          <p:nvPr>
            <p:ph type="title"/>
          </p:nvPr>
        </p:nvSpPr>
        <p:spPr>
          <a:xfrm>
            <a:off x="1524000" y="5"/>
            <a:ext cx="9144000" cy="990599"/>
          </a:xfrm>
          <a:prstGeom prst="rect">
            <a:avLst/>
          </a:prstGeom>
        </p:spPr>
        <p:txBody>
          <a:bodyPr anchor="b"/>
          <a:lstStyle>
            <a:lvl1pPr algn="ctr">
              <a:defRPr sz="3375"/>
            </a:lvl1pPr>
          </a:lstStyle>
          <a:p>
            <a:pPr lvl="0"/>
            <a:r>
              <a:rPr lang="en-US"/>
              <a:t>Click to edit Master title style</a:t>
            </a:r>
            <a:endParaRPr/>
          </a:p>
        </p:txBody>
      </p:sp>
      <p:sp>
        <p:nvSpPr>
          <p:cNvPr id="11" name="Shape 11"/>
          <p:cNvSpPr>
            <a:spLocks noGrp="1"/>
          </p:cNvSpPr>
          <p:nvPr>
            <p:ph type="body" idx="1"/>
          </p:nvPr>
        </p:nvSpPr>
        <p:spPr>
          <a:xfrm>
            <a:off x="347135" y="1383771"/>
            <a:ext cx="11370733" cy="4271963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 sz="1350"/>
            </a:lvl1pPr>
            <a:lvl2pPr marL="0" indent="257175" algn="ctr">
              <a:buSzTx/>
              <a:buFontTx/>
              <a:buNone/>
              <a:defRPr sz="1350"/>
            </a:lvl2pPr>
            <a:lvl3pPr marL="0" indent="514350" algn="ctr">
              <a:buSzTx/>
              <a:buFontTx/>
              <a:buNone/>
              <a:defRPr sz="1350"/>
            </a:lvl3pPr>
            <a:lvl4pPr marL="0" indent="771525" algn="ctr">
              <a:buSzTx/>
              <a:buFontTx/>
              <a:buNone/>
              <a:defRPr sz="1350"/>
            </a:lvl4pPr>
            <a:lvl5pPr marL="0" indent="1028700" algn="ctr">
              <a:buSzTx/>
              <a:buFontTx/>
              <a:buNone/>
              <a:defRPr sz="135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Shape 12"/>
          <p:cNvSpPr>
            <a:spLocks noGrp="1"/>
          </p:cNvSpPr>
          <p:nvPr>
            <p:ph type="sldNum" sz="quarter" idx="10"/>
          </p:nvPr>
        </p:nvSpPr>
        <p:spPr>
          <a:xfrm>
            <a:off x="8578851" y="6440488"/>
            <a:ext cx="2743200" cy="1968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36C121-D7AC-4BA3-97D6-C7AF5622EECB}" type="slidenum">
              <a:rPr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46705782"/>
      </p:ext>
    </p:extLst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title style</a:t>
            </a:r>
            <a:endParaRPr/>
          </a:p>
        </p:txBody>
      </p:sp>
      <p:sp>
        <p:nvSpPr>
          <p:cNvPr id="15" name="Shape 15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Shape 8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949718-325A-4A9E-8916-9D32C919A43E}" type="slidenum">
              <a:rPr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575342"/>
      </p:ext>
    </p:extLst>
  </p:cSld>
  <p:clrMapOvr>
    <a:masterClrMapping/>
  </p:clrMapOvr>
  <p:transition spd="med"/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>
            <a:spLocks noGrp="1"/>
          </p:cNvSpPr>
          <p:nvPr>
            <p:ph type="title"/>
          </p:nvPr>
        </p:nvSpPr>
        <p:spPr>
          <a:xfrm>
            <a:off x="831851" y="5"/>
            <a:ext cx="10515600" cy="1168399"/>
          </a:xfrm>
          <a:prstGeom prst="rect">
            <a:avLst/>
          </a:prstGeom>
        </p:spPr>
        <p:txBody>
          <a:bodyPr anchor="b"/>
          <a:lstStyle>
            <a:lvl1pPr>
              <a:defRPr sz="3375"/>
            </a:lvl1pPr>
          </a:lstStyle>
          <a:p>
            <a:pPr lvl="0"/>
            <a:r>
              <a:rPr lang="en-US"/>
              <a:t>Click to edit Master title style</a:t>
            </a:r>
            <a:endParaRPr dirty="0"/>
          </a:p>
        </p:txBody>
      </p:sp>
      <p:sp>
        <p:nvSpPr>
          <p:cNvPr id="19" name="Shape 19"/>
          <p:cNvSpPr>
            <a:spLocks noGrp="1"/>
          </p:cNvSpPr>
          <p:nvPr>
            <p:ph type="body" idx="1"/>
          </p:nvPr>
        </p:nvSpPr>
        <p:spPr>
          <a:xfrm>
            <a:off x="831851" y="1508173"/>
            <a:ext cx="10515600" cy="4164493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350">
                <a:solidFill>
                  <a:srgbClr val="888888"/>
                </a:solidFill>
              </a:defRPr>
            </a:lvl1pPr>
            <a:lvl2pPr marL="0" indent="257175">
              <a:buSzTx/>
              <a:buFontTx/>
              <a:buNone/>
              <a:defRPr sz="1350">
                <a:solidFill>
                  <a:srgbClr val="888888"/>
                </a:solidFill>
              </a:defRPr>
            </a:lvl2pPr>
            <a:lvl3pPr marL="0" indent="514350">
              <a:buSzTx/>
              <a:buFontTx/>
              <a:buNone/>
              <a:defRPr sz="1350">
                <a:solidFill>
                  <a:srgbClr val="888888"/>
                </a:solidFill>
              </a:defRPr>
            </a:lvl3pPr>
            <a:lvl4pPr marL="0" indent="771525">
              <a:buSzTx/>
              <a:buFontTx/>
              <a:buNone/>
              <a:defRPr sz="1350">
                <a:solidFill>
                  <a:srgbClr val="888888"/>
                </a:solidFill>
              </a:defRPr>
            </a:lvl4pPr>
            <a:lvl5pPr marL="0" indent="1028700">
              <a:buSzTx/>
              <a:buFontTx/>
              <a:buNone/>
              <a:defRPr sz="1350">
                <a:solidFill>
                  <a:srgbClr val="888888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Shape 8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861ECB-680D-4B78-8735-BC9B8BFEE623}" type="slidenum">
              <a:rPr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24633608"/>
      </p:ext>
    </p:extLst>
  </p:cSld>
  <p:clrMapOvr>
    <a:masterClrMapping/>
  </p:clrMapOvr>
  <p:transition spd="med"/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title style</a:t>
            </a:r>
            <a:endParaRPr/>
          </a:p>
        </p:txBody>
      </p:sp>
      <p:sp>
        <p:nvSpPr>
          <p:cNvPr id="23" name="Shape 23"/>
          <p:cNvSpPr>
            <a:spLocks noGrp="1"/>
          </p:cNvSpPr>
          <p:nvPr>
            <p:ph type="body" idx="1"/>
          </p:nvPr>
        </p:nvSpPr>
        <p:spPr>
          <a:xfrm>
            <a:off x="838200" y="1825629"/>
            <a:ext cx="5181600" cy="50323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Shape 8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C18DE0-3BC9-4578-8401-CF6B1DE34A4F}" type="slidenum">
              <a:rPr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04228912"/>
      </p:ext>
    </p:extLst>
  </p:cSld>
  <p:clrMapOvr>
    <a:masterClrMapping/>
  </p:clrMapOvr>
  <p:transition spd="med"/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>
            <a:spLocks noGrp="1"/>
          </p:cNvSpPr>
          <p:nvPr>
            <p:ph type="title"/>
          </p:nvPr>
        </p:nvSpPr>
        <p:spPr>
          <a:xfrm>
            <a:off x="839792" y="365128"/>
            <a:ext cx="10515601" cy="13255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title style</a:t>
            </a:r>
            <a:endParaRPr/>
          </a:p>
        </p:txBody>
      </p:sp>
      <p:sp>
        <p:nvSpPr>
          <p:cNvPr id="27" name="Shape 27"/>
          <p:cNvSpPr>
            <a:spLocks noGrp="1"/>
          </p:cNvSpPr>
          <p:nvPr>
            <p:ph type="body" idx="1"/>
          </p:nvPr>
        </p:nvSpPr>
        <p:spPr>
          <a:xfrm>
            <a:off x="839788" y="1681166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1350" b="1"/>
            </a:lvl1pPr>
            <a:lvl2pPr marL="0" indent="257175">
              <a:buSzTx/>
              <a:buFontTx/>
              <a:buNone/>
              <a:defRPr sz="1350" b="1"/>
            </a:lvl2pPr>
            <a:lvl3pPr marL="0" indent="514350">
              <a:buSzTx/>
              <a:buFontTx/>
              <a:buNone/>
              <a:defRPr sz="1350" b="1"/>
            </a:lvl3pPr>
            <a:lvl4pPr marL="0" indent="771525">
              <a:buSzTx/>
              <a:buFontTx/>
              <a:buNone/>
              <a:defRPr sz="1350" b="1"/>
            </a:lvl4pPr>
            <a:lvl5pPr marL="0" indent="1028700">
              <a:buSzTx/>
              <a:buFontTx/>
              <a:buNone/>
              <a:defRPr sz="1350" b="1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Shape 8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9E4786-D12B-486F-9F14-2CB4BFD31715}" type="slidenum">
              <a:rPr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322375651"/>
      </p:ext>
    </p:extLst>
  </p:cSld>
  <p:clrMapOvr>
    <a:masterClrMapping/>
  </p:clrMapOvr>
  <p:transition spd="med"/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>
            <a:spLocks noGrp="1"/>
          </p:cNvSpPr>
          <p:nvPr>
            <p:ph type="title"/>
          </p:nvPr>
        </p:nvSpPr>
        <p:spPr>
          <a:xfrm>
            <a:off x="838200" y="365128"/>
            <a:ext cx="10515600" cy="13255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title style</a:t>
            </a:r>
            <a:endParaRPr/>
          </a:p>
        </p:txBody>
      </p:sp>
      <p:sp>
        <p:nvSpPr>
          <p:cNvPr id="3" name="Shape 8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3AB8EE-03D3-4818-B26F-DC6FBCBEED15}" type="slidenum">
              <a:rPr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66280622"/>
      </p:ext>
    </p:extLst>
  </p:cSld>
  <p:clrMapOvr>
    <a:masterClrMapping/>
  </p:clrMapOvr>
  <p:transition spd="med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8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5F7B96-83FE-45BF-AF31-FF44FFD46481}" type="slidenum">
              <a:rPr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96280886"/>
      </p:ext>
    </p:extLst>
  </p:cSld>
  <p:clrMapOvr>
    <a:masterClrMapping/>
  </p:clrMapOvr>
  <p:transition spd="med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>
            <a:spLocks noGrp="1"/>
          </p:cNvSpPr>
          <p:nvPr>
            <p:ph type="title"/>
          </p:nvPr>
        </p:nvSpPr>
        <p:spPr>
          <a:xfrm>
            <a:off x="839791" y="0"/>
            <a:ext cx="3932239" cy="2057400"/>
          </a:xfrm>
          <a:prstGeom prst="rect">
            <a:avLst/>
          </a:prstGeom>
        </p:spPr>
        <p:txBody>
          <a:bodyPr anchor="b"/>
          <a:lstStyle>
            <a:lvl1pPr>
              <a:defRPr sz="1800"/>
            </a:lvl1pPr>
          </a:lstStyle>
          <a:p>
            <a:pPr lvl="0"/>
            <a:r>
              <a:rPr lang="en-US"/>
              <a:t>Click to edit Master title style</a:t>
            </a:r>
            <a:endParaRPr/>
          </a:p>
        </p:txBody>
      </p:sp>
      <p:sp>
        <p:nvSpPr>
          <p:cNvPr id="36" name="Shape 36"/>
          <p:cNvSpPr>
            <a:spLocks noGrp="1"/>
          </p:cNvSpPr>
          <p:nvPr>
            <p:ph type="body" idx="1"/>
          </p:nvPr>
        </p:nvSpPr>
        <p:spPr>
          <a:xfrm>
            <a:off x="5183187" y="987428"/>
            <a:ext cx="6172201" cy="5870575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 marL="404132" indent="-146957">
              <a:defRPr sz="1800"/>
            </a:lvl2pPr>
            <a:lvl3pPr marL="685800" indent="-171450">
              <a:defRPr sz="1800"/>
            </a:lvl3pPr>
            <a:lvl4pPr marL="977265" indent="-205740">
              <a:defRPr sz="1800"/>
            </a:lvl4pPr>
            <a:lvl5pPr marL="1234440" indent="-205740"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Shape 8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7335F5-998E-4145-82D1-0AD1AD8BE622}" type="slidenum">
              <a:rPr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027460552"/>
      </p:ext>
    </p:extLst>
  </p:cSld>
  <p:clrMapOvr>
    <a:masterClrMapping/>
  </p:clrMapOvr>
  <p:transition spd="med"/>
  <p:hf sldNum="0" hdr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>
            <a:spLocks noGrp="1"/>
          </p:cNvSpPr>
          <p:nvPr>
            <p:ph type="title"/>
          </p:nvPr>
        </p:nvSpPr>
        <p:spPr>
          <a:xfrm>
            <a:off x="839791" y="0"/>
            <a:ext cx="3932239" cy="2057400"/>
          </a:xfrm>
          <a:prstGeom prst="rect">
            <a:avLst/>
          </a:prstGeom>
        </p:spPr>
        <p:txBody>
          <a:bodyPr anchor="b"/>
          <a:lstStyle>
            <a:lvl1pPr>
              <a:defRPr sz="1800"/>
            </a:lvl1pPr>
          </a:lstStyle>
          <a:p>
            <a:pPr lvl="0"/>
            <a:r>
              <a:rPr lang="en-US"/>
              <a:t>Click to edit Master title style</a:t>
            </a:r>
            <a:endParaRPr/>
          </a:p>
        </p:txBody>
      </p:sp>
      <p:sp>
        <p:nvSpPr>
          <p:cNvPr id="40" name="Shape 40"/>
          <p:cNvSpPr>
            <a:spLocks noGrp="1"/>
          </p:cNvSpPr>
          <p:nvPr>
            <p:ph type="body" idx="1"/>
          </p:nvPr>
        </p:nvSpPr>
        <p:spPr>
          <a:xfrm>
            <a:off x="839791" y="2057400"/>
            <a:ext cx="3932239" cy="4800600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900"/>
            </a:lvl1pPr>
            <a:lvl2pPr marL="0" indent="257175">
              <a:buSzTx/>
              <a:buFontTx/>
              <a:buNone/>
              <a:defRPr sz="900"/>
            </a:lvl2pPr>
            <a:lvl3pPr marL="0" indent="514350">
              <a:buSzTx/>
              <a:buFontTx/>
              <a:buNone/>
              <a:defRPr sz="900"/>
            </a:lvl3pPr>
            <a:lvl4pPr marL="0" indent="771525">
              <a:buSzTx/>
              <a:buFontTx/>
              <a:buNone/>
              <a:defRPr sz="900"/>
            </a:lvl4pPr>
            <a:lvl5pPr marL="0" indent="1028700">
              <a:buSzTx/>
              <a:buFontTx/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Shape 8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9D2F5B-9E4A-47FE-8E3D-C1B74924D174}" type="slidenum">
              <a:rPr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99745470"/>
      </p:ext>
    </p:extLst>
  </p:cSld>
  <p:clrMapOvr>
    <a:masterClrMapping/>
  </p:clrMapOvr>
  <p:transition spd="med"/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title style</a:t>
            </a:r>
            <a:endParaRPr/>
          </a:p>
        </p:txBody>
      </p:sp>
      <p:sp>
        <p:nvSpPr>
          <p:cNvPr id="23" name="Shape 23"/>
          <p:cNvSpPr>
            <a:spLocks noGrp="1"/>
          </p:cNvSpPr>
          <p:nvPr>
            <p:ph type="body" idx="1"/>
          </p:nvPr>
        </p:nvSpPr>
        <p:spPr>
          <a:xfrm>
            <a:off x="838200" y="1825629"/>
            <a:ext cx="5181600" cy="50323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Shape 8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96E4F74-AF3A-4B4E-8EFD-A6A841A129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4134082"/>
      </p:ext>
    </p:extLst>
  </p:cSld>
  <p:clrMapOvr>
    <a:masterClrMapping/>
  </p:clrMapOvr>
  <p:transition spd="med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title style</a:t>
            </a:r>
            <a:endParaRPr/>
          </a:p>
        </p:txBody>
      </p:sp>
      <p:sp>
        <p:nvSpPr>
          <p:cNvPr id="44" name="Shape 44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Shape 8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CB56B2-8FBC-439C-AAAC-1A2F3975D4A6}" type="slidenum">
              <a:rPr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708389458"/>
      </p:ext>
    </p:extLst>
  </p:cSld>
  <p:clrMapOvr>
    <a:masterClrMapping/>
  </p:clrMapOvr>
  <p:transition spd="med"/>
  <p:hf sldNum="0" hdr="0" ftr="0" dt="0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>
            <a:spLocks noGrp="1"/>
          </p:cNvSpPr>
          <p:nvPr>
            <p:ph type="title"/>
          </p:nvPr>
        </p:nvSpPr>
        <p:spPr>
          <a:xfrm>
            <a:off x="8724902" y="0"/>
            <a:ext cx="2628900" cy="65420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title style</a:t>
            </a:r>
            <a:endParaRPr/>
          </a:p>
        </p:txBody>
      </p:sp>
      <p:sp>
        <p:nvSpPr>
          <p:cNvPr id="48" name="Shape 48"/>
          <p:cNvSpPr>
            <a:spLocks noGrp="1"/>
          </p:cNvSpPr>
          <p:nvPr>
            <p:ph type="body" idx="1"/>
          </p:nvPr>
        </p:nvSpPr>
        <p:spPr>
          <a:xfrm>
            <a:off x="838203" y="365126"/>
            <a:ext cx="7734300" cy="64928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Shape 8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1EC65A-497B-4BD6-880C-E6D80C04C79B}" type="slidenum">
              <a:rPr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029674773"/>
      </p:ext>
    </p:extLst>
  </p:cSld>
  <p:clrMapOvr>
    <a:masterClrMapping/>
  </p:clrMapOvr>
  <p:transition spd="med"/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>
            <a:spLocks noGrp="1"/>
          </p:cNvSpPr>
          <p:nvPr>
            <p:ph type="title"/>
          </p:nvPr>
        </p:nvSpPr>
        <p:spPr>
          <a:xfrm>
            <a:off x="839792" y="365128"/>
            <a:ext cx="10515601" cy="13255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title style</a:t>
            </a:r>
            <a:endParaRPr/>
          </a:p>
        </p:txBody>
      </p:sp>
      <p:sp>
        <p:nvSpPr>
          <p:cNvPr id="27" name="Shape 27"/>
          <p:cNvSpPr>
            <a:spLocks noGrp="1"/>
          </p:cNvSpPr>
          <p:nvPr>
            <p:ph type="body" idx="1"/>
          </p:nvPr>
        </p:nvSpPr>
        <p:spPr>
          <a:xfrm>
            <a:off x="839788" y="1681166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1350" b="1"/>
            </a:lvl1pPr>
            <a:lvl2pPr marL="0" indent="257175">
              <a:buSzTx/>
              <a:buFontTx/>
              <a:buNone/>
              <a:defRPr sz="1350" b="1"/>
            </a:lvl2pPr>
            <a:lvl3pPr marL="0" indent="514350">
              <a:buSzTx/>
              <a:buFontTx/>
              <a:buNone/>
              <a:defRPr sz="1350" b="1"/>
            </a:lvl3pPr>
            <a:lvl4pPr marL="0" indent="771525">
              <a:buSzTx/>
              <a:buFontTx/>
              <a:buNone/>
              <a:defRPr sz="1350" b="1"/>
            </a:lvl4pPr>
            <a:lvl5pPr marL="0" indent="1028700">
              <a:buSzTx/>
              <a:buFontTx/>
              <a:buNone/>
              <a:defRPr sz="1350" b="1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Shape 8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96E4F74-AF3A-4B4E-8EFD-A6A841A129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8284312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>
            <a:spLocks noGrp="1"/>
          </p:cNvSpPr>
          <p:nvPr>
            <p:ph type="title"/>
          </p:nvPr>
        </p:nvSpPr>
        <p:spPr>
          <a:xfrm>
            <a:off x="839791" y="0"/>
            <a:ext cx="3932239" cy="2057400"/>
          </a:xfrm>
          <a:prstGeom prst="rect">
            <a:avLst/>
          </a:prstGeom>
        </p:spPr>
        <p:txBody>
          <a:bodyPr anchor="b"/>
          <a:lstStyle>
            <a:lvl1pPr>
              <a:defRPr sz="1800"/>
            </a:lvl1pPr>
          </a:lstStyle>
          <a:p>
            <a:pPr lvl="0"/>
            <a:r>
              <a:rPr lang="en-US"/>
              <a:t>Click to edit Master title style</a:t>
            </a:r>
            <a:endParaRPr/>
          </a:p>
        </p:txBody>
      </p:sp>
      <p:sp>
        <p:nvSpPr>
          <p:cNvPr id="36" name="Shape 36"/>
          <p:cNvSpPr>
            <a:spLocks noGrp="1"/>
          </p:cNvSpPr>
          <p:nvPr>
            <p:ph type="body" idx="1"/>
          </p:nvPr>
        </p:nvSpPr>
        <p:spPr>
          <a:xfrm>
            <a:off x="5183187" y="987428"/>
            <a:ext cx="6172201" cy="5870575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 marL="404132" indent="-146957">
              <a:defRPr sz="1800"/>
            </a:lvl2pPr>
            <a:lvl3pPr marL="685800" indent="-171450">
              <a:defRPr sz="1800"/>
            </a:lvl3pPr>
            <a:lvl4pPr marL="977265" indent="-205740">
              <a:defRPr sz="1800"/>
            </a:lvl4pPr>
            <a:lvl5pPr marL="1234440" indent="-205740"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Shape 8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96E4F74-AF3A-4B4E-8EFD-A6A841A129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299037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>
            <a:spLocks noGrp="1"/>
          </p:cNvSpPr>
          <p:nvPr>
            <p:ph type="title"/>
          </p:nvPr>
        </p:nvSpPr>
        <p:spPr>
          <a:xfrm>
            <a:off x="839791" y="0"/>
            <a:ext cx="3932239" cy="2057400"/>
          </a:xfrm>
          <a:prstGeom prst="rect">
            <a:avLst/>
          </a:prstGeom>
        </p:spPr>
        <p:txBody>
          <a:bodyPr anchor="b"/>
          <a:lstStyle>
            <a:lvl1pPr>
              <a:defRPr sz="1800"/>
            </a:lvl1pPr>
          </a:lstStyle>
          <a:p>
            <a:pPr lvl="0"/>
            <a:r>
              <a:rPr lang="en-US"/>
              <a:t>Click to edit Master title style</a:t>
            </a:r>
            <a:endParaRPr/>
          </a:p>
        </p:txBody>
      </p:sp>
      <p:sp>
        <p:nvSpPr>
          <p:cNvPr id="40" name="Shape 40"/>
          <p:cNvSpPr>
            <a:spLocks noGrp="1"/>
          </p:cNvSpPr>
          <p:nvPr>
            <p:ph type="body" idx="1"/>
          </p:nvPr>
        </p:nvSpPr>
        <p:spPr>
          <a:xfrm>
            <a:off x="839791" y="2057400"/>
            <a:ext cx="3932239" cy="4800600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900"/>
            </a:lvl1pPr>
            <a:lvl2pPr marL="0" indent="257175">
              <a:buSzTx/>
              <a:buFontTx/>
              <a:buNone/>
              <a:defRPr sz="900"/>
            </a:lvl2pPr>
            <a:lvl3pPr marL="0" indent="514350">
              <a:buSzTx/>
              <a:buFontTx/>
              <a:buNone/>
              <a:defRPr sz="900"/>
            </a:lvl3pPr>
            <a:lvl4pPr marL="0" indent="771525">
              <a:buSzTx/>
              <a:buFontTx/>
              <a:buNone/>
              <a:defRPr sz="900"/>
            </a:lvl4pPr>
            <a:lvl5pPr marL="0" indent="1028700">
              <a:buSzTx/>
              <a:buFontTx/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Shape 8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96E4F74-AF3A-4B4E-8EFD-A6A841A129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3949322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title style</a:t>
            </a:r>
            <a:endParaRPr/>
          </a:p>
        </p:txBody>
      </p:sp>
      <p:sp>
        <p:nvSpPr>
          <p:cNvPr id="44" name="Shape 44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Shape 8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96E4F74-AF3A-4B4E-8EFD-A6A841A129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5440535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>
            <a:spLocks noGrp="1"/>
          </p:cNvSpPr>
          <p:nvPr>
            <p:ph type="title"/>
          </p:nvPr>
        </p:nvSpPr>
        <p:spPr>
          <a:xfrm>
            <a:off x="8724902" y="0"/>
            <a:ext cx="2628900" cy="65420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title style</a:t>
            </a:r>
            <a:endParaRPr/>
          </a:p>
        </p:txBody>
      </p:sp>
      <p:sp>
        <p:nvSpPr>
          <p:cNvPr id="48" name="Shape 48"/>
          <p:cNvSpPr>
            <a:spLocks noGrp="1"/>
          </p:cNvSpPr>
          <p:nvPr>
            <p:ph type="body" idx="1"/>
          </p:nvPr>
        </p:nvSpPr>
        <p:spPr>
          <a:xfrm>
            <a:off x="838203" y="365126"/>
            <a:ext cx="7734300" cy="64928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Shape 8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96E4F74-AF3A-4B4E-8EFD-A6A841A129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8677455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14400" y="6248400"/>
            <a:ext cx="2540000" cy="45720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+mn-cs"/>
              </a:defRPr>
            </a:lvl1pPr>
          </a:lstStyle>
          <a:p>
            <a:fld id="{28BBAC40-783A-4EBC-A1C0-2D889C070394}" type="datetimeFigureOut">
              <a:rPr lang="en-US" smtClean="0"/>
              <a:pPr/>
              <a:t>Mon 11 04 2019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6E4F74-AF3A-4B4E-8EFD-A6A841A129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4857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14400" y="6248400"/>
            <a:ext cx="2540000" cy="45720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+mn-cs"/>
              </a:defRPr>
            </a:lvl1pPr>
          </a:lstStyle>
          <a:p>
            <a:fld id="{28BBAC40-783A-4EBC-A1C0-2D889C070394}" type="datetimeFigureOut">
              <a:rPr lang="en-US" smtClean="0"/>
              <a:pPr/>
              <a:t>Mon 11 04 2019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6E4F74-AF3A-4B4E-8EFD-A6A841A129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4123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slideLayout" Target="../slideLayouts/slideLayout21.xml"/><Relationship Id="rId5" Type="http://schemas.openxmlformats.org/officeDocument/2006/relationships/slideLayout" Target="../slideLayouts/slideLayout1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5"/>
          <p:cNvGrpSpPr>
            <a:grpSpLocks/>
          </p:cNvGrpSpPr>
          <p:nvPr/>
        </p:nvGrpSpPr>
        <p:grpSpPr bwMode="auto">
          <a:xfrm>
            <a:off x="69851" y="5461001"/>
            <a:ext cx="11283949" cy="1611313"/>
            <a:chOff x="0" y="0"/>
            <a:chExt cx="11284108" cy="1610907"/>
          </a:xfrm>
        </p:grpSpPr>
        <p:pic>
          <p:nvPicPr>
            <p:cNvPr id="1030" name="image1.png"/>
            <p:cNvPicPr>
              <a:picLocks noChangeAspect="1" noChangeArrowheads="1"/>
            </p:cNvPicPr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224628"/>
              <a:ext cx="1169357" cy="11306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400000"/>
                  <a:headEnd/>
                  <a:tailEnd/>
                </a14:hiddenLine>
              </a:ext>
            </a:extLst>
          </p:spPr>
        </p:pic>
        <p:pic>
          <p:nvPicPr>
            <p:cNvPr id="1031" name="image2.png"/>
            <p:cNvPicPr>
              <a:picLocks noChangeAspect="1" noChangeArrowheads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308542" y="0"/>
              <a:ext cx="1975567" cy="16109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400000"/>
                  <a:headEnd/>
                  <a:tailEnd/>
                </a14:hiddenLine>
              </a:ext>
            </a:extLst>
          </p:spPr>
        </p:pic>
        <p:pic>
          <p:nvPicPr>
            <p:cNvPr id="1032" name="image3.png"/>
            <p:cNvPicPr>
              <a:picLocks noChangeAspect="1" noChangeArrowheads="1"/>
            </p:cNvPicPr>
            <p:nvPr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28995" y="692857"/>
              <a:ext cx="8187628" cy="118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400000"/>
                  <a:headEnd/>
                  <a:tailEnd/>
                </a14:hiddenLine>
              </a:ext>
            </a:extLst>
          </p:spPr>
        </p:pic>
      </p:grpSp>
      <p:sp>
        <p:nvSpPr>
          <p:cNvPr id="1027" name="Shape 6"/>
          <p:cNvSpPr>
            <a:spLocks noGrp="1"/>
          </p:cNvSpPr>
          <p:nvPr>
            <p:ph type="title"/>
          </p:nvPr>
        </p:nvSpPr>
        <p:spPr bwMode="auto">
          <a:xfrm>
            <a:off x="838200" y="230189"/>
            <a:ext cx="10515600" cy="1595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vert="horz" wrap="square" lIns="45719" tIns="45720" rIns="45719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>
                <a:sym typeface="Calibri Light" panose="020F0302020204030204" pitchFamily="34" charset="0"/>
              </a:rPr>
              <a:t>Title Text</a:t>
            </a:r>
          </a:p>
        </p:txBody>
      </p:sp>
      <p:sp>
        <p:nvSpPr>
          <p:cNvPr id="1028" name="Shape 7"/>
          <p:cNvSpPr>
            <a:spLocks noGrp="1"/>
          </p:cNvSpPr>
          <p:nvPr>
            <p:ph type="body" idx="1"/>
          </p:nvPr>
        </p:nvSpPr>
        <p:spPr bwMode="auto">
          <a:xfrm>
            <a:off x="838200" y="1825626"/>
            <a:ext cx="10515600" cy="5032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vert="horz" wrap="square" lIns="45719" tIns="45720" rIns="45719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>
                <a:sym typeface="Calibri" panose="020F0502020204030204" pitchFamily="34" charset="0"/>
              </a:rPr>
              <a:t>Body Level One</a:t>
            </a:r>
          </a:p>
          <a:p>
            <a:pPr lvl="1"/>
            <a:r>
              <a:rPr lang="en-US" altLang="en-US">
                <a:sym typeface="Calibri" panose="020F0502020204030204" pitchFamily="34" charset="0"/>
              </a:rPr>
              <a:t>Body Level Two</a:t>
            </a:r>
          </a:p>
          <a:p>
            <a:pPr lvl="2"/>
            <a:r>
              <a:rPr lang="en-US" altLang="en-US">
                <a:sym typeface="Calibri" panose="020F0502020204030204" pitchFamily="34" charset="0"/>
              </a:rPr>
              <a:t>Body Level Three</a:t>
            </a:r>
          </a:p>
          <a:p>
            <a:pPr lvl="3"/>
            <a:r>
              <a:rPr lang="en-US" altLang="en-US">
                <a:sym typeface="Calibri" panose="020F0502020204030204" pitchFamily="34" charset="0"/>
              </a:rPr>
              <a:t>Body Level Four</a:t>
            </a:r>
          </a:p>
          <a:p>
            <a:pPr lvl="4"/>
            <a:r>
              <a:rPr lang="en-US" altLang="en-US">
                <a:sym typeface="Calibri" panose="020F0502020204030204" pitchFamily="34" charset="0"/>
              </a:rPr>
              <a:t>Body Level Five</a:t>
            </a:r>
          </a:p>
        </p:txBody>
      </p:sp>
      <p:sp>
        <p:nvSpPr>
          <p:cNvPr id="8" name="Shape 8"/>
          <p:cNvSpPr>
            <a:spLocks noGrp="1"/>
          </p:cNvSpPr>
          <p:nvPr>
            <p:ph type="sldNum" sz="quarter" idx="2"/>
          </p:nvPr>
        </p:nvSpPr>
        <p:spPr>
          <a:xfrm>
            <a:off x="8610600" y="6440488"/>
            <a:ext cx="2743200" cy="196850"/>
          </a:xfrm>
          <a:prstGeom prst="rect">
            <a:avLst/>
          </a:prstGeom>
          <a:ln w="12700">
            <a:miter lim="400000"/>
          </a:ln>
        </p:spPr>
        <p:txBody>
          <a:bodyPr lIns="45719" rIns="45719" anchor="ctr">
            <a:spAutoFit/>
          </a:bodyPr>
          <a:lstStyle>
            <a:lvl1pPr algn="r" eaLnBrk="1" hangingPunct="1">
              <a:defRPr sz="675">
                <a:solidFill>
                  <a:srgbClr val="540115"/>
                </a:solidFill>
                <a:cs typeface="+mn-cs"/>
              </a:defRPr>
            </a:lvl1pPr>
          </a:lstStyle>
          <a:p>
            <a:fld id="{B96E4F74-AF3A-4B4E-8EFD-A6A841A129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1769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</p:sldLayoutIdLst>
  <p:transition spd="med"/>
  <p:txStyles>
    <p:titleStyle>
      <a:lvl1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Calibri Light"/>
          <a:ea typeface="Calibri Light"/>
          <a:cs typeface="Calibri Light"/>
          <a:sym typeface="Calibri Light" panose="020F0302020204030204" pitchFamily="34" charset="0"/>
        </a:defRPr>
      </a:lvl1pPr>
      <a:lvl2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Calibri Light"/>
          <a:ea typeface="Calibri Light"/>
          <a:cs typeface="Calibri Light"/>
          <a:sym typeface="Calibri Light" panose="020F0302020204030204" pitchFamily="34" charset="0"/>
        </a:defRPr>
      </a:lvl2pPr>
      <a:lvl3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Calibri Light"/>
          <a:ea typeface="Calibri Light"/>
          <a:cs typeface="Calibri Light"/>
          <a:sym typeface="Calibri Light" panose="020F0302020204030204" pitchFamily="34" charset="0"/>
        </a:defRPr>
      </a:lvl3pPr>
      <a:lvl4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Calibri Light"/>
          <a:ea typeface="Calibri Light"/>
          <a:cs typeface="Calibri Light"/>
          <a:sym typeface="Calibri Light" panose="020F0302020204030204" pitchFamily="34" charset="0"/>
        </a:defRPr>
      </a:lvl4pPr>
      <a:lvl5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Calibri Light"/>
          <a:ea typeface="Calibri Light"/>
          <a:cs typeface="Calibri Light"/>
          <a:sym typeface="Calibri Light" panose="020F0302020204030204" pitchFamily="34" charset="0"/>
        </a:defRPr>
      </a:lvl5pPr>
      <a:lvl6pPr eaLnBrk="1" hangingPunct="1">
        <a:lnSpc>
          <a:spcPct val="90000"/>
        </a:lnSpc>
        <a:defRPr sz="2475">
          <a:latin typeface="Calibri Light"/>
          <a:ea typeface="Calibri Light"/>
          <a:cs typeface="Calibri Light"/>
          <a:sym typeface="Calibri Light"/>
        </a:defRPr>
      </a:lvl6pPr>
      <a:lvl7pPr eaLnBrk="1" hangingPunct="1">
        <a:lnSpc>
          <a:spcPct val="90000"/>
        </a:lnSpc>
        <a:defRPr sz="2475">
          <a:latin typeface="Calibri Light"/>
          <a:ea typeface="Calibri Light"/>
          <a:cs typeface="Calibri Light"/>
          <a:sym typeface="Calibri Light"/>
        </a:defRPr>
      </a:lvl7pPr>
      <a:lvl8pPr eaLnBrk="1" hangingPunct="1">
        <a:lnSpc>
          <a:spcPct val="90000"/>
        </a:lnSpc>
        <a:defRPr sz="2475">
          <a:latin typeface="Calibri Light"/>
          <a:ea typeface="Calibri Light"/>
          <a:cs typeface="Calibri Light"/>
          <a:sym typeface="Calibri Light"/>
        </a:defRPr>
      </a:lvl8pPr>
      <a:lvl9pPr eaLnBrk="1" hangingPunct="1">
        <a:lnSpc>
          <a:spcPct val="90000"/>
        </a:lnSpc>
        <a:defRPr sz="2475">
          <a:latin typeface="Calibri Light"/>
          <a:ea typeface="Calibri Light"/>
          <a:cs typeface="Calibri Light"/>
          <a:sym typeface="Calibri Light"/>
        </a:defRPr>
      </a:lvl9pPr>
    </p:titleStyle>
    <p:bodyStyle>
      <a:lvl1pPr marL="128588" indent="-128588" algn="l" rtl="0" eaLnBrk="1" fontAlgn="base" hangingPunct="1">
        <a:lnSpc>
          <a:spcPct val="90000"/>
        </a:lnSpc>
        <a:spcBef>
          <a:spcPts val="563"/>
        </a:spcBef>
        <a:spcAft>
          <a:spcPct val="0"/>
        </a:spcAft>
        <a:buSzPct val="100000"/>
        <a:buFont typeface="Arial" panose="020B0604020202020204" pitchFamily="34" charset="0"/>
        <a:buChar char="•"/>
        <a:defRPr sz="1500">
          <a:solidFill>
            <a:schemeClr val="tx1"/>
          </a:solidFill>
          <a:latin typeface="Calibri"/>
          <a:ea typeface="Calibri"/>
          <a:cs typeface="Calibri"/>
          <a:sym typeface="Calibri" panose="020F0502020204030204" pitchFamily="34" charset="0"/>
        </a:defRPr>
      </a:lvl1pPr>
      <a:lvl2pPr marL="406400" indent="-149225" algn="l" rtl="0" eaLnBrk="1" fontAlgn="base" hangingPunct="1">
        <a:lnSpc>
          <a:spcPct val="90000"/>
        </a:lnSpc>
        <a:spcBef>
          <a:spcPts val="563"/>
        </a:spcBef>
        <a:spcAft>
          <a:spcPct val="0"/>
        </a:spcAft>
        <a:buSzPct val="100000"/>
        <a:buFont typeface="Arial" panose="020B0604020202020204" pitchFamily="34" charset="0"/>
        <a:buChar char="•"/>
        <a:defRPr sz="1500">
          <a:solidFill>
            <a:schemeClr val="tx1"/>
          </a:solidFill>
          <a:latin typeface="Calibri"/>
          <a:ea typeface="Calibri"/>
          <a:cs typeface="Calibri"/>
          <a:sym typeface="Calibri" panose="020F0502020204030204" pitchFamily="34" charset="0"/>
        </a:defRPr>
      </a:lvl2pPr>
      <a:lvl3pPr marL="693738" indent="-179388" algn="l" rtl="0" eaLnBrk="1" fontAlgn="base" hangingPunct="1">
        <a:lnSpc>
          <a:spcPct val="90000"/>
        </a:lnSpc>
        <a:spcBef>
          <a:spcPts val="563"/>
        </a:spcBef>
        <a:spcAft>
          <a:spcPct val="0"/>
        </a:spcAft>
        <a:buSzPct val="100000"/>
        <a:buFont typeface="Arial" panose="020B0604020202020204" pitchFamily="34" charset="0"/>
        <a:buChar char="•"/>
        <a:defRPr sz="1500">
          <a:solidFill>
            <a:schemeClr val="tx1"/>
          </a:solidFill>
          <a:latin typeface="Calibri"/>
          <a:ea typeface="Calibri"/>
          <a:cs typeface="Calibri"/>
          <a:sym typeface="Calibri" panose="020F0502020204030204" pitchFamily="34" charset="0"/>
        </a:defRPr>
      </a:lvl3pPr>
      <a:lvl4pPr marL="971550" indent="-200025" algn="l" rtl="0" eaLnBrk="1" fontAlgn="base" hangingPunct="1">
        <a:lnSpc>
          <a:spcPct val="90000"/>
        </a:lnSpc>
        <a:spcBef>
          <a:spcPts val="563"/>
        </a:spcBef>
        <a:spcAft>
          <a:spcPct val="0"/>
        </a:spcAft>
        <a:buSzPct val="100000"/>
        <a:buFont typeface="Arial" panose="020B0604020202020204" pitchFamily="34" charset="0"/>
        <a:buChar char="•"/>
        <a:defRPr sz="1500">
          <a:solidFill>
            <a:schemeClr val="tx1"/>
          </a:solidFill>
          <a:latin typeface="Calibri"/>
          <a:ea typeface="Calibri"/>
          <a:cs typeface="Calibri"/>
          <a:sym typeface="Calibri" panose="020F0502020204030204" pitchFamily="34" charset="0"/>
        </a:defRPr>
      </a:lvl4pPr>
      <a:lvl5pPr marL="1228725" indent="-200025" algn="l" rtl="0" eaLnBrk="1" fontAlgn="base" hangingPunct="1">
        <a:lnSpc>
          <a:spcPct val="90000"/>
        </a:lnSpc>
        <a:spcBef>
          <a:spcPts val="563"/>
        </a:spcBef>
        <a:spcAft>
          <a:spcPct val="0"/>
        </a:spcAft>
        <a:buSzPct val="100000"/>
        <a:buFont typeface="Arial" panose="020B0604020202020204" pitchFamily="34" charset="0"/>
        <a:buChar char="•"/>
        <a:defRPr sz="1500">
          <a:solidFill>
            <a:schemeClr val="tx1"/>
          </a:solidFill>
          <a:latin typeface="Calibri"/>
          <a:ea typeface="Calibri"/>
          <a:cs typeface="Calibri"/>
          <a:sym typeface="Calibri" panose="020F0502020204030204" pitchFamily="34" charset="0"/>
        </a:defRPr>
      </a:lvl5pPr>
      <a:lvl6pPr marL="1485900" indent="-200025" eaLnBrk="1" hangingPunct="1">
        <a:lnSpc>
          <a:spcPct val="90000"/>
        </a:lnSpc>
        <a:spcBef>
          <a:spcPts val="563"/>
        </a:spcBef>
        <a:buSzPct val="100000"/>
        <a:buFont typeface="Arial"/>
        <a:buChar char="•"/>
        <a:defRPr sz="1575">
          <a:latin typeface="Calibri"/>
          <a:ea typeface="Calibri"/>
          <a:cs typeface="Calibri"/>
          <a:sym typeface="Calibri"/>
        </a:defRPr>
      </a:lvl6pPr>
      <a:lvl7pPr marL="1743075" indent="-200025" eaLnBrk="1" hangingPunct="1">
        <a:lnSpc>
          <a:spcPct val="90000"/>
        </a:lnSpc>
        <a:spcBef>
          <a:spcPts val="563"/>
        </a:spcBef>
        <a:buSzPct val="100000"/>
        <a:buFont typeface="Arial"/>
        <a:buChar char="•"/>
        <a:defRPr sz="1575">
          <a:latin typeface="Calibri"/>
          <a:ea typeface="Calibri"/>
          <a:cs typeface="Calibri"/>
          <a:sym typeface="Calibri"/>
        </a:defRPr>
      </a:lvl7pPr>
      <a:lvl8pPr marL="2000250" indent="-200025" eaLnBrk="1" hangingPunct="1">
        <a:lnSpc>
          <a:spcPct val="90000"/>
        </a:lnSpc>
        <a:spcBef>
          <a:spcPts val="563"/>
        </a:spcBef>
        <a:buSzPct val="100000"/>
        <a:buFont typeface="Arial"/>
        <a:buChar char="•"/>
        <a:defRPr sz="1575">
          <a:latin typeface="Calibri"/>
          <a:ea typeface="Calibri"/>
          <a:cs typeface="Calibri"/>
          <a:sym typeface="Calibri"/>
        </a:defRPr>
      </a:lvl8pPr>
      <a:lvl9pPr marL="2257425" indent="-200025" eaLnBrk="1" hangingPunct="1">
        <a:lnSpc>
          <a:spcPct val="90000"/>
        </a:lnSpc>
        <a:spcBef>
          <a:spcPts val="563"/>
        </a:spcBef>
        <a:buSzPct val="100000"/>
        <a:buFont typeface="Arial"/>
        <a:buChar char="•"/>
        <a:defRPr sz="1575">
          <a:latin typeface="Calibri"/>
          <a:ea typeface="Calibri"/>
          <a:cs typeface="Calibri"/>
          <a:sym typeface="Calibri"/>
        </a:defRPr>
      </a:lvl9pPr>
    </p:bodyStyle>
    <p:otherStyle>
      <a:lvl1pPr algn="r" eaLnBrk="1" hangingPunct="1">
        <a:defRPr sz="675">
          <a:solidFill>
            <a:schemeClr val="tx1"/>
          </a:solidFill>
          <a:latin typeface="+mn-lt"/>
          <a:ea typeface="+mn-ea"/>
          <a:cs typeface="+mn-cs"/>
          <a:sym typeface="Calibri"/>
        </a:defRPr>
      </a:lvl1pPr>
      <a:lvl2pPr indent="257175" algn="r" eaLnBrk="1" hangingPunct="1">
        <a:defRPr sz="675">
          <a:solidFill>
            <a:schemeClr val="tx1"/>
          </a:solidFill>
          <a:latin typeface="+mn-lt"/>
          <a:ea typeface="+mn-ea"/>
          <a:cs typeface="+mn-cs"/>
          <a:sym typeface="Calibri"/>
        </a:defRPr>
      </a:lvl2pPr>
      <a:lvl3pPr indent="514350" algn="r" eaLnBrk="1" hangingPunct="1">
        <a:defRPr sz="675">
          <a:solidFill>
            <a:schemeClr val="tx1"/>
          </a:solidFill>
          <a:latin typeface="+mn-lt"/>
          <a:ea typeface="+mn-ea"/>
          <a:cs typeface="+mn-cs"/>
          <a:sym typeface="Calibri"/>
        </a:defRPr>
      </a:lvl3pPr>
      <a:lvl4pPr indent="771525" algn="r" eaLnBrk="1" hangingPunct="1">
        <a:defRPr sz="675">
          <a:solidFill>
            <a:schemeClr val="tx1"/>
          </a:solidFill>
          <a:latin typeface="+mn-lt"/>
          <a:ea typeface="+mn-ea"/>
          <a:cs typeface="+mn-cs"/>
          <a:sym typeface="Calibri"/>
        </a:defRPr>
      </a:lvl4pPr>
      <a:lvl5pPr indent="1028700" algn="r" eaLnBrk="1" hangingPunct="1">
        <a:defRPr sz="675">
          <a:solidFill>
            <a:schemeClr val="tx1"/>
          </a:solidFill>
          <a:latin typeface="+mn-lt"/>
          <a:ea typeface="+mn-ea"/>
          <a:cs typeface="+mn-cs"/>
          <a:sym typeface="Calibri"/>
        </a:defRPr>
      </a:lvl5pPr>
      <a:lvl6pPr indent="1285875" algn="r" eaLnBrk="1" hangingPunct="1">
        <a:defRPr sz="675">
          <a:solidFill>
            <a:schemeClr val="tx1"/>
          </a:solidFill>
          <a:latin typeface="+mn-lt"/>
          <a:ea typeface="+mn-ea"/>
          <a:cs typeface="+mn-cs"/>
          <a:sym typeface="Calibri"/>
        </a:defRPr>
      </a:lvl6pPr>
      <a:lvl7pPr indent="1543050" algn="r" eaLnBrk="1" hangingPunct="1">
        <a:defRPr sz="675">
          <a:solidFill>
            <a:schemeClr val="tx1"/>
          </a:solidFill>
          <a:latin typeface="+mn-lt"/>
          <a:ea typeface="+mn-ea"/>
          <a:cs typeface="+mn-cs"/>
          <a:sym typeface="Calibri"/>
        </a:defRPr>
      </a:lvl7pPr>
      <a:lvl8pPr indent="1800225" algn="r" eaLnBrk="1" hangingPunct="1">
        <a:defRPr sz="675">
          <a:solidFill>
            <a:schemeClr val="tx1"/>
          </a:solidFill>
          <a:latin typeface="+mn-lt"/>
          <a:ea typeface="+mn-ea"/>
          <a:cs typeface="+mn-cs"/>
          <a:sym typeface="Calibri"/>
        </a:defRPr>
      </a:lvl8pPr>
      <a:lvl9pPr indent="2057400" algn="r" eaLnBrk="1" hangingPunct="1">
        <a:defRPr sz="675">
          <a:solidFill>
            <a:schemeClr val="tx1"/>
          </a:solidFill>
          <a:latin typeface="+mn-lt"/>
          <a:ea typeface="+mn-ea"/>
          <a:cs typeface="+mn-cs"/>
          <a:sym typeface="Calibri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5"/>
          <p:cNvGrpSpPr>
            <a:grpSpLocks/>
          </p:cNvGrpSpPr>
          <p:nvPr/>
        </p:nvGrpSpPr>
        <p:grpSpPr bwMode="auto">
          <a:xfrm>
            <a:off x="69851" y="5461001"/>
            <a:ext cx="11283949" cy="1611313"/>
            <a:chOff x="0" y="0"/>
            <a:chExt cx="11284108" cy="1610907"/>
          </a:xfrm>
        </p:grpSpPr>
        <p:pic>
          <p:nvPicPr>
            <p:cNvPr id="2054" name="image1.png"/>
            <p:cNvPicPr>
              <a:picLocks noChangeAspect="1" noChangeArrowheads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224628"/>
              <a:ext cx="1169357" cy="11306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400000"/>
                  <a:headEnd/>
                  <a:tailEnd/>
                </a14:hiddenLine>
              </a:ext>
            </a:extLst>
          </p:spPr>
        </p:pic>
        <p:pic>
          <p:nvPicPr>
            <p:cNvPr id="2055" name="image2.png"/>
            <p:cNvPicPr>
              <a:picLocks noChangeAspect="1" noChangeArrowheads="1"/>
            </p:cNvPicPr>
            <p:nvPr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308542" y="0"/>
              <a:ext cx="1975567" cy="16109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400000"/>
                  <a:headEnd/>
                  <a:tailEnd/>
                </a14:hiddenLine>
              </a:ext>
            </a:extLst>
          </p:spPr>
        </p:pic>
        <p:pic>
          <p:nvPicPr>
            <p:cNvPr id="2056" name="image3.png"/>
            <p:cNvPicPr>
              <a:picLocks noChangeAspect="1" noChangeArrowheads="1"/>
            </p:cNvPicPr>
            <p:nvPr/>
          </p:nvPicPr>
          <p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28995" y="692857"/>
              <a:ext cx="8187628" cy="118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400000"/>
                  <a:headEnd/>
                  <a:tailEnd/>
                </a14:hiddenLine>
              </a:ext>
            </a:extLst>
          </p:spPr>
        </p:pic>
      </p:grpSp>
      <p:sp>
        <p:nvSpPr>
          <p:cNvPr id="2051" name="Shape 6"/>
          <p:cNvSpPr>
            <a:spLocks noGrp="1"/>
          </p:cNvSpPr>
          <p:nvPr>
            <p:ph type="title"/>
          </p:nvPr>
        </p:nvSpPr>
        <p:spPr bwMode="auto">
          <a:xfrm>
            <a:off x="838200" y="230189"/>
            <a:ext cx="10515600" cy="1595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vert="horz" wrap="square" lIns="45719" tIns="45720" rIns="45719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>
                <a:sym typeface="Calibri Light" panose="020F0302020204030204" pitchFamily="34" charset="0"/>
              </a:rPr>
              <a:t>Title Text</a:t>
            </a:r>
          </a:p>
        </p:txBody>
      </p:sp>
      <p:sp>
        <p:nvSpPr>
          <p:cNvPr id="2052" name="Shape 7"/>
          <p:cNvSpPr>
            <a:spLocks noGrp="1"/>
          </p:cNvSpPr>
          <p:nvPr>
            <p:ph type="body" idx="1"/>
          </p:nvPr>
        </p:nvSpPr>
        <p:spPr bwMode="auto">
          <a:xfrm>
            <a:off x="838200" y="1825626"/>
            <a:ext cx="10515600" cy="5032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vert="horz" wrap="square" lIns="45719" tIns="45720" rIns="45719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>
                <a:sym typeface="Calibri" panose="020F0502020204030204" pitchFamily="34" charset="0"/>
              </a:rPr>
              <a:t>Body Level One</a:t>
            </a:r>
          </a:p>
          <a:p>
            <a:pPr lvl="1"/>
            <a:r>
              <a:rPr lang="en-US" altLang="en-US">
                <a:sym typeface="Calibri" panose="020F0502020204030204" pitchFamily="34" charset="0"/>
              </a:rPr>
              <a:t>Body Level Two</a:t>
            </a:r>
          </a:p>
          <a:p>
            <a:pPr lvl="2"/>
            <a:r>
              <a:rPr lang="en-US" altLang="en-US">
                <a:sym typeface="Calibri" panose="020F0502020204030204" pitchFamily="34" charset="0"/>
              </a:rPr>
              <a:t>Body Level Three</a:t>
            </a:r>
          </a:p>
          <a:p>
            <a:pPr lvl="3"/>
            <a:r>
              <a:rPr lang="en-US" altLang="en-US">
                <a:sym typeface="Calibri" panose="020F0502020204030204" pitchFamily="34" charset="0"/>
              </a:rPr>
              <a:t>Body Level Four</a:t>
            </a:r>
          </a:p>
          <a:p>
            <a:pPr lvl="4"/>
            <a:r>
              <a:rPr lang="en-US" altLang="en-US">
                <a:sym typeface="Calibri" panose="020F0502020204030204" pitchFamily="34" charset="0"/>
              </a:rPr>
              <a:t>Body Level Five</a:t>
            </a:r>
          </a:p>
        </p:txBody>
      </p:sp>
      <p:sp>
        <p:nvSpPr>
          <p:cNvPr id="8" name="Shape 8"/>
          <p:cNvSpPr>
            <a:spLocks noGrp="1"/>
          </p:cNvSpPr>
          <p:nvPr>
            <p:ph type="sldNum" sz="quarter" idx="2"/>
          </p:nvPr>
        </p:nvSpPr>
        <p:spPr>
          <a:xfrm>
            <a:off x="8610600" y="6440488"/>
            <a:ext cx="2743200" cy="196850"/>
          </a:xfrm>
          <a:prstGeom prst="rect">
            <a:avLst/>
          </a:prstGeom>
          <a:ln w="12700">
            <a:miter lim="400000"/>
          </a:ln>
        </p:spPr>
        <p:txBody>
          <a:bodyPr lIns="45719" rIns="45719" anchor="ctr">
            <a:spAutoFit/>
          </a:bodyPr>
          <a:lstStyle>
            <a:lvl1pPr algn="r" eaLnBrk="1" hangingPunct="1">
              <a:defRPr sz="675">
                <a:solidFill>
                  <a:srgbClr val="540115"/>
                </a:solidFill>
                <a:cs typeface="+mn-cs"/>
              </a:defRPr>
            </a:lvl1pPr>
          </a:lstStyle>
          <a:p>
            <a:pPr>
              <a:defRPr/>
            </a:pPr>
            <a:fld id="{1B16C19F-D20D-4078-B863-276D04AA4DAE}" type="slidenum">
              <a:rPr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0133831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ransition spd="med"/>
  <p:hf sldNum="0" hdr="0" ftr="0" dt="0"/>
  <p:txStyles>
    <p:titleStyle>
      <a:lvl1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Calibri Light"/>
          <a:ea typeface="Calibri Light"/>
          <a:cs typeface="Calibri Light"/>
          <a:sym typeface="Calibri Light" panose="020F0302020204030204" pitchFamily="34" charset="0"/>
        </a:defRPr>
      </a:lvl1pPr>
      <a:lvl2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Calibri Light"/>
          <a:ea typeface="Calibri Light"/>
          <a:cs typeface="Calibri Light"/>
          <a:sym typeface="Calibri Light" panose="020F0302020204030204" pitchFamily="34" charset="0"/>
        </a:defRPr>
      </a:lvl2pPr>
      <a:lvl3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Calibri Light"/>
          <a:ea typeface="Calibri Light"/>
          <a:cs typeface="Calibri Light"/>
          <a:sym typeface="Calibri Light" panose="020F0302020204030204" pitchFamily="34" charset="0"/>
        </a:defRPr>
      </a:lvl3pPr>
      <a:lvl4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Calibri Light"/>
          <a:ea typeface="Calibri Light"/>
          <a:cs typeface="Calibri Light"/>
          <a:sym typeface="Calibri Light" panose="020F0302020204030204" pitchFamily="34" charset="0"/>
        </a:defRPr>
      </a:lvl4pPr>
      <a:lvl5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Calibri Light"/>
          <a:ea typeface="Calibri Light"/>
          <a:cs typeface="Calibri Light"/>
          <a:sym typeface="Calibri Light" panose="020F0302020204030204" pitchFamily="34" charset="0"/>
        </a:defRPr>
      </a:lvl5pPr>
      <a:lvl6pPr eaLnBrk="1" hangingPunct="1">
        <a:lnSpc>
          <a:spcPct val="90000"/>
        </a:lnSpc>
        <a:defRPr sz="2475">
          <a:latin typeface="Calibri Light"/>
          <a:ea typeface="Calibri Light"/>
          <a:cs typeface="Calibri Light"/>
          <a:sym typeface="Calibri Light"/>
        </a:defRPr>
      </a:lvl6pPr>
      <a:lvl7pPr eaLnBrk="1" hangingPunct="1">
        <a:lnSpc>
          <a:spcPct val="90000"/>
        </a:lnSpc>
        <a:defRPr sz="2475">
          <a:latin typeface="Calibri Light"/>
          <a:ea typeface="Calibri Light"/>
          <a:cs typeface="Calibri Light"/>
          <a:sym typeface="Calibri Light"/>
        </a:defRPr>
      </a:lvl7pPr>
      <a:lvl8pPr eaLnBrk="1" hangingPunct="1">
        <a:lnSpc>
          <a:spcPct val="90000"/>
        </a:lnSpc>
        <a:defRPr sz="2475">
          <a:latin typeface="Calibri Light"/>
          <a:ea typeface="Calibri Light"/>
          <a:cs typeface="Calibri Light"/>
          <a:sym typeface="Calibri Light"/>
        </a:defRPr>
      </a:lvl8pPr>
      <a:lvl9pPr eaLnBrk="1" hangingPunct="1">
        <a:lnSpc>
          <a:spcPct val="90000"/>
        </a:lnSpc>
        <a:defRPr sz="2475">
          <a:latin typeface="Calibri Light"/>
          <a:ea typeface="Calibri Light"/>
          <a:cs typeface="Calibri Light"/>
          <a:sym typeface="Calibri Light"/>
        </a:defRPr>
      </a:lvl9pPr>
    </p:titleStyle>
    <p:bodyStyle>
      <a:lvl1pPr marL="128588" indent="-128588" algn="l" rtl="0" eaLnBrk="1" fontAlgn="base" hangingPunct="1">
        <a:lnSpc>
          <a:spcPct val="90000"/>
        </a:lnSpc>
        <a:spcBef>
          <a:spcPts val="563"/>
        </a:spcBef>
        <a:spcAft>
          <a:spcPct val="0"/>
        </a:spcAft>
        <a:buSzPct val="100000"/>
        <a:buFont typeface="Arial" panose="020B0604020202020204" pitchFamily="34" charset="0"/>
        <a:buChar char="•"/>
        <a:defRPr sz="1500">
          <a:solidFill>
            <a:schemeClr val="tx1"/>
          </a:solidFill>
          <a:latin typeface="Calibri"/>
          <a:ea typeface="Calibri"/>
          <a:cs typeface="Calibri"/>
          <a:sym typeface="Calibri" panose="020F0502020204030204" pitchFamily="34" charset="0"/>
        </a:defRPr>
      </a:lvl1pPr>
      <a:lvl2pPr marL="406400" indent="-149225" algn="l" rtl="0" eaLnBrk="1" fontAlgn="base" hangingPunct="1">
        <a:lnSpc>
          <a:spcPct val="90000"/>
        </a:lnSpc>
        <a:spcBef>
          <a:spcPts val="563"/>
        </a:spcBef>
        <a:spcAft>
          <a:spcPct val="0"/>
        </a:spcAft>
        <a:buSzPct val="100000"/>
        <a:buFont typeface="Arial" panose="020B0604020202020204" pitchFamily="34" charset="0"/>
        <a:buChar char="•"/>
        <a:defRPr sz="1500">
          <a:solidFill>
            <a:schemeClr val="tx1"/>
          </a:solidFill>
          <a:latin typeface="Calibri"/>
          <a:ea typeface="Calibri"/>
          <a:cs typeface="Calibri"/>
          <a:sym typeface="Calibri" panose="020F0502020204030204" pitchFamily="34" charset="0"/>
        </a:defRPr>
      </a:lvl2pPr>
      <a:lvl3pPr marL="693738" indent="-179388" algn="l" rtl="0" eaLnBrk="1" fontAlgn="base" hangingPunct="1">
        <a:lnSpc>
          <a:spcPct val="90000"/>
        </a:lnSpc>
        <a:spcBef>
          <a:spcPts val="563"/>
        </a:spcBef>
        <a:spcAft>
          <a:spcPct val="0"/>
        </a:spcAft>
        <a:buSzPct val="100000"/>
        <a:buFont typeface="Arial" panose="020B0604020202020204" pitchFamily="34" charset="0"/>
        <a:buChar char="•"/>
        <a:defRPr sz="1500">
          <a:solidFill>
            <a:schemeClr val="tx1"/>
          </a:solidFill>
          <a:latin typeface="Calibri"/>
          <a:ea typeface="Calibri"/>
          <a:cs typeface="Calibri"/>
          <a:sym typeface="Calibri" panose="020F0502020204030204" pitchFamily="34" charset="0"/>
        </a:defRPr>
      </a:lvl3pPr>
      <a:lvl4pPr marL="971550" indent="-200025" algn="l" rtl="0" eaLnBrk="1" fontAlgn="base" hangingPunct="1">
        <a:lnSpc>
          <a:spcPct val="90000"/>
        </a:lnSpc>
        <a:spcBef>
          <a:spcPts val="563"/>
        </a:spcBef>
        <a:spcAft>
          <a:spcPct val="0"/>
        </a:spcAft>
        <a:buSzPct val="100000"/>
        <a:buFont typeface="Arial" panose="020B0604020202020204" pitchFamily="34" charset="0"/>
        <a:buChar char="•"/>
        <a:defRPr sz="1500">
          <a:solidFill>
            <a:schemeClr val="tx1"/>
          </a:solidFill>
          <a:latin typeface="Calibri"/>
          <a:ea typeface="Calibri"/>
          <a:cs typeface="Calibri"/>
          <a:sym typeface="Calibri" panose="020F0502020204030204" pitchFamily="34" charset="0"/>
        </a:defRPr>
      </a:lvl4pPr>
      <a:lvl5pPr marL="1228725" indent="-200025" algn="l" rtl="0" eaLnBrk="1" fontAlgn="base" hangingPunct="1">
        <a:lnSpc>
          <a:spcPct val="90000"/>
        </a:lnSpc>
        <a:spcBef>
          <a:spcPts val="563"/>
        </a:spcBef>
        <a:spcAft>
          <a:spcPct val="0"/>
        </a:spcAft>
        <a:buSzPct val="100000"/>
        <a:buFont typeface="Arial" panose="020B0604020202020204" pitchFamily="34" charset="0"/>
        <a:buChar char="•"/>
        <a:defRPr sz="1500">
          <a:solidFill>
            <a:schemeClr val="tx1"/>
          </a:solidFill>
          <a:latin typeface="Calibri"/>
          <a:ea typeface="Calibri"/>
          <a:cs typeface="Calibri"/>
          <a:sym typeface="Calibri" panose="020F0502020204030204" pitchFamily="34" charset="0"/>
        </a:defRPr>
      </a:lvl5pPr>
      <a:lvl6pPr marL="1485900" indent="-200025" eaLnBrk="1" hangingPunct="1">
        <a:lnSpc>
          <a:spcPct val="90000"/>
        </a:lnSpc>
        <a:spcBef>
          <a:spcPts val="563"/>
        </a:spcBef>
        <a:buSzPct val="100000"/>
        <a:buFont typeface="Arial"/>
        <a:buChar char="•"/>
        <a:defRPr sz="1575">
          <a:latin typeface="Calibri"/>
          <a:ea typeface="Calibri"/>
          <a:cs typeface="Calibri"/>
          <a:sym typeface="Calibri"/>
        </a:defRPr>
      </a:lvl6pPr>
      <a:lvl7pPr marL="1743075" indent="-200025" eaLnBrk="1" hangingPunct="1">
        <a:lnSpc>
          <a:spcPct val="90000"/>
        </a:lnSpc>
        <a:spcBef>
          <a:spcPts val="563"/>
        </a:spcBef>
        <a:buSzPct val="100000"/>
        <a:buFont typeface="Arial"/>
        <a:buChar char="•"/>
        <a:defRPr sz="1575">
          <a:latin typeface="Calibri"/>
          <a:ea typeface="Calibri"/>
          <a:cs typeface="Calibri"/>
          <a:sym typeface="Calibri"/>
        </a:defRPr>
      </a:lvl7pPr>
      <a:lvl8pPr marL="2000250" indent="-200025" eaLnBrk="1" hangingPunct="1">
        <a:lnSpc>
          <a:spcPct val="90000"/>
        </a:lnSpc>
        <a:spcBef>
          <a:spcPts val="563"/>
        </a:spcBef>
        <a:buSzPct val="100000"/>
        <a:buFont typeface="Arial"/>
        <a:buChar char="•"/>
        <a:defRPr sz="1575">
          <a:latin typeface="Calibri"/>
          <a:ea typeface="Calibri"/>
          <a:cs typeface="Calibri"/>
          <a:sym typeface="Calibri"/>
        </a:defRPr>
      </a:lvl8pPr>
      <a:lvl9pPr marL="2257425" indent="-200025" eaLnBrk="1" hangingPunct="1">
        <a:lnSpc>
          <a:spcPct val="90000"/>
        </a:lnSpc>
        <a:spcBef>
          <a:spcPts val="563"/>
        </a:spcBef>
        <a:buSzPct val="100000"/>
        <a:buFont typeface="Arial"/>
        <a:buChar char="•"/>
        <a:defRPr sz="1575">
          <a:latin typeface="Calibri"/>
          <a:ea typeface="Calibri"/>
          <a:cs typeface="Calibri"/>
          <a:sym typeface="Calibri"/>
        </a:defRPr>
      </a:lvl9pPr>
    </p:bodyStyle>
    <p:otherStyle>
      <a:lvl1pPr algn="r" eaLnBrk="1" hangingPunct="1">
        <a:defRPr sz="675">
          <a:solidFill>
            <a:schemeClr val="tx1"/>
          </a:solidFill>
          <a:latin typeface="+mn-lt"/>
          <a:ea typeface="+mn-ea"/>
          <a:cs typeface="+mn-cs"/>
          <a:sym typeface="Calibri"/>
        </a:defRPr>
      </a:lvl1pPr>
      <a:lvl2pPr indent="257175" algn="r" eaLnBrk="1" hangingPunct="1">
        <a:defRPr sz="675">
          <a:solidFill>
            <a:schemeClr val="tx1"/>
          </a:solidFill>
          <a:latin typeface="+mn-lt"/>
          <a:ea typeface="+mn-ea"/>
          <a:cs typeface="+mn-cs"/>
          <a:sym typeface="Calibri"/>
        </a:defRPr>
      </a:lvl2pPr>
      <a:lvl3pPr indent="514350" algn="r" eaLnBrk="1" hangingPunct="1">
        <a:defRPr sz="675">
          <a:solidFill>
            <a:schemeClr val="tx1"/>
          </a:solidFill>
          <a:latin typeface="+mn-lt"/>
          <a:ea typeface="+mn-ea"/>
          <a:cs typeface="+mn-cs"/>
          <a:sym typeface="Calibri"/>
        </a:defRPr>
      </a:lvl3pPr>
      <a:lvl4pPr indent="771525" algn="r" eaLnBrk="1" hangingPunct="1">
        <a:defRPr sz="675">
          <a:solidFill>
            <a:schemeClr val="tx1"/>
          </a:solidFill>
          <a:latin typeface="+mn-lt"/>
          <a:ea typeface="+mn-ea"/>
          <a:cs typeface="+mn-cs"/>
          <a:sym typeface="Calibri"/>
        </a:defRPr>
      </a:lvl4pPr>
      <a:lvl5pPr indent="1028700" algn="r" eaLnBrk="1" hangingPunct="1">
        <a:defRPr sz="675">
          <a:solidFill>
            <a:schemeClr val="tx1"/>
          </a:solidFill>
          <a:latin typeface="+mn-lt"/>
          <a:ea typeface="+mn-ea"/>
          <a:cs typeface="+mn-cs"/>
          <a:sym typeface="Calibri"/>
        </a:defRPr>
      </a:lvl5pPr>
      <a:lvl6pPr indent="1285875" algn="r" eaLnBrk="1" hangingPunct="1">
        <a:defRPr sz="675">
          <a:solidFill>
            <a:schemeClr val="tx1"/>
          </a:solidFill>
          <a:latin typeface="+mn-lt"/>
          <a:ea typeface="+mn-ea"/>
          <a:cs typeface="+mn-cs"/>
          <a:sym typeface="Calibri"/>
        </a:defRPr>
      </a:lvl6pPr>
      <a:lvl7pPr indent="1543050" algn="r" eaLnBrk="1" hangingPunct="1">
        <a:defRPr sz="675">
          <a:solidFill>
            <a:schemeClr val="tx1"/>
          </a:solidFill>
          <a:latin typeface="+mn-lt"/>
          <a:ea typeface="+mn-ea"/>
          <a:cs typeface="+mn-cs"/>
          <a:sym typeface="Calibri"/>
        </a:defRPr>
      </a:lvl7pPr>
      <a:lvl8pPr indent="1800225" algn="r" eaLnBrk="1" hangingPunct="1">
        <a:defRPr sz="675">
          <a:solidFill>
            <a:schemeClr val="tx1"/>
          </a:solidFill>
          <a:latin typeface="+mn-lt"/>
          <a:ea typeface="+mn-ea"/>
          <a:cs typeface="+mn-cs"/>
          <a:sym typeface="Calibri"/>
        </a:defRPr>
      </a:lvl8pPr>
      <a:lvl9pPr indent="2057400" algn="r" eaLnBrk="1" hangingPunct="1">
        <a:defRPr sz="675">
          <a:solidFill>
            <a:schemeClr val="tx1"/>
          </a:solidFill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5602" name="Picture 2" descr="http://www.webseoanalytics.com/blog/wp-content/uploads/2011/09/ajax_p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33800" y="1676400"/>
            <a:ext cx="4305294" cy="2143566"/>
          </a:xfrm>
          <a:prstGeom prst="rect">
            <a:avLst/>
          </a:prstGeom>
          <a:noFill/>
        </p:spPr>
      </p:pic>
      <p:sp>
        <p:nvSpPr>
          <p:cNvPr id="4" name="Shape 54">
            <a:extLst>
              <a:ext uri="{FF2B5EF4-FFF2-40B4-BE49-F238E27FC236}">
                <a16:creationId xmlns:a16="http://schemas.microsoft.com/office/drawing/2014/main" id="{D3AFB625-1AA3-431C-BD85-C40F316EF283}"/>
              </a:ext>
            </a:extLst>
          </p:cNvPr>
          <p:cNvSpPr>
            <a:spLocks noGrp="1"/>
          </p:cNvSpPr>
          <p:nvPr/>
        </p:nvSpPr>
        <p:spPr>
          <a:xfrm>
            <a:off x="2534652" y="533400"/>
            <a:ext cx="7122695" cy="8041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lc="http://schemas.openxmlformats.org/drawingml/2006/lockedCanvas" xmlns:ma14="http://schemas.microsoft.com/office/mac/drawingml/2011/main" xmlns="" val="1"/>
            </a:ext>
          </a:extLst>
        </p:spPr>
        <p:txBody>
          <a:bodyPr lIns="45719" rIns="45719" anchor="b">
            <a:normAutofit fontScale="90000" lnSpcReduction="10000"/>
          </a:bodyPr>
          <a:lstStyle>
            <a:lvl1pPr algn="ctr">
              <a:lnSpc>
                <a:spcPct val="90000"/>
              </a:lnSpc>
              <a:defRPr sz="4500">
                <a:latin typeface="Calibri Light"/>
                <a:ea typeface="Calibri Light"/>
                <a:cs typeface="Calibri Light"/>
                <a:sym typeface="Calibri Light"/>
              </a:defRPr>
            </a:lvl1pPr>
            <a:lvl2pPr>
              <a:lnSpc>
                <a:spcPct val="90000"/>
              </a:lnSpc>
              <a:defRPr sz="3300">
                <a:latin typeface="Calibri Light"/>
                <a:ea typeface="Calibri Light"/>
                <a:cs typeface="Calibri Light"/>
                <a:sym typeface="Calibri Light"/>
              </a:defRPr>
            </a:lvl2pPr>
            <a:lvl3pPr>
              <a:lnSpc>
                <a:spcPct val="90000"/>
              </a:lnSpc>
              <a:defRPr sz="3300">
                <a:latin typeface="Calibri Light"/>
                <a:ea typeface="Calibri Light"/>
                <a:cs typeface="Calibri Light"/>
                <a:sym typeface="Calibri Light"/>
              </a:defRPr>
            </a:lvl3pPr>
            <a:lvl4pPr>
              <a:lnSpc>
                <a:spcPct val="90000"/>
              </a:lnSpc>
              <a:defRPr sz="3300">
                <a:latin typeface="Calibri Light"/>
                <a:ea typeface="Calibri Light"/>
                <a:cs typeface="Calibri Light"/>
                <a:sym typeface="Calibri Light"/>
              </a:defRPr>
            </a:lvl4pPr>
            <a:lvl5pPr>
              <a:lnSpc>
                <a:spcPct val="90000"/>
              </a:lnSpc>
              <a:defRPr sz="3300">
                <a:latin typeface="Calibri Light"/>
                <a:ea typeface="Calibri Light"/>
                <a:cs typeface="Calibri Light"/>
                <a:sym typeface="Calibri Light"/>
              </a:defRPr>
            </a:lvl5pPr>
            <a:lvl6pPr>
              <a:lnSpc>
                <a:spcPct val="90000"/>
              </a:lnSpc>
              <a:defRPr sz="3300">
                <a:latin typeface="Calibri Light"/>
                <a:ea typeface="Calibri Light"/>
                <a:cs typeface="Calibri Light"/>
                <a:sym typeface="Calibri Light"/>
              </a:defRPr>
            </a:lvl6pPr>
            <a:lvl7pPr>
              <a:lnSpc>
                <a:spcPct val="90000"/>
              </a:lnSpc>
              <a:defRPr sz="3300">
                <a:latin typeface="Calibri Light"/>
                <a:ea typeface="Calibri Light"/>
                <a:cs typeface="Calibri Light"/>
                <a:sym typeface="Calibri Light"/>
              </a:defRPr>
            </a:lvl7pPr>
            <a:lvl8pPr>
              <a:lnSpc>
                <a:spcPct val="90000"/>
              </a:lnSpc>
              <a:defRPr sz="3300">
                <a:latin typeface="Calibri Light"/>
                <a:ea typeface="Calibri Light"/>
                <a:cs typeface="Calibri Light"/>
                <a:sym typeface="Calibri Light"/>
              </a:defRPr>
            </a:lvl8pPr>
            <a:lvl9pPr>
              <a:lnSpc>
                <a:spcPct val="90000"/>
              </a:lnSpc>
              <a:defRPr sz="3300">
                <a:latin typeface="Calibri Light"/>
                <a:ea typeface="Calibri Light"/>
                <a:cs typeface="Calibri Light"/>
                <a:sym typeface="Calibri Light"/>
              </a:defRPr>
            </a:lvl9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3300" b="1" dirty="0"/>
              <a:t>CGS 3066: Web Programming and Design</a:t>
            </a:r>
            <a:br>
              <a:rPr lang="en-US" sz="3300" b="1" dirty="0"/>
            </a:br>
            <a:r>
              <a:rPr lang="en-US" sz="3000" b="1" dirty="0">
                <a:solidFill>
                  <a:srgbClr val="5F1124"/>
                </a:solidFill>
              </a:rPr>
              <a:t>Fall 2019</a:t>
            </a:r>
            <a:endParaRPr sz="6000" b="1" dirty="0">
              <a:solidFill>
                <a:srgbClr val="5F1124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30189"/>
            <a:ext cx="10515600" cy="1065211"/>
          </a:xfrm>
        </p:spPr>
        <p:txBody>
          <a:bodyPr/>
          <a:lstStyle/>
          <a:p>
            <a:pPr algn="l"/>
            <a:r>
              <a:rPr lang="en-US" sz="3600" dirty="0">
                <a:solidFill>
                  <a:srgbClr val="990000"/>
                </a:solidFill>
              </a:rPr>
              <a:t>The </a:t>
            </a:r>
            <a:r>
              <a:rPr lang="en-US" sz="3600" dirty="0" err="1">
                <a:solidFill>
                  <a:srgbClr val="FF0000"/>
                </a:solidFill>
                <a:latin typeface="Consolas" panose="020B0609020204030204" pitchFamily="49" charset="0"/>
              </a:rPr>
              <a:t>onreadystatechange</a:t>
            </a:r>
            <a:r>
              <a:rPr lang="en-US" sz="3600" dirty="0">
                <a:solidFill>
                  <a:srgbClr val="990000"/>
                </a:solidFill>
              </a:rPr>
              <a:t> Event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5000" y="1825626"/>
            <a:ext cx="8134350" cy="5032375"/>
          </a:xfrm>
        </p:spPr>
        <p:txBody>
          <a:bodyPr/>
          <a:lstStyle/>
          <a:p>
            <a:r>
              <a:rPr lang="en-US" sz="2000" dirty="0"/>
              <a:t>When a request to a server is sent, we want to perform some actions based on the response.</a:t>
            </a:r>
          </a:p>
          <a:p>
            <a:endParaRPr lang="en-US" sz="2000" dirty="0"/>
          </a:p>
          <a:p>
            <a:r>
              <a:rPr lang="en-US" sz="2000" dirty="0"/>
              <a:t>The </a:t>
            </a:r>
            <a:r>
              <a:rPr lang="en-US" sz="2000" dirty="0" err="1"/>
              <a:t>onreadystatechange</a:t>
            </a:r>
            <a:r>
              <a:rPr lang="en-US" sz="2000" dirty="0"/>
              <a:t> event is triggered every time the </a:t>
            </a:r>
            <a:r>
              <a:rPr lang="en-US" sz="2000" dirty="0" err="1"/>
              <a:t>readyState</a:t>
            </a:r>
            <a:r>
              <a:rPr lang="en-US" sz="2000" dirty="0"/>
              <a:t> changes.</a:t>
            </a:r>
          </a:p>
          <a:p>
            <a:endParaRPr lang="en-US" sz="2000" dirty="0"/>
          </a:p>
          <a:p>
            <a:r>
              <a:rPr lang="en-US" sz="2000" dirty="0"/>
              <a:t>The </a:t>
            </a:r>
            <a:r>
              <a:rPr lang="en-US" sz="2000" dirty="0" err="1"/>
              <a:t>readyState</a:t>
            </a:r>
            <a:r>
              <a:rPr lang="en-US" sz="2000" dirty="0"/>
              <a:t> property holds the status of the </a:t>
            </a:r>
            <a:r>
              <a:rPr lang="en-US" sz="2000" dirty="0" err="1"/>
              <a:t>XMLHttpRequest</a:t>
            </a:r>
            <a:r>
              <a:rPr lang="en-US" sz="2000" dirty="0"/>
              <a:t>.</a:t>
            </a:r>
          </a:p>
          <a:p>
            <a:endParaRPr lang="en-US" sz="2000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30189"/>
            <a:ext cx="10515600" cy="912811"/>
          </a:xfrm>
        </p:spPr>
        <p:txBody>
          <a:bodyPr/>
          <a:lstStyle/>
          <a:p>
            <a:pPr algn="l"/>
            <a:r>
              <a:rPr lang="en-US" dirty="0" err="1">
                <a:solidFill>
                  <a:srgbClr val="FF0000"/>
                </a:solidFill>
                <a:latin typeface="Consolas" panose="020B0609020204030204" pitchFamily="49" charset="0"/>
              </a:rPr>
              <a:t>readyState</a:t>
            </a: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</a:rPr>
              <a:t> </a:t>
            </a:r>
            <a:r>
              <a:rPr lang="en-US" sz="3600" dirty="0">
                <a:solidFill>
                  <a:srgbClr val="990000"/>
                </a:solidFill>
                <a:latin typeface="Calibri" panose="020F0502020204030204" pitchFamily="34" charset="0"/>
              </a:rPr>
              <a:t>and</a:t>
            </a:r>
            <a:r>
              <a:rPr lang="en-US" sz="3600" dirty="0">
                <a:solidFill>
                  <a:srgbClr val="FF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</a:rPr>
              <a:t>status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sz="3600" dirty="0">
                <a:solidFill>
                  <a:srgbClr val="990000"/>
                </a:solidFill>
              </a:rPr>
              <a:t>Attribute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0200" y="1295400"/>
            <a:ext cx="8991600" cy="4803775"/>
          </a:xfrm>
        </p:spPr>
        <p:txBody>
          <a:bodyPr/>
          <a:lstStyle/>
          <a:p>
            <a:r>
              <a:rPr lang="en-US" dirty="0" err="1">
                <a:solidFill>
                  <a:srgbClr val="FF0000"/>
                </a:solidFill>
                <a:latin typeface="Consolas" panose="020B0609020204030204" pitchFamily="49" charset="0"/>
              </a:rPr>
              <a:t>readyState</a:t>
            </a: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</a:rPr>
              <a:t> </a:t>
            </a:r>
            <a:r>
              <a:rPr lang="en-US" dirty="0"/>
              <a:t>holds the status of the </a:t>
            </a:r>
            <a:r>
              <a:rPr lang="en-US" dirty="0" err="1"/>
              <a:t>XMLHttpRequest</a:t>
            </a:r>
            <a:r>
              <a:rPr lang="en-US" dirty="0"/>
              <a:t>. Changes from 0 to 4:</a:t>
            </a:r>
          </a:p>
          <a:p>
            <a:endParaRPr lang="en-US" dirty="0"/>
          </a:p>
          <a:p>
            <a:r>
              <a:rPr lang="en-US" dirty="0"/>
              <a:t>0:  request not initialized (before open())</a:t>
            </a:r>
          </a:p>
          <a:p>
            <a:r>
              <a:rPr lang="en-US" dirty="0"/>
              <a:t>1: server connection established (after send())</a:t>
            </a:r>
          </a:p>
          <a:p>
            <a:r>
              <a:rPr lang="en-US" dirty="0"/>
              <a:t>2: request received</a:t>
            </a:r>
          </a:p>
          <a:p>
            <a:r>
              <a:rPr lang="en-US" dirty="0"/>
              <a:t>3: processing request</a:t>
            </a:r>
          </a:p>
          <a:p>
            <a:r>
              <a:rPr lang="en-US" dirty="0"/>
              <a:t>4: request finished and response is ready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</a:rPr>
              <a:t>status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value of 200 denotes a successful request(“OK”)</a:t>
            </a:r>
          </a:p>
          <a:p>
            <a:r>
              <a:rPr lang="en-US" dirty="0"/>
              <a:t>Common status values in case of an unsuccessful request:</a:t>
            </a:r>
          </a:p>
          <a:p>
            <a:pPr lvl="1"/>
            <a:r>
              <a:rPr lang="en-US" dirty="0"/>
              <a:t>404: file not found</a:t>
            </a:r>
          </a:p>
          <a:p>
            <a:pPr lvl="1"/>
            <a:r>
              <a:rPr lang="en-US" dirty="0"/>
              <a:t>500: Internal  Server Error</a:t>
            </a:r>
          </a:p>
          <a:p>
            <a:pPr lvl="1"/>
            <a:r>
              <a:rPr lang="en-US" dirty="0"/>
              <a:t>503: Service Unavailable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30189"/>
            <a:ext cx="10515600" cy="912811"/>
          </a:xfrm>
        </p:spPr>
        <p:txBody>
          <a:bodyPr/>
          <a:lstStyle/>
          <a:p>
            <a:pPr algn="l"/>
            <a:r>
              <a:rPr lang="en-US" sz="4000" dirty="0">
                <a:solidFill>
                  <a:srgbClr val="990000"/>
                </a:solidFill>
              </a:rPr>
              <a:t>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066800"/>
            <a:ext cx="9753600" cy="5032375"/>
          </a:xfrm>
        </p:spPr>
        <p:txBody>
          <a:bodyPr>
            <a:normAutofit/>
          </a:bodyPr>
          <a:lstStyle/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err="1"/>
              <a:t>var</a:t>
            </a:r>
            <a:r>
              <a:rPr lang="en-US" dirty="0"/>
              <a:t> </a:t>
            </a:r>
            <a:r>
              <a:rPr lang="en-US" dirty="0" err="1"/>
              <a:t>xmlhttp</a:t>
            </a:r>
            <a:r>
              <a:rPr lang="en-US" dirty="0"/>
              <a:t>= new </a:t>
            </a:r>
            <a:r>
              <a:rPr lang="en-US" dirty="0" err="1"/>
              <a:t>XMLHttpRequest</a:t>
            </a:r>
            <a:r>
              <a:rPr lang="en-US" dirty="0"/>
              <a:t>();</a:t>
            </a:r>
          </a:p>
          <a:p>
            <a:pPr>
              <a:buNone/>
            </a:pPr>
            <a:r>
              <a:rPr lang="en-US" dirty="0" err="1"/>
              <a:t>xmlhttp.onreadystatechange</a:t>
            </a:r>
            <a:r>
              <a:rPr lang="en-US" dirty="0"/>
              <a:t>=function()</a:t>
            </a:r>
          </a:p>
          <a:p>
            <a:pPr>
              <a:buNone/>
            </a:pPr>
            <a:r>
              <a:rPr lang="en-US" dirty="0"/>
              <a:t>{</a:t>
            </a:r>
            <a:br>
              <a:rPr lang="en-US" dirty="0"/>
            </a:br>
            <a:r>
              <a:rPr lang="en-US" dirty="0"/>
              <a:t>  if (</a:t>
            </a:r>
            <a:r>
              <a:rPr lang="en-US" dirty="0" err="1"/>
              <a:t>xmlhttp.readyState</a:t>
            </a:r>
            <a:r>
              <a:rPr lang="en-US" dirty="0"/>
              <a:t>==4 &amp;&amp;  </a:t>
            </a:r>
            <a:r>
              <a:rPr lang="en-US" dirty="0" err="1"/>
              <a:t>xmlhttp.status</a:t>
            </a:r>
            <a:r>
              <a:rPr lang="en-US" dirty="0"/>
              <a:t>==200)</a:t>
            </a:r>
            <a:br>
              <a:rPr lang="en-US" dirty="0"/>
            </a:br>
            <a:r>
              <a:rPr lang="en-US" dirty="0"/>
              <a:t>   {</a:t>
            </a:r>
            <a:br>
              <a:rPr lang="en-US" dirty="0"/>
            </a:br>
            <a:r>
              <a:rPr lang="en-US" dirty="0"/>
              <a:t>    	alert(</a:t>
            </a:r>
            <a:r>
              <a:rPr lang="en-US" dirty="0" err="1"/>
              <a:t>xmlhttp.responseText</a:t>
            </a:r>
            <a:r>
              <a:rPr lang="en-US" dirty="0"/>
              <a:t>);</a:t>
            </a:r>
          </a:p>
          <a:p>
            <a:pPr>
              <a:buNone/>
            </a:pPr>
            <a:r>
              <a:rPr lang="en-US" dirty="0"/>
              <a:t>                     // perform any DOM manipulation using </a:t>
            </a:r>
            <a:r>
              <a:rPr lang="en-US" dirty="0" err="1"/>
              <a:t>responseText</a:t>
            </a:r>
            <a:br>
              <a:rPr lang="en-US" dirty="0"/>
            </a:br>
            <a:r>
              <a:rPr lang="en-US" dirty="0"/>
              <a:t>   }</a:t>
            </a:r>
          </a:p>
          <a:p>
            <a:pPr>
              <a:buNone/>
            </a:pPr>
            <a:r>
              <a:rPr lang="en-US" dirty="0"/>
              <a:t>}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err="1"/>
              <a:t>xmlhttp.open</a:t>
            </a:r>
            <a:r>
              <a:rPr lang="en-US" dirty="0"/>
              <a:t>("GET", "server.txt", true);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err="1"/>
              <a:t>xmlhttp.send</a:t>
            </a:r>
            <a:r>
              <a:rPr lang="en-US" dirty="0"/>
              <a:t>();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30189"/>
            <a:ext cx="10515600" cy="684211"/>
          </a:xfrm>
        </p:spPr>
        <p:txBody>
          <a:bodyPr/>
          <a:lstStyle/>
          <a:p>
            <a:pPr algn="l"/>
            <a:r>
              <a:rPr lang="en-US" sz="4000" dirty="0">
                <a:solidFill>
                  <a:srgbClr val="990000"/>
                </a:solidFill>
              </a:rPr>
              <a:t>jQuery AJAX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600200"/>
            <a:ext cx="10134600" cy="434657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/>
              <a:t>		$.ajax({</a:t>
            </a:r>
          </a:p>
          <a:p>
            <a:pPr>
              <a:buNone/>
            </a:pPr>
            <a:r>
              <a:rPr lang="en-US" dirty="0"/>
              <a:t>			method: "POST",</a:t>
            </a:r>
          </a:p>
          <a:p>
            <a:pPr>
              <a:buNone/>
            </a:pPr>
            <a:r>
              <a:rPr lang="en-US" dirty="0"/>
              <a:t>			url: "</a:t>
            </a:r>
            <a:r>
              <a:rPr lang="en-US" dirty="0" err="1"/>
              <a:t>some.php</a:t>
            </a:r>
            <a:r>
              <a:rPr lang="en-US" dirty="0"/>
              <a:t>",</a:t>
            </a:r>
          </a:p>
          <a:p>
            <a:pPr>
              <a:buNone/>
            </a:pPr>
            <a:r>
              <a:rPr lang="en-US" dirty="0"/>
              <a:t>			data: { name: "John", location: "Boston" },</a:t>
            </a:r>
          </a:p>
          <a:p>
            <a:pPr>
              <a:buNone/>
            </a:pPr>
            <a:r>
              <a:rPr lang="en-US" dirty="0"/>
              <a:t>			</a:t>
            </a:r>
            <a:r>
              <a:rPr lang="en-US" dirty="0" err="1"/>
              <a:t>dataType</a:t>
            </a:r>
            <a:r>
              <a:rPr lang="en-US" dirty="0"/>
              <a:t>: "json"</a:t>
            </a:r>
          </a:p>
          <a:p>
            <a:pPr>
              <a:buNone/>
            </a:pPr>
            <a:r>
              <a:rPr lang="en-US" dirty="0"/>
              <a:t>		})</a:t>
            </a:r>
          </a:p>
          <a:p>
            <a:pPr>
              <a:buNone/>
            </a:pPr>
            <a:r>
              <a:rPr lang="en-US" dirty="0"/>
              <a:t>		.done(function( msg ) {</a:t>
            </a:r>
          </a:p>
          <a:p>
            <a:pPr>
              <a:buNone/>
            </a:pPr>
            <a:r>
              <a:rPr lang="en-US" dirty="0"/>
              <a:t>			alert( "Data Saved: " + msg );</a:t>
            </a:r>
          </a:p>
          <a:p>
            <a:pPr>
              <a:buNone/>
            </a:pPr>
            <a:r>
              <a:rPr lang="en-US" dirty="0"/>
              <a:t>		})</a:t>
            </a:r>
          </a:p>
          <a:p>
            <a:pPr>
              <a:buNone/>
            </a:pPr>
            <a:r>
              <a:rPr lang="en-US" dirty="0"/>
              <a:t>		.always(function(){</a:t>
            </a:r>
          </a:p>
          <a:p>
            <a:pPr>
              <a:buNone/>
            </a:pPr>
            <a:r>
              <a:rPr lang="en-US" dirty="0"/>
              <a:t>			alert("complete");</a:t>
            </a:r>
          </a:p>
          <a:p>
            <a:pPr>
              <a:buNone/>
            </a:pPr>
            <a:r>
              <a:rPr lang="en-US" dirty="0"/>
              <a:t>		});</a:t>
            </a:r>
          </a:p>
        </p:txBody>
      </p:sp>
    </p:spTree>
    <p:extLst>
      <p:ext uri="{BB962C8B-B14F-4D97-AF65-F5344CB8AC3E}">
        <p14:creationId xmlns:p14="http://schemas.microsoft.com/office/powerpoint/2010/main" val="20619356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30189"/>
            <a:ext cx="10515600" cy="531811"/>
          </a:xfrm>
        </p:spPr>
        <p:txBody>
          <a:bodyPr/>
          <a:lstStyle/>
          <a:p>
            <a:pPr algn="l"/>
            <a:r>
              <a:rPr lang="en-US" sz="3600" dirty="0">
                <a:solidFill>
                  <a:srgbClr val="990000"/>
                </a:solidFill>
              </a:rPr>
              <a:t>AJAX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12812"/>
            <a:ext cx="10515600" cy="5032375"/>
          </a:xfrm>
        </p:spPr>
        <p:txBody>
          <a:bodyPr>
            <a:normAutofit/>
          </a:bodyPr>
          <a:lstStyle/>
          <a:p>
            <a:r>
              <a:rPr lang="en-US" sz="2000" dirty="0"/>
              <a:t>AJAX = Asynchronous JavaScript and XML.</a:t>
            </a:r>
          </a:p>
          <a:p>
            <a:endParaRPr lang="en-US" sz="2000" dirty="0"/>
          </a:p>
          <a:p>
            <a:r>
              <a:rPr lang="en-US" sz="2000" dirty="0"/>
              <a:t>A technique for creating fast and dynamic web pages.</a:t>
            </a:r>
          </a:p>
          <a:p>
            <a:endParaRPr lang="en-US" sz="2000" dirty="0"/>
          </a:p>
          <a:p>
            <a:r>
              <a:rPr lang="en-US" sz="2000" dirty="0"/>
              <a:t>AJAX allows web pages to be updated </a:t>
            </a:r>
            <a:r>
              <a:rPr lang="en-US" sz="2000" i="1" dirty="0"/>
              <a:t>asynchronously</a:t>
            </a:r>
            <a:r>
              <a:rPr lang="en-US" sz="2000" dirty="0"/>
              <a:t> by exchanging small amounts of data with the server behind the scenes. </a:t>
            </a:r>
          </a:p>
          <a:p>
            <a:endParaRPr lang="en-US" sz="2000" dirty="0"/>
          </a:p>
          <a:p>
            <a:r>
              <a:rPr lang="en-US" sz="2000" dirty="0"/>
              <a:t>This means, it is possible to update parts of a web page, without reloading the whole page.</a:t>
            </a:r>
          </a:p>
          <a:p>
            <a:endParaRPr lang="en-US" sz="2000" dirty="0"/>
          </a:p>
          <a:p>
            <a:r>
              <a:rPr lang="en-US" sz="2000" dirty="0"/>
              <a:t>Classic web pages, (which do not use AJAX) must reload the entire page if the content should change.</a:t>
            </a:r>
          </a:p>
          <a:p>
            <a:endParaRPr lang="en-US" sz="2000" dirty="0"/>
          </a:p>
          <a:p>
            <a:r>
              <a:rPr lang="en-US" sz="2000" dirty="0"/>
              <a:t>Examples of applications using AJAX: Google Maps, Gmail, </a:t>
            </a:r>
            <a:r>
              <a:rPr lang="en-US" sz="2000" dirty="0" err="1"/>
              <a:t>Youtube</a:t>
            </a:r>
            <a:r>
              <a:rPr lang="en-US" sz="2000" dirty="0"/>
              <a:t>, and Facebook tabs.</a:t>
            </a:r>
          </a:p>
          <a:p>
            <a:endParaRPr lang="en-US" sz="2000" dirty="0"/>
          </a:p>
          <a:p>
            <a:endParaRPr lang="en-US" sz="2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30189"/>
            <a:ext cx="10515600" cy="531811"/>
          </a:xfrm>
        </p:spPr>
        <p:txBody>
          <a:bodyPr/>
          <a:lstStyle/>
          <a:p>
            <a:pPr algn="l"/>
            <a:r>
              <a:rPr lang="en-US" sz="3600" dirty="0">
                <a:solidFill>
                  <a:srgbClr val="990000"/>
                </a:solidFill>
              </a:rPr>
              <a:t>AJAX</a:t>
            </a:r>
          </a:p>
        </p:txBody>
      </p:sp>
      <p:pic>
        <p:nvPicPr>
          <p:cNvPr id="4" name="Picture 2" descr="AJAX">
            <a:extLst>
              <a:ext uri="{FF2B5EF4-FFF2-40B4-BE49-F238E27FC236}">
                <a16:creationId xmlns:a16="http://schemas.microsoft.com/office/drawing/2014/main" id="{10EE491C-2EA1-4D16-B61F-00E9A7B720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6400" y="838200"/>
            <a:ext cx="9099782" cy="51816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491084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30189"/>
            <a:ext cx="10515600" cy="836611"/>
          </a:xfrm>
        </p:spPr>
        <p:txBody>
          <a:bodyPr>
            <a:normAutofit/>
          </a:bodyPr>
          <a:lstStyle/>
          <a:p>
            <a:pPr algn="l"/>
            <a:r>
              <a:rPr lang="en-US" sz="3600" dirty="0" err="1">
                <a:solidFill>
                  <a:srgbClr val="990000"/>
                </a:solidFill>
              </a:rPr>
              <a:t>XMLHttpRequest</a:t>
            </a:r>
            <a:r>
              <a:rPr lang="en-US" sz="3600" dirty="0">
                <a:solidFill>
                  <a:srgbClr val="990000"/>
                </a:solidFill>
              </a:rPr>
              <a:t> Object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The keystone of AJAX is the </a:t>
            </a:r>
            <a:r>
              <a:rPr lang="en-US" sz="2000" dirty="0" err="1"/>
              <a:t>XMLHttpRequest</a:t>
            </a:r>
            <a:r>
              <a:rPr lang="en-US" sz="2000" dirty="0"/>
              <a:t> object available to </a:t>
            </a:r>
            <a:r>
              <a:rPr lang="en-US" sz="2000" dirty="0" err="1"/>
              <a:t>Javascript</a:t>
            </a:r>
            <a:r>
              <a:rPr lang="en-US" sz="2000" dirty="0"/>
              <a:t>:</a:t>
            </a:r>
          </a:p>
          <a:p>
            <a:endParaRPr lang="en-US" sz="2000" dirty="0"/>
          </a:p>
          <a:p>
            <a:pPr marL="0" indent="0">
              <a:buNone/>
            </a:pPr>
            <a:r>
              <a:rPr lang="en-US" sz="2000" dirty="0">
                <a:solidFill>
                  <a:srgbClr val="FF0000"/>
                </a:solidFill>
                <a:latin typeface="Consolas" panose="020B0609020204030204" pitchFamily="49" charset="0"/>
              </a:rPr>
              <a:t>      </a:t>
            </a:r>
            <a:r>
              <a:rPr lang="en-US" sz="2000" dirty="0" err="1">
                <a:solidFill>
                  <a:srgbClr val="FF0000"/>
                </a:solidFill>
                <a:latin typeface="Consolas" panose="020B0609020204030204" pitchFamily="49" charset="0"/>
              </a:rPr>
              <a:t>var</a:t>
            </a:r>
            <a:r>
              <a:rPr lang="en-US" sz="2000" dirty="0">
                <a:solidFill>
                  <a:srgbClr val="FF0000"/>
                </a:solidFill>
                <a:latin typeface="Consolas" panose="020B0609020204030204" pitchFamily="49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Consolas" panose="020B0609020204030204" pitchFamily="49" charset="0"/>
              </a:rPr>
              <a:t>xhttp</a:t>
            </a:r>
            <a:r>
              <a:rPr lang="en-US" sz="2000" dirty="0">
                <a:solidFill>
                  <a:srgbClr val="FF0000"/>
                </a:solidFill>
                <a:latin typeface="Consolas" panose="020B0609020204030204" pitchFamily="49" charset="0"/>
              </a:rPr>
              <a:t> = new </a:t>
            </a:r>
            <a:r>
              <a:rPr lang="en-US" sz="2000" dirty="0" err="1">
                <a:solidFill>
                  <a:srgbClr val="FF0000"/>
                </a:solidFill>
                <a:latin typeface="Consolas" panose="020B0609020204030204" pitchFamily="49" charset="0"/>
              </a:rPr>
              <a:t>XMLHttpRequest</a:t>
            </a:r>
            <a:r>
              <a:rPr lang="en-US" sz="2000" dirty="0">
                <a:solidFill>
                  <a:srgbClr val="FF0000"/>
                </a:solidFill>
                <a:latin typeface="Consolas" panose="020B0609020204030204" pitchFamily="49" charset="0"/>
              </a:rPr>
              <a:t>();</a:t>
            </a:r>
          </a:p>
          <a:p>
            <a:endParaRPr lang="en-US" sz="2000" dirty="0"/>
          </a:p>
          <a:p>
            <a:r>
              <a:rPr lang="en-US" sz="2000" dirty="0"/>
              <a:t>The </a:t>
            </a:r>
            <a:r>
              <a:rPr lang="en-US" sz="2000" dirty="0" err="1"/>
              <a:t>XMLHttpRequest</a:t>
            </a:r>
            <a:r>
              <a:rPr lang="en-US" sz="2000" dirty="0"/>
              <a:t> object is used to exchange data with a server.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30189"/>
            <a:ext cx="10515600" cy="912811"/>
          </a:xfrm>
        </p:spPr>
        <p:txBody>
          <a:bodyPr>
            <a:normAutofit/>
          </a:bodyPr>
          <a:lstStyle/>
          <a:p>
            <a:pPr algn="l"/>
            <a:r>
              <a:rPr lang="en-US" sz="3600" dirty="0">
                <a:solidFill>
                  <a:srgbClr val="990000"/>
                </a:solidFill>
              </a:rPr>
              <a:t>Send a Request To a Server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1060" y="1371601"/>
            <a:ext cx="10515600" cy="4038600"/>
          </a:xfrm>
        </p:spPr>
        <p:txBody>
          <a:bodyPr/>
          <a:lstStyle/>
          <a:p>
            <a:r>
              <a:rPr lang="en-US" sz="2000" dirty="0"/>
              <a:t>To send a request to a server, we use the open() and send() methods of the </a:t>
            </a:r>
            <a:r>
              <a:rPr lang="en-US" sz="2000" dirty="0" err="1"/>
              <a:t>XMLHttpRequest</a:t>
            </a:r>
            <a:r>
              <a:rPr lang="en-US" sz="2000" dirty="0"/>
              <a:t> object</a:t>
            </a:r>
          </a:p>
          <a:p>
            <a:endParaRPr lang="en-US" dirty="0"/>
          </a:p>
          <a:p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</a:rPr>
              <a:t>Open(</a:t>
            </a:r>
            <a:r>
              <a:rPr lang="en-US" dirty="0" err="1">
                <a:solidFill>
                  <a:srgbClr val="FF0000"/>
                </a:solidFill>
                <a:latin typeface="Consolas" panose="020B0609020204030204" pitchFamily="49" charset="0"/>
              </a:rPr>
              <a:t>method,url,anync</a:t>
            </a: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</a:rPr>
              <a:t>)</a:t>
            </a:r>
            <a:r>
              <a:rPr lang="en-US" dirty="0"/>
              <a:t> parameters </a:t>
            </a:r>
          </a:p>
          <a:p>
            <a:pPr lvl="1"/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</a:rPr>
              <a:t>method</a:t>
            </a:r>
            <a:r>
              <a:rPr lang="en-US" dirty="0"/>
              <a:t>: GET or POST</a:t>
            </a:r>
          </a:p>
          <a:p>
            <a:pPr lvl="1"/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</a:rPr>
              <a:t>url</a:t>
            </a:r>
            <a:r>
              <a:rPr lang="en-US" dirty="0"/>
              <a:t>:  the server side file/script location</a:t>
            </a:r>
          </a:p>
          <a:p>
            <a:pPr lvl="1"/>
            <a:r>
              <a:rPr lang="en-US" dirty="0" err="1">
                <a:solidFill>
                  <a:srgbClr val="FF0000"/>
                </a:solidFill>
                <a:latin typeface="Consolas" panose="020B0609020204030204" pitchFamily="49" charset="0"/>
              </a:rPr>
              <a:t>async</a:t>
            </a:r>
            <a:r>
              <a:rPr lang="en-US" dirty="0"/>
              <a:t>:  true for Asynchronous data transfer, false for synchronous </a:t>
            </a:r>
          </a:p>
          <a:p>
            <a:pPr lvl="1"/>
            <a:endParaRPr lang="en-US" dirty="0"/>
          </a:p>
          <a:p>
            <a:r>
              <a:rPr lang="en-US" dirty="0" err="1">
                <a:solidFill>
                  <a:srgbClr val="FF0000"/>
                </a:solidFill>
                <a:latin typeface="Consolas" panose="020B0609020204030204" pitchFamily="49" charset="0"/>
              </a:rPr>
              <a:t>xmlhttp.open</a:t>
            </a: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</a:rPr>
              <a:t>("</a:t>
            </a:r>
            <a:r>
              <a:rPr lang="en-US" dirty="0" err="1">
                <a:solidFill>
                  <a:srgbClr val="FF0000"/>
                </a:solidFill>
                <a:latin typeface="Consolas" panose="020B0609020204030204" pitchFamily="49" charset="0"/>
              </a:rPr>
              <a:t>GET","ajax_info.txt",true</a:t>
            </a: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</a:rPr>
              <a:t>);</a:t>
            </a:r>
          </a:p>
          <a:p>
            <a:endParaRPr lang="en-US" dirty="0">
              <a:latin typeface="Consolas" panose="020B0609020204030204" pitchFamily="49" charset="0"/>
            </a:endParaRPr>
          </a:p>
          <a:p>
            <a:r>
              <a:rPr lang="en-US" dirty="0" err="1">
                <a:solidFill>
                  <a:srgbClr val="FF0000"/>
                </a:solidFill>
                <a:latin typeface="Consolas" panose="020B0609020204030204" pitchFamily="49" charset="0"/>
              </a:rPr>
              <a:t>xmlhttp.send</a:t>
            </a: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</a:rPr>
              <a:t>()</a:t>
            </a:r>
            <a:r>
              <a:rPr lang="en-US" dirty="0">
                <a:latin typeface="Consolas" panose="020B0609020204030204" pitchFamily="49" charset="0"/>
              </a:rPr>
              <a:t> sends the </a:t>
            </a:r>
            <a:r>
              <a:rPr lang="en-US" sz="1600" dirty="0" err="1"/>
              <a:t>HttpRequest</a:t>
            </a:r>
            <a:r>
              <a:rPr lang="en-US" dirty="0">
                <a:latin typeface="Consolas" panose="020B0609020204030204" pitchFamily="49" charset="0"/>
              </a:rPr>
              <a:t>;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30189"/>
            <a:ext cx="10515600" cy="989011"/>
          </a:xfrm>
        </p:spPr>
        <p:txBody>
          <a:bodyPr/>
          <a:lstStyle/>
          <a:p>
            <a:pPr algn="l"/>
            <a:r>
              <a:rPr lang="en-US" sz="3600" dirty="0">
                <a:solidFill>
                  <a:srgbClr val="990000"/>
                </a:solidFill>
              </a:rPr>
              <a:t>GET request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52650" y="1825626"/>
            <a:ext cx="7886700" cy="3660775"/>
          </a:xfrm>
        </p:spPr>
        <p:txBody>
          <a:bodyPr/>
          <a:lstStyle/>
          <a:p>
            <a:r>
              <a:rPr lang="en-US" sz="2000" dirty="0"/>
              <a:t>If you want to send information with the GET method, add the information to the URL:</a:t>
            </a:r>
          </a:p>
          <a:p>
            <a:endParaRPr lang="en-US" sz="2000" dirty="0"/>
          </a:p>
          <a:p>
            <a:r>
              <a:rPr lang="en-US" sz="2000" dirty="0" err="1"/>
              <a:t>xmlhttp.open</a:t>
            </a:r>
            <a:r>
              <a:rPr lang="en-US" sz="2000" dirty="0"/>
              <a:t>("GET",“</a:t>
            </a:r>
            <a:r>
              <a:rPr lang="en-US" sz="2000" dirty="0" err="1"/>
              <a:t>server.php</a:t>
            </a:r>
            <a:r>
              <a:rPr lang="en-US" sz="2000" dirty="0" err="1">
                <a:solidFill>
                  <a:srgbClr val="FF0000"/>
                </a:solidFill>
              </a:rPr>
              <a:t>?fname</a:t>
            </a:r>
            <a:r>
              <a:rPr lang="en-US" sz="2000" dirty="0">
                <a:solidFill>
                  <a:srgbClr val="FF0000"/>
                </a:solidFill>
              </a:rPr>
              <a:t>=</a:t>
            </a:r>
            <a:r>
              <a:rPr lang="en-US" sz="2000" dirty="0" err="1">
                <a:solidFill>
                  <a:srgbClr val="FF0000"/>
                </a:solidFill>
              </a:rPr>
              <a:t>Henry&amp;lname</a:t>
            </a:r>
            <a:r>
              <a:rPr lang="en-US" sz="2000" dirty="0">
                <a:solidFill>
                  <a:srgbClr val="FF0000"/>
                </a:solidFill>
              </a:rPr>
              <a:t>=</a:t>
            </a:r>
            <a:r>
              <a:rPr lang="en-US" sz="2000" dirty="0" err="1">
                <a:solidFill>
                  <a:srgbClr val="FF0000"/>
                </a:solidFill>
              </a:rPr>
              <a:t>Ford</a:t>
            </a:r>
            <a:r>
              <a:rPr lang="en-US" sz="2000" dirty="0" err="1"/>
              <a:t>",true</a:t>
            </a:r>
            <a:r>
              <a:rPr lang="en-US" sz="2000" dirty="0"/>
              <a:t>);</a:t>
            </a:r>
          </a:p>
          <a:p>
            <a:r>
              <a:rPr lang="en-US" sz="2000" dirty="0" err="1"/>
              <a:t>xmlhttp.send</a:t>
            </a:r>
            <a:r>
              <a:rPr lang="en-US" sz="2000" dirty="0"/>
              <a:t>();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514600" y="6324601"/>
            <a:ext cx="4800600" cy="276997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latinLnBrk="1" hangingPunct="0"/>
            <a:r>
              <a:rPr lang="en-US" sz="12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http://www.w3schools.com/ajax/ajax_xmlhttprequest_send.asp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3600" dirty="0">
                <a:solidFill>
                  <a:srgbClr val="990000"/>
                </a:solidFill>
              </a:rPr>
              <a:t>POST Requests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A simple POST request:</a:t>
            </a:r>
          </a:p>
          <a:p>
            <a:endParaRPr lang="en-US" sz="2400" dirty="0"/>
          </a:p>
          <a:p>
            <a:r>
              <a:rPr lang="en-US" sz="2400" dirty="0" err="1">
                <a:solidFill>
                  <a:srgbClr val="FF0000"/>
                </a:solidFill>
                <a:latin typeface="Consolas" panose="020B0609020204030204" pitchFamily="49" charset="0"/>
              </a:rPr>
              <a:t>xmlhttp.open</a:t>
            </a:r>
            <a:r>
              <a:rPr lang="en-US" sz="2400" dirty="0">
                <a:solidFill>
                  <a:srgbClr val="FF0000"/>
                </a:solidFill>
                <a:latin typeface="Consolas" panose="020B0609020204030204" pitchFamily="49" charset="0"/>
              </a:rPr>
              <a:t>("POST","demo_post.</a:t>
            </a:r>
            <a:r>
              <a:rPr lang="en-US" sz="2400" dirty="0" err="1">
                <a:solidFill>
                  <a:srgbClr val="FF0000"/>
                </a:solidFill>
                <a:latin typeface="Consolas" panose="020B0609020204030204" pitchFamily="49" charset="0"/>
              </a:rPr>
              <a:t>php</a:t>
            </a:r>
            <a:r>
              <a:rPr lang="en-US" sz="2400" dirty="0">
                <a:solidFill>
                  <a:srgbClr val="FF0000"/>
                </a:solidFill>
                <a:latin typeface="Consolas" panose="020B0609020204030204" pitchFamily="49" charset="0"/>
              </a:rPr>
              <a:t>",true);</a:t>
            </a:r>
          </a:p>
          <a:p>
            <a:r>
              <a:rPr lang="en-US" sz="2400" dirty="0" err="1">
                <a:solidFill>
                  <a:srgbClr val="FF0000"/>
                </a:solidFill>
                <a:latin typeface="Consolas" panose="020B0609020204030204" pitchFamily="49" charset="0"/>
              </a:rPr>
              <a:t>xmlhttp.send</a:t>
            </a:r>
            <a:r>
              <a:rPr lang="en-US" sz="2400" dirty="0">
                <a:solidFill>
                  <a:srgbClr val="FF0000"/>
                </a:solidFill>
                <a:latin typeface="Consolas" panose="020B0609020204030204" pitchFamily="49" charset="0"/>
              </a:rPr>
              <a:t>();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514600" y="6324601"/>
            <a:ext cx="4800600" cy="276997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latinLnBrk="1" hangingPunct="0"/>
            <a:r>
              <a:rPr lang="en-US" sz="12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http://www.w3schools.com/ajax/ajax_xmlhttprequest_send.asp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30189"/>
            <a:ext cx="10515600" cy="1141411"/>
          </a:xfrm>
        </p:spPr>
        <p:txBody>
          <a:bodyPr/>
          <a:lstStyle/>
          <a:p>
            <a:pPr algn="l"/>
            <a:r>
              <a:rPr lang="en-US" sz="3600" dirty="0">
                <a:solidFill>
                  <a:srgbClr val="990000"/>
                </a:solidFill>
              </a:rPr>
              <a:t>POST Requests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To POST data like an HTML form, add an HTTP header with </a:t>
            </a:r>
            <a:r>
              <a:rPr lang="en-US" sz="1800" dirty="0" err="1"/>
              <a:t>setRequestHeader</a:t>
            </a:r>
            <a:r>
              <a:rPr lang="en-US" sz="1800" dirty="0"/>
              <a:t>(). </a:t>
            </a:r>
          </a:p>
          <a:p>
            <a:r>
              <a:rPr lang="en-US" sz="1800" dirty="0"/>
              <a:t>Specify the data you want to send in the send() method:</a:t>
            </a:r>
          </a:p>
          <a:p>
            <a:endParaRPr lang="en-US" dirty="0"/>
          </a:p>
          <a:p>
            <a:pPr>
              <a:buNone/>
            </a:pPr>
            <a:r>
              <a:rPr lang="en-US" dirty="0"/>
              <a:t>	</a:t>
            </a:r>
            <a:r>
              <a:rPr lang="en-US" sz="1600" dirty="0" err="1">
                <a:solidFill>
                  <a:srgbClr val="FF0000"/>
                </a:solidFill>
                <a:latin typeface="Consolas" panose="020B0609020204030204" pitchFamily="49" charset="0"/>
              </a:rPr>
              <a:t>xmlhttp.open</a:t>
            </a:r>
            <a:r>
              <a:rPr lang="en-US" sz="1600" dirty="0">
                <a:solidFill>
                  <a:srgbClr val="FF0000"/>
                </a:solidFill>
                <a:latin typeface="Consolas" panose="020B0609020204030204" pitchFamily="49" charset="0"/>
              </a:rPr>
              <a:t>("</a:t>
            </a:r>
            <a:r>
              <a:rPr lang="en-US" sz="1600" dirty="0" err="1">
                <a:solidFill>
                  <a:srgbClr val="FF0000"/>
                </a:solidFill>
                <a:latin typeface="Consolas" panose="020B0609020204030204" pitchFamily="49" charset="0"/>
              </a:rPr>
              <a:t>POST",“server_filename.txt",true</a:t>
            </a:r>
            <a:r>
              <a:rPr lang="en-US" sz="1600" dirty="0">
                <a:solidFill>
                  <a:srgbClr val="FF0000"/>
                </a:solidFill>
                <a:latin typeface="Consolas" panose="020B0609020204030204" pitchFamily="49" charset="0"/>
              </a:rPr>
              <a:t>);</a:t>
            </a:r>
            <a:br>
              <a:rPr lang="en-US" sz="1600" dirty="0">
                <a:solidFill>
                  <a:srgbClr val="FF0000"/>
                </a:solidFill>
                <a:latin typeface="Consolas" panose="020B0609020204030204" pitchFamily="49" charset="0"/>
              </a:rPr>
            </a:br>
            <a:r>
              <a:rPr lang="en-US" sz="1600" dirty="0" err="1">
                <a:solidFill>
                  <a:srgbClr val="FF0000"/>
                </a:solidFill>
                <a:latin typeface="Consolas" panose="020B0609020204030204" pitchFamily="49" charset="0"/>
              </a:rPr>
              <a:t>xmlhttp.setRequestHeader</a:t>
            </a:r>
            <a:r>
              <a:rPr lang="en-US" sz="1600" dirty="0">
                <a:solidFill>
                  <a:srgbClr val="FF0000"/>
                </a:solidFill>
                <a:latin typeface="Consolas" panose="020B0609020204030204" pitchFamily="49" charset="0"/>
              </a:rPr>
              <a:t>("Content-</a:t>
            </a:r>
            <a:r>
              <a:rPr lang="en-US" sz="1600" dirty="0" err="1">
                <a:solidFill>
                  <a:srgbClr val="FF0000"/>
                </a:solidFill>
                <a:latin typeface="Consolas" panose="020B0609020204030204" pitchFamily="49" charset="0"/>
              </a:rPr>
              <a:t>type","application</a:t>
            </a:r>
            <a:r>
              <a:rPr lang="en-US" sz="1600" dirty="0">
                <a:solidFill>
                  <a:srgbClr val="FF0000"/>
                </a:solidFill>
                <a:latin typeface="Consolas" panose="020B0609020204030204" pitchFamily="49" charset="0"/>
              </a:rPr>
              <a:t>/x-www-form-</a:t>
            </a:r>
            <a:r>
              <a:rPr lang="en-US" sz="1600" dirty="0" err="1">
                <a:solidFill>
                  <a:srgbClr val="FF0000"/>
                </a:solidFill>
                <a:latin typeface="Consolas" panose="020B0609020204030204" pitchFamily="49" charset="0"/>
              </a:rPr>
              <a:t>urlencoded</a:t>
            </a:r>
            <a:r>
              <a:rPr lang="en-US" sz="1600" dirty="0">
                <a:solidFill>
                  <a:srgbClr val="FF0000"/>
                </a:solidFill>
                <a:latin typeface="Consolas" panose="020B0609020204030204" pitchFamily="49" charset="0"/>
              </a:rPr>
              <a:t>");</a:t>
            </a:r>
            <a:br>
              <a:rPr lang="en-US" sz="1600" dirty="0">
                <a:solidFill>
                  <a:srgbClr val="FF0000"/>
                </a:solidFill>
                <a:latin typeface="Consolas" panose="020B0609020204030204" pitchFamily="49" charset="0"/>
              </a:rPr>
            </a:br>
            <a:r>
              <a:rPr lang="en-US" sz="1600" dirty="0" err="1">
                <a:solidFill>
                  <a:srgbClr val="FF0000"/>
                </a:solidFill>
                <a:latin typeface="Consolas" panose="020B0609020204030204" pitchFamily="49" charset="0"/>
              </a:rPr>
              <a:t>xmlhttp.send</a:t>
            </a:r>
            <a:r>
              <a:rPr lang="en-US" sz="1600" dirty="0">
                <a:solidFill>
                  <a:srgbClr val="FF0000"/>
                </a:solidFill>
                <a:latin typeface="Consolas" panose="020B0609020204030204" pitchFamily="49" charset="0"/>
              </a:rPr>
              <a:t>("</a:t>
            </a:r>
            <a:r>
              <a:rPr lang="en-US" sz="1600" dirty="0" err="1">
                <a:solidFill>
                  <a:srgbClr val="FF0000"/>
                </a:solidFill>
                <a:latin typeface="Consolas" panose="020B0609020204030204" pitchFamily="49" charset="0"/>
              </a:rPr>
              <a:t>fname</a:t>
            </a:r>
            <a:r>
              <a:rPr lang="en-US" sz="1600" dirty="0">
                <a:solidFill>
                  <a:srgbClr val="FF0000"/>
                </a:solidFill>
                <a:latin typeface="Consolas" panose="020B0609020204030204" pitchFamily="49" charset="0"/>
              </a:rPr>
              <a:t>=</a:t>
            </a:r>
            <a:r>
              <a:rPr lang="en-US" sz="1600" dirty="0" err="1">
                <a:solidFill>
                  <a:srgbClr val="FF0000"/>
                </a:solidFill>
                <a:latin typeface="Consolas" panose="020B0609020204030204" pitchFamily="49" charset="0"/>
              </a:rPr>
              <a:t>John&amp;lname</a:t>
            </a:r>
            <a:r>
              <a:rPr lang="en-US" sz="1600" dirty="0">
                <a:solidFill>
                  <a:srgbClr val="FF0000"/>
                </a:solidFill>
                <a:latin typeface="Consolas" panose="020B0609020204030204" pitchFamily="49" charset="0"/>
              </a:rPr>
              <a:t>=Doe");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514600" y="6324601"/>
            <a:ext cx="4800600" cy="276997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latinLnBrk="1" hangingPunct="0"/>
            <a:r>
              <a:rPr lang="en-US" sz="12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http://www.w3schools.com/ajax/ajax_xmlhttprequest_send.asp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30189"/>
            <a:ext cx="10515600" cy="989011"/>
          </a:xfrm>
        </p:spPr>
        <p:txBody>
          <a:bodyPr/>
          <a:lstStyle/>
          <a:p>
            <a:pPr algn="l"/>
            <a:r>
              <a:rPr lang="en-US" sz="3600" dirty="0">
                <a:solidFill>
                  <a:srgbClr val="990000"/>
                </a:solidFill>
              </a:rPr>
              <a:t>Server Response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To get the response from a server, use the </a:t>
            </a:r>
            <a:r>
              <a:rPr lang="en-US" sz="2000" dirty="0" err="1"/>
              <a:t>responseText</a:t>
            </a:r>
            <a:r>
              <a:rPr lang="en-US" sz="2000" dirty="0"/>
              <a:t> or </a:t>
            </a:r>
            <a:r>
              <a:rPr lang="en-US" sz="2000" dirty="0" err="1"/>
              <a:t>responseXML</a:t>
            </a:r>
            <a:r>
              <a:rPr lang="en-US" sz="2000" dirty="0"/>
              <a:t> property of the </a:t>
            </a:r>
            <a:r>
              <a:rPr lang="en-US" sz="2000" dirty="0" err="1"/>
              <a:t>XMLHttpRequest</a:t>
            </a:r>
            <a:r>
              <a:rPr lang="en-US" sz="2000" dirty="0"/>
              <a:t> object.</a:t>
            </a:r>
          </a:p>
          <a:p>
            <a:pPr marL="0" indent="0">
              <a:buNone/>
            </a:pPr>
            <a:endParaRPr lang="en-US" sz="2000" dirty="0"/>
          </a:p>
          <a:p>
            <a:r>
              <a:rPr lang="en-US" sz="2000" dirty="0"/>
              <a:t>The </a:t>
            </a:r>
            <a:r>
              <a:rPr lang="en-US" sz="2000" dirty="0" err="1"/>
              <a:t>responseText</a:t>
            </a:r>
            <a:r>
              <a:rPr lang="en-US" sz="2000" dirty="0"/>
              <a:t> property returns the response as a string, and you can use it accordingly:</a:t>
            </a:r>
          </a:p>
          <a:p>
            <a:r>
              <a:rPr lang="en-US" sz="1600" dirty="0" err="1">
                <a:solidFill>
                  <a:srgbClr val="FF0000"/>
                </a:solidFill>
                <a:latin typeface="Consolas" panose="020B0609020204030204" pitchFamily="49" charset="0"/>
              </a:rPr>
              <a:t>document.getElementById</a:t>
            </a:r>
            <a:r>
              <a:rPr lang="en-US" sz="1600" dirty="0">
                <a:solidFill>
                  <a:srgbClr val="FF0000"/>
                </a:solidFill>
                <a:latin typeface="Consolas" panose="020B0609020204030204" pitchFamily="49" charset="0"/>
              </a:rPr>
              <a:t>(“</a:t>
            </a:r>
            <a:r>
              <a:rPr lang="en-US" sz="1600" dirty="0" err="1">
                <a:solidFill>
                  <a:srgbClr val="FF0000"/>
                </a:solidFill>
                <a:latin typeface="Consolas" panose="020B0609020204030204" pitchFamily="49" charset="0"/>
              </a:rPr>
              <a:t>someDiv</a:t>
            </a:r>
            <a:r>
              <a:rPr lang="en-US" sz="1600" dirty="0">
                <a:solidFill>
                  <a:srgbClr val="FF0000"/>
                </a:solidFill>
                <a:latin typeface="Consolas" panose="020B0609020204030204" pitchFamily="49" charset="0"/>
              </a:rPr>
              <a:t>").</a:t>
            </a:r>
            <a:r>
              <a:rPr lang="en-US" sz="1600" dirty="0" err="1">
                <a:solidFill>
                  <a:srgbClr val="FF0000"/>
                </a:solidFill>
                <a:latin typeface="Consolas" panose="020B0609020204030204" pitchFamily="49" charset="0"/>
              </a:rPr>
              <a:t>innerHTML</a:t>
            </a:r>
            <a:r>
              <a:rPr lang="en-US" sz="1600" dirty="0">
                <a:solidFill>
                  <a:srgbClr val="FF0000"/>
                </a:solidFill>
                <a:latin typeface="Consolas" panose="020B0609020204030204" pitchFamily="49" charset="0"/>
              </a:rPr>
              <a:t>=</a:t>
            </a:r>
            <a:r>
              <a:rPr lang="en-US" sz="1600" dirty="0" err="1">
                <a:solidFill>
                  <a:srgbClr val="FF0000"/>
                </a:solidFill>
                <a:latin typeface="Consolas" panose="020B0609020204030204" pitchFamily="49" charset="0"/>
              </a:rPr>
              <a:t>xmlhttp.responseText</a:t>
            </a:r>
            <a:r>
              <a:rPr lang="en-US" sz="1600" dirty="0">
                <a:solidFill>
                  <a:srgbClr val="FF0000"/>
                </a:solidFill>
                <a:latin typeface="Consolas" panose="020B0609020204030204" pitchFamily="49" charset="0"/>
              </a:rPr>
              <a:t>;</a:t>
            </a:r>
            <a:endParaRPr lang="en-US" sz="1800" dirty="0"/>
          </a:p>
        </p:txBody>
      </p:sp>
      <p:sp>
        <p:nvSpPr>
          <p:cNvPr id="4" name="TextBox 3"/>
          <p:cNvSpPr txBox="1"/>
          <p:nvPr/>
        </p:nvSpPr>
        <p:spPr>
          <a:xfrm>
            <a:off x="2514600" y="6324601"/>
            <a:ext cx="4800600" cy="276997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latinLnBrk="1" hangingPunct="0"/>
            <a:r>
              <a:rPr lang="en-US" sz="12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http://www.w3schools.com/ajax/ajax_xmlhttprequest_send.asp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_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Default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rgbClr val="5B9BD5"/>
          </a:solidFill>
          <a:prstDash val="solid"/>
          <a:miter lim="8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rgbClr val="5B9BD5"/>
          </a:solidFill>
          <a:prstDash val="solid"/>
          <a:miter lim="8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Default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rgbClr val="5B9BD5"/>
          </a:solidFill>
          <a:prstDash val="solid"/>
          <a:miter lim="8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rgbClr val="5B9BD5"/>
          </a:solidFill>
          <a:prstDash val="solid"/>
          <a:miter lim="8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CGS3066_SQL</Template>
  <TotalTime>3393</TotalTime>
  <Words>583</Words>
  <Application>Microsoft Office PowerPoint</Application>
  <PresentationFormat>Widescreen</PresentationFormat>
  <Paragraphs>99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</vt:lpstr>
      <vt:lpstr>Calibri</vt:lpstr>
      <vt:lpstr>Calibri Light</vt:lpstr>
      <vt:lpstr>Consolas</vt:lpstr>
      <vt:lpstr>Helvetica</vt:lpstr>
      <vt:lpstr>1_Default</vt:lpstr>
      <vt:lpstr>Default</vt:lpstr>
      <vt:lpstr>PowerPoint Presentation</vt:lpstr>
      <vt:lpstr>AJAX</vt:lpstr>
      <vt:lpstr>AJAX</vt:lpstr>
      <vt:lpstr>XMLHttpRequest Object</vt:lpstr>
      <vt:lpstr>Send a Request To a Server</vt:lpstr>
      <vt:lpstr>GET request</vt:lpstr>
      <vt:lpstr>POST Requests</vt:lpstr>
      <vt:lpstr>POST Requests</vt:lpstr>
      <vt:lpstr>Server Response</vt:lpstr>
      <vt:lpstr>The onreadystatechange Event</vt:lpstr>
      <vt:lpstr>readyState and status Attribute</vt:lpstr>
      <vt:lpstr>Example</vt:lpstr>
      <vt:lpstr>jQuery AJAX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Discovering Social Circles in Ego Networks Julian Mcauley, Jure Leskovec</dc:title>
  <dc:creator>Shahed</dc:creator>
  <cp:lastModifiedBy>Md. Mainuddin</cp:lastModifiedBy>
  <cp:revision>35</cp:revision>
  <dcterms:created xsi:type="dcterms:W3CDTF">2014-03-31T21:38:23Z</dcterms:created>
  <dcterms:modified xsi:type="dcterms:W3CDTF">2019-11-04T19:23:03Z</dcterms:modified>
</cp:coreProperties>
</file>