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256" r:id="rId3"/>
    <p:sldId id="258" r:id="rId4"/>
    <p:sldId id="27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CDD4D-5860-47C5-BCF7-F12294B8F00F}" v="36" dt="2019-11-04T19:23:02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25" d="100"/>
          <a:sy n="125" d="100"/>
        </p:scale>
        <p:origin x="1536" y="7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160CDD4D-5860-47C5-BCF7-F12294B8F00F}"/>
    <pc:docChg chg="custSel addSld modSld modMainMaster">
      <pc:chgData name="Md. Mainuddin" userId="531e089c6c99dc92" providerId="LiveId" clId="{160CDD4D-5860-47C5-BCF7-F12294B8F00F}" dt="2019-11-04T19:23:02.845" v="86" actId="14100"/>
      <pc:docMkLst>
        <pc:docMk/>
      </pc:docMkLst>
      <pc:sldChg chg="addSp modSp">
        <pc:chgData name="Md. Mainuddin" userId="531e089c6c99dc92" providerId="LiveId" clId="{160CDD4D-5860-47C5-BCF7-F12294B8F00F}" dt="2019-11-04T16:38:07.082" v="2" actId="1076"/>
        <pc:sldMkLst>
          <pc:docMk/>
          <pc:sldMk cId="0" sldId="256"/>
        </pc:sldMkLst>
        <pc:spChg chg="add mod">
          <ac:chgData name="Md. Mainuddin" userId="531e089c6c99dc92" providerId="LiveId" clId="{160CDD4D-5860-47C5-BCF7-F12294B8F00F}" dt="2019-11-04T16:38:07.082" v="2" actId="1076"/>
          <ac:spMkLst>
            <pc:docMk/>
            <pc:sldMk cId="0" sldId="256"/>
            <ac:spMk id="4" creationId="{D3AFB625-1AA3-431C-BD85-C40F316EF283}"/>
          </ac:spMkLst>
        </pc:spChg>
        <pc:picChg chg="mod">
          <ac:chgData name="Md. Mainuddin" userId="531e089c6c99dc92" providerId="LiveId" clId="{160CDD4D-5860-47C5-BCF7-F12294B8F00F}" dt="2019-11-04T16:37:42.743" v="0"/>
          <ac:picMkLst>
            <pc:docMk/>
            <pc:sldMk cId="0" sldId="256"/>
            <ac:picMk id="25602" creationId="{00000000-0000-0000-0000-000000000000}"/>
          </ac:picMkLst>
        </pc:picChg>
      </pc:sldChg>
      <pc:sldChg chg="modSp">
        <pc:chgData name="Md. Mainuddin" userId="531e089c6c99dc92" providerId="LiveId" clId="{160CDD4D-5860-47C5-BCF7-F12294B8F00F}" dt="2019-11-04T16:39:53.370" v="11" actId="20577"/>
        <pc:sldMkLst>
          <pc:docMk/>
          <pc:sldMk cId="0" sldId="258"/>
        </pc:sldMkLst>
        <pc:spChg chg="mod">
          <ac:chgData name="Md. Mainuddin" userId="531e089c6c99dc92" providerId="LiveId" clId="{160CDD4D-5860-47C5-BCF7-F12294B8F00F}" dt="2019-11-04T16:38:58.894" v="3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9:53.370" v="11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3:02.845" v="86" actId="14100"/>
        <pc:sldMkLst>
          <pc:docMk/>
          <pc:sldMk cId="0" sldId="261"/>
        </pc:sldMkLst>
        <pc:spChg chg="mod">
          <ac:chgData name="Md. Mainuddin" userId="531e089c6c99dc92" providerId="LiveId" clId="{160CDD4D-5860-47C5-BCF7-F12294B8F00F}" dt="2019-11-04T19:23:02.845" v="86" actId="14100"/>
          <ac:spMkLst>
            <pc:docMk/>
            <pc:sldMk cId="0" sldId="261"/>
            <ac:spMk id="2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56.726" v="85" actId="14100"/>
        <pc:sldMkLst>
          <pc:docMk/>
          <pc:sldMk cId="0" sldId="262"/>
        </pc:sldMkLst>
        <pc:spChg chg="mod">
          <ac:chgData name="Md. Mainuddin" userId="531e089c6c99dc92" providerId="LiveId" clId="{160CDD4D-5860-47C5-BCF7-F12294B8F00F}" dt="2019-11-04T19:22:46.122" v="83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2:56.726" v="85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41.154" v="82" actId="14100"/>
        <pc:sldMkLst>
          <pc:docMk/>
          <pc:sldMk cId="0" sldId="263"/>
        </pc:sldMkLst>
        <pc:spChg chg="mod">
          <ac:chgData name="Md. Mainuddin" userId="531e089c6c99dc92" providerId="LiveId" clId="{160CDD4D-5860-47C5-BCF7-F12294B8F00F}" dt="2019-11-04T19:22:41.154" v="82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3"/>
            <ac:spMk id="3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3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6:37:42.743" v="0"/>
        <pc:sldMkLst>
          <pc:docMk/>
          <pc:sldMk cId="0" sldId="264"/>
        </pc:sldMkLst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4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26.919" v="81" actId="14100"/>
        <pc:sldMkLst>
          <pc:docMk/>
          <pc:sldMk cId="0" sldId="265"/>
        </pc:sldMkLst>
        <pc:spChg chg="mod">
          <ac:chgData name="Md. Mainuddin" userId="531e089c6c99dc92" providerId="LiveId" clId="{160CDD4D-5860-47C5-BCF7-F12294B8F00F}" dt="2019-11-04T19:22:26.919" v="81" actId="14100"/>
          <ac:spMkLst>
            <pc:docMk/>
            <pc:sldMk cId="0" sldId="265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5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21.162" v="80" actId="14100"/>
        <pc:sldMkLst>
          <pc:docMk/>
          <pc:sldMk cId="0" sldId="266"/>
        </pc:sldMkLst>
        <pc:spChg chg="mod">
          <ac:chgData name="Md. Mainuddin" userId="531e089c6c99dc92" providerId="LiveId" clId="{160CDD4D-5860-47C5-BCF7-F12294B8F00F}" dt="2019-11-04T19:22:21.162" v="80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6"/>
            <ac:spMk id="4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15.349" v="79" actId="14100"/>
        <pc:sldMkLst>
          <pc:docMk/>
          <pc:sldMk cId="0" sldId="267"/>
        </pc:sldMkLst>
        <pc:spChg chg="mod">
          <ac:chgData name="Md. Mainuddin" userId="531e089c6c99dc92" providerId="LiveId" clId="{160CDD4D-5860-47C5-BCF7-F12294B8F00F}" dt="2019-11-04T19:22:15.349" v="79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2:10.653" v="78" actId="14100"/>
        <pc:sldMkLst>
          <pc:docMk/>
          <pc:sldMk cId="0" sldId="268"/>
        </pc:sldMkLst>
        <pc:spChg chg="mod">
          <ac:chgData name="Md. Mainuddin" userId="531e089c6c99dc92" providerId="LiveId" clId="{160CDD4D-5860-47C5-BCF7-F12294B8F00F}" dt="2019-11-04T19:21:58.074" v="74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2:10.653" v="78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Md. Mainuddin" userId="531e089c6c99dc92" providerId="LiveId" clId="{160CDD4D-5860-47C5-BCF7-F12294B8F00F}" dt="2019-11-04T19:21:51.910" v="73" actId="14100"/>
        <pc:sldMkLst>
          <pc:docMk/>
          <pc:sldMk cId="0" sldId="269"/>
        </pc:sldMkLst>
        <pc:spChg chg="mod">
          <ac:chgData name="Md. Mainuddin" userId="531e089c6c99dc92" providerId="LiveId" clId="{160CDD4D-5860-47C5-BCF7-F12294B8F00F}" dt="2019-11-04T19:21:45.144" v="71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1:51.910" v="73" actId="14100"/>
          <ac:spMkLst>
            <pc:docMk/>
            <pc:sldMk cId="0" sldId="269"/>
            <ac:spMk id="3" creationId="{00000000-0000-0000-0000-000000000000}"/>
          </ac:spMkLst>
        </pc:spChg>
      </pc:sldChg>
      <pc:sldChg chg="addSp delSp modSp add">
        <pc:chgData name="Md. Mainuddin" userId="531e089c6c99dc92" providerId="LiveId" clId="{160CDD4D-5860-47C5-BCF7-F12294B8F00F}" dt="2019-11-04T16:40:41.946" v="17" actId="1076"/>
        <pc:sldMkLst>
          <pc:docMk/>
          <pc:sldMk cId="349108418" sldId="270"/>
        </pc:sldMkLst>
        <pc:spChg chg="del mod">
          <ac:chgData name="Md. Mainuddin" userId="531e089c6c99dc92" providerId="LiveId" clId="{160CDD4D-5860-47C5-BCF7-F12294B8F00F}" dt="2019-11-04T16:40:35.619" v="15" actId="478"/>
          <ac:spMkLst>
            <pc:docMk/>
            <pc:sldMk cId="349108418" sldId="270"/>
            <ac:spMk id="3" creationId="{00000000-0000-0000-0000-000000000000}"/>
          </ac:spMkLst>
        </pc:spChg>
        <pc:picChg chg="add mod">
          <ac:chgData name="Md. Mainuddin" userId="531e089c6c99dc92" providerId="LiveId" clId="{160CDD4D-5860-47C5-BCF7-F12294B8F00F}" dt="2019-11-04T16:40:41.946" v="17" actId="1076"/>
          <ac:picMkLst>
            <pc:docMk/>
            <pc:sldMk cId="349108418" sldId="270"/>
            <ac:picMk id="4" creationId="{10EE491C-2EA1-4D16-B61F-00E9A7B7200C}"/>
          </ac:picMkLst>
        </pc:picChg>
      </pc:sldChg>
      <pc:sldChg chg="addSp delSp modSp add setBg">
        <pc:chgData name="Md. Mainuddin" userId="531e089c6c99dc92" providerId="LiveId" clId="{160CDD4D-5860-47C5-BCF7-F12294B8F00F}" dt="2019-11-04T19:21:34.517" v="70" actId="14100"/>
        <pc:sldMkLst>
          <pc:docMk/>
          <pc:sldMk cId="2061935651" sldId="271"/>
        </pc:sldMkLst>
        <pc:spChg chg="mod">
          <ac:chgData name="Md. Mainuddin" userId="531e089c6c99dc92" providerId="LiveId" clId="{160CDD4D-5860-47C5-BCF7-F12294B8F00F}" dt="2019-11-04T19:17:35.250" v="30" actId="14100"/>
          <ac:spMkLst>
            <pc:docMk/>
            <pc:sldMk cId="2061935651" sldId="271"/>
            <ac:spMk id="2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9:21:34.517" v="70" actId="14100"/>
          <ac:spMkLst>
            <pc:docMk/>
            <pc:sldMk cId="2061935651" sldId="271"/>
            <ac:spMk id="3" creationId="{00000000-0000-0000-0000-000000000000}"/>
          </ac:spMkLst>
        </pc:spChg>
        <pc:spChg chg="add del">
          <ac:chgData name="Md. Mainuddin" userId="531e089c6c99dc92" providerId="LiveId" clId="{160CDD4D-5860-47C5-BCF7-F12294B8F00F}" dt="2019-11-04T19:17:47.787" v="34"/>
          <ac:spMkLst>
            <pc:docMk/>
            <pc:sldMk cId="2061935651" sldId="271"/>
            <ac:spMk id="4" creationId="{8A188219-1130-40FE-A488-A9CE1378CF62}"/>
          </ac:spMkLst>
        </pc:spChg>
        <pc:spChg chg="add del">
          <ac:chgData name="Md. Mainuddin" userId="531e089c6c99dc92" providerId="LiveId" clId="{160CDD4D-5860-47C5-BCF7-F12294B8F00F}" dt="2019-11-04T19:17:53.768" v="36"/>
          <ac:spMkLst>
            <pc:docMk/>
            <pc:sldMk cId="2061935651" sldId="271"/>
            <ac:spMk id="5" creationId="{EC332874-F7C2-4A27-9C96-EE7F1A989A61}"/>
          </ac:spMkLst>
        </pc:spChg>
      </pc:sldChg>
      <pc:sldMasterChg chg="modSp modSldLayout">
        <pc:chgData name="Md. Mainuddin" userId="531e089c6c99dc92" providerId="LiveId" clId="{160CDD4D-5860-47C5-BCF7-F12294B8F00F}" dt="2019-11-04T16:37:42.743" v="0"/>
        <pc:sldMasterMkLst>
          <pc:docMk/>
          <pc:sldMasterMk cId="3521176972" sldId="2147483660"/>
        </pc:sldMasterMkLst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8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1027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3521176972" sldId="2147483660"/>
            <ac:spMk id="1028" creationId="{00000000-0000-0000-0000-000000000000}"/>
          </ac:spMkLst>
        </pc:spChg>
        <pc:grpChg chg="mod">
          <ac:chgData name="Md. Mainuddin" userId="531e089c6c99dc92" providerId="LiveId" clId="{160CDD4D-5860-47C5-BCF7-F12294B8F00F}" dt="2019-11-04T16:37:42.743" v="0"/>
          <ac:grpSpMkLst>
            <pc:docMk/>
            <pc:sldMasterMk cId="3521176972" sldId="2147483660"/>
            <ac:grpSpMk id="1026" creationId="{00000000-0000-0000-0000-000000000000}"/>
          </ac:grpSpMkLst>
        </pc:grp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4117737327" sldId="2147483661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17737327" sldId="2147483661"/>
              <ac:spMk id="18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17737327" sldId="2147483661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1214134082" sldId="214748366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214134082" sldId="2147483662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4198284312" sldId="2147483663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98284312" sldId="2147483663"/>
              <ac:spMk id="26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4198284312" sldId="2147483663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2061299037" sldId="2147483664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061299037" sldId="2147483664"/>
              <ac:spMk id="35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061299037" sldId="2147483664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3683949322" sldId="2147483665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683949322" sldId="2147483665"/>
              <ac:spMk id="39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683949322" sldId="2147483665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3518677455" sldId="2147483667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518677455" sldId="2147483667"/>
              <ac:spMk id="47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3518677455" sldId="2147483667"/>
              <ac:spMk id="48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825485708" sldId="2147483668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2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3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825485708" sldId="2147483668"/>
              <ac:spMk id="5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1994412312" sldId="2147483669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994412312" sldId="2147483669"/>
              <ac:spMk id="3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1994412312" sldId="2147483669"/>
              <ac:spMk id="4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3521176972" sldId="2147483660"/>
            <pc:sldLayoutMk cId="283609318" sldId="2147483670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83609318" sldId="2147483670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3521176972" sldId="2147483660"/>
              <pc:sldLayoutMk cId="283609318" sldId="2147483670"/>
              <ac:spMk id="5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160CDD4D-5860-47C5-BCF7-F12294B8F00F}" dt="2019-11-04T16:37:42.743" v="0"/>
        <pc:sldMasterMkLst>
          <pc:docMk/>
          <pc:sldMasterMk cId="2013383183" sldId="2147483671"/>
        </pc:sldMasterMkLst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8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2051" creationId="{00000000-0000-0000-0000-000000000000}"/>
          </ac:spMkLst>
        </pc:spChg>
        <pc:spChg chg="mod">
          <ac:chgData name="Md. Mainuddin" userId="531e089c6c99dc92" providerId="LiveId" clId="{160CDD4D-5860-47C5-BCF7-F12294B8F00F}" dt="2019-11-04T16:37:42.743" v="0"/>
          <ac:spMkLst>
            <pc:docMk/>
            <pc:sldMasterMk cId="2013383183" sldId="2147483671"/>
            <ac:spMk id="2052" creationId="{00000000-0000-0000-0000-000000000000}"/>
          </ac:spMkLst>
        </pc:spChg>
        <pc:grpChg chg="mod">
          <ac:chgData name="Md. Mainuddin" userId="531e089c6c99dc92" providerId="LiveId" clId="{160CDD4D-5860-47C5-BCF7-F12294B8F00F}" dt="2019-11-04T16:37:42.743" v="0"/>
          <ac:grpSpMkLst>
            <pc:docMk/>
            <pc:sldMasterMk cId="2013383183" sldId="2147483671"/>
            <ac:grpSpMk id="2050" creationId="{00000000-0000-0000-0000-000000000000}"/>
          </ac:grpSpMkLst>
        </pc:grp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446705782" sldId="214748367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4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446705782" sldId="2147483672"/>
              <ac:spMk id="11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3124633608" sldId="2147483674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124633608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124633608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04228912" sldId="2147483675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04228912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322375651" sldId="2147483676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322375651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322375651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2966280622" sldId="2147483677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2966280622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3027460552" sldId="2147483679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027460552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3027460552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499745470" sldId="2147483680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499745470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499745470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160CDD4D-5860-47C5-BCF7-F12294B8F00F}" dt="2019-11-04T16:37:42.743" v="0"/>
          <pc:sldLayoutMkLst>
            <pc:docMk/>
            <pc:sldMasterMk cId="2013383183" sldId="2147483671"/>
            <pc:sldLayoutMk cId="1029674773" sldId="2147483682"/>
          </pc:sldLayoutMkLst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1029674773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160CDD4D-5860-47C5-BCF7-F12294B8F00F}" dt="2019-11-04T16:37:42.743" v="0"/>
            <ac:spMkLst>
              <pc:docMk/>
              <pc:sldMasterMk cId="2013383183" sldId="2147483671"/>
              <pc:sldLayoutMk cId="1029674773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732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Mon 11 04 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Shape 12"/>
          <p:cNvSpPr>
            <a:spLocks noGrp="1"/>
          </p:cNvSpPr>
          <p:nvPr>
            <p:ph type="sldNum" sz="quarter" idx="10"/>
          </p:nvPr>
        </p:nvSpPr>
        <p:spPr>
          <a:xfrm>
            <a:off x="8578851" y="6440488"/>
            <a:ext cx="2743200" cy="196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6C121-D7AC-4BA3-97D6-C7AF5622EEC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670578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49718-325A-4A9E-8916-9D32C919A43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75342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/>
            <a:r>
              <a:rPr lang="en-US"/>
              <a:t>Click to edit Master title style</a:t>
            </a:r>
            <a:endParaRPr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1ECB-680D-4B78-8735-BC9B8BFEE62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4633608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18DE0-3BC9-4578-8401-CF6B1DE34A4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228912"/>
      </p:ext>
    </p:extLst>
  </p:cSld>
  <p:clrMapOvr>
    <a:masterClrMapping/>
  </p:clrMapOvr>
  <p:transition spd="med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E4786-D12B-486F-9F14-2CB4BFD3171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2375651"/>
      </p:ext>
    </p:extLst>
  </p:cSld>
  <p:clrMapOvr>
    <a:masterClrMapping/>
  </p:clrMapOvr>
  <p:transition spd="med"/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AB8EE-03D3-4818-B26F-DC6FBCBEED1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628062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F7B96-83FE-45BF-AF31-FF44FFD4648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628088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335F5-998E-4145-82D1-0AD1AD8B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7460552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D2F5B-9E4A-47FE-8E3D-C1B74924D17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745470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408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B56B2-8FBC-439C-AAAC-1A2F3975D4A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8389458"/>
      </p:ext>
    </p:extLst>
  </p:cSld>
  <p:clrMapOvr>
    <a:masterClrMapping/>
  </p:clrMapOvr>
  <p:transition spd="med"/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EC65A-497B-4BD6-880C-E6D80C04C79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9674773"/>
      </p:ext>
    </p:extLst>
  </p:cSld>
  <p:clrMapOvr>
    <a:masterClrMapping/>
  </p:clrMapOvr>
  <p:transition spd="med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8431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90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493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4053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774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Mon 11 04 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8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fld id="{28BBAC40-783A-4EBC-A1C0-2D889C070394}" type="datetimeFigureOut">
              <a:rPr lang="en-US" smtClean="0"/>
              <a:pPr/>
              <a:t>Mon 11 04 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1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>
            <a:grpSpLocks/>
          </p:cNvGrpSpPr>
          <p:nvPr/>
        </p:nvGrpSpPr>
        <p:grpSpPr bwMode="auto">
          <a:xfrm>
            <a:off x="69851" y="5461001"/>
            <a:ext cx="11283949" cy="1611313"/>
            <a:chOff x="0" y="0"/>
            <a:chExt cx="11284108" cy="1610907"/>
          </a:xfrm>
        </p:grpSpPr>
        <p:pic>
          <p:nvPicPr>
            <p:cNvPr id="1030" name="image1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4628"/>
              <a:ext cx="1169357" cy="1130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031" name="image2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8542" y="0"/>
              <a:ext cx="1975567" cy="161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1032" name="image3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995" y="692857"/>
              <a:ext cx="8187628" cy="11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</p:grpSp>
      <p:sp>
        <p:nvSpPr>
          <p:cNvPr id="1027" name="Shape 6"/>
          <p:cNvSpPr>
            <a:spLocks noGrp="1"/>
          </p:cNvSpPr>
          <p:nvPr>
            <p:ph type="title"/>
          </p:nvPr>
        </p:nvSpPr>
        <p:spPr bwMode="auto">
          <a:xfrm>
            <a:off x="838200" y="230189"/>
            <a:ext cx="1051560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1028" name="Shape 7"/>
          <p:cNvSpPr>
            <a:spLocks noGrp="1"/>
          </p:cNvSpPr>
          <p:nvPr>
            <p:ph type="body" idx="1"/>
          </p:nvPr>
        </p:nvSpPr>
        <p:spPr bwMode="auto">
          <a:xfrm>
            <a:off x="838200" y="1825626"/>
            <a:ext cx="105156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488"/>
            <a:ext cx="2743200" cy="19685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eaLnBrk="1" hangingPunct="1">
              <a:defRPr sz="675">
                <a:solidFill>
                  <a:srgbClr val="540115"/>
                </a:solidFill>
                <a:cs typeface="+mn-cs"/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med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1pPr>
      <a:lvl2pPr marL="406400" indent="-1492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2pPr>
      <a:lvl3pPr marL="693738" indent="-1793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3pPr>
      <a:lvl4pPr marL="971550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4pPr>
      <a:lvl5pPr marL="1228725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69851" y="5461001"/>
            <a:ext cx="11283949" cy="1611313"/>
            <a:chOff x="0" y="0"/>
            <a:chExt cx="11284108" cy="1610907"/>
          </a:xfrm>
        </p:grpSpPr>
        <p:pic>
          <p:nvPicPr>
            <p:cNvPr id="2054" name="image1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4628"/>
              <a:ext cx="1169357" cy="1130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055" name="image2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8542" y="0"/>
              <a:ext cx="1975567" cy="161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pic>
          <p:nvPicPr>
            <p:cNvPr id="2056" name="image3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8995" y="692857"/>
              <a:ext cx="8187628" cy="11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</p:grpSp>
      <p:sp>
        <p:nvSpPr>
          <p:cNvPr id="2051" name="Shape 6"/>
          <p:cNvSpPr>
            <a:spLocks noGrp="1"/>
          </p:cNvSpPr>
          <p:nvPr>
            <p:ph type="title"/>
          </p:nvPr>
        </p:nvSpPr>
        <p:spPr bwMode="auto">
          <a:xfrm>
            <a:off x="838200" y="230189"/>
            <a:ext cx="10515600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2052" name="Shape 7"/>
          <p:cNvSpPr>
            <a:spLocks noGrp="1"/>
          </p:cNvSpPr>
          <p:nvPr>
            <p:ph type="body" idx="1"/>
          </p:nvPr>
        </p:nvSpPr>
        <p:spPr bwMode="auto">
          <a:xfrm>
            <a:off x="838200" y="1825626"/>
            <a:ext cx="105156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488"/>
            <a:ext cx="2743200" cy="196850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 eaLnBrk="1" hangingPunct="1">
              <a:defRPr sz="675">
                <a:solidFill>
                  <a:srgbClr val="540115"/>
                </a:solidFill>
                <a:cs typeface="+mn-cs"/>
              </a:defRPr>
            </a:lvl1pPr>
          </a:lstStyle>
          <a:p>
            <a:pPr>
              <a:defRPr/>
            </a:pPr>
            <a:fld id="{1B16C19F-D20D-4078-B863-276D04AA4DA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338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1pPr>
      <a:lvl2pPr marL="406400" indent="-1492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2pPr>
      <a:lvl3pPr marL="693738" indent="-179388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3pPr>
      <a:lvl4pPr marL="971550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4pPr>
      <a:lvl5pPr marL="1228725" indent="-200025" algn="l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>
          <a:solidFill>
            <a:schemeClr val="tx1"/>
          </a:solidFill>
          <a:latin typeface="Calibri"/>
          <a:ea typeface="Calibri"/>
          <a:cs typeface="Calibri"/>
          <a:sym typeface="Calibri" panose="020F0502020204030204" pitchFamily="34" charset="0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5602" name="Picture 2" descr="http://www.webseoanalytics.com/blog/wp-content/uploads/2011/09/ajax_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676400"/>
            <a:ext cx="4305294" cy="2143566"/>
          </a:xfrm>
          <a:prstGeom prst="rect">
            <a:avLst/>
          </a:prstGeom>
          <a:noFill/>
        </p:spPr>
      </p:pic>
      <p:sp>
        <p:nvSpPr>
          <p:cNvPr id="4" name="Shape 54">
            <a:extLst>
              <a:ext uri="{FF2B5EF4-FFF2-40B4-BE49-F238E27FC236}">
                <a16:creationId xmlns:a16="http://schemas.microsoft.com/office/drawing/2014/main" id="{D3AFB625-1AA3-431C-BD85-C40F316EF283}"/>
              </a:ext>
            </a:extLst>
          </p:cNvPr>
          <p:cNvSpPr>
            <a:spLocks noGrp="1"/>
          </p:cNvSpPr>
          <p:nvPr/>
        </p:nvSpPr>
        <p:spPr>
          <a:xfrm>
            <a:off x="2534652" y="5334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10652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The </a:t>
            </a:r>
            <a:r>
              <a:rPr lang="en-US" sz="3600" dirty="0" err="1">
                <a:solidFill>
                  <a:srgbClr val="FF0000"/>
                </a:solidFill>
                <a:latin typeface="Consolas" panose="020B0609020204030204" pitchFamily="49" charset="0"/>
              </a:rPr>
              <a:t>onreadystatechange</a:t>
            </a:r>
            <a:r>
              <a:rPr lang="en-US" sz="3600" dirty="0">
                <a:solidFill>
                  <a:srgbClr val="990000"/>
                </a:solidFill>
              </a:rPr>
              <a:t> 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5626"/>
            <a:ext cx="8134350" cy="5032375"/>
          </a:xfrm>
        </p:spPr>
        <p:txBody>
          <a:bodyPr/>
          <a:lstStyle/>
          <a:p>
            <a:r>
              <a:rPr lang="en-US" sz="2000" dirty="0"/>
              <a:t>When a request to a server is sent, we want to perform some actions based on the response.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err="1"/>
              <a:t>onreadystatechange</a:t>
            </a:r>
            <a:r>
              <a:rPr lang="en-US" sz="2000" dirty="0"/>
              <a:t> event is triggered every time the </a:t>
            </a:r>
            <a:r>
              <a:rPr lang="en-US" sz="2000" dirty="0" err="1"/>
              <a:t>readyState</a:t>
            </a:r>
            <a:r>
              <a:rPr lang="en-US" sz="2000" dirty="0"/>
              <a:t> changes.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err="1"/>
              <a:t>readyState</a:t>
            </a:r>
            <a:r>
              <a:rPr lang="en-US" sz="2000" dirty="0"/>
              <a:t> property holds the status of the </a:t>
            </a:r>
            <a:r>
              <a:rPr lang="en-US" sz="2000" dirty="0" err="1"/>
              <a:t>XMLHttpRequest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12811"/>
          </a:xfrm>
        </p:spPr>
        <p:txBody>
          <a:bodyPr/>
          <a:lstStyle/>
          <a:p>
            <a:pPr algn="l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readyState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990000"/>
                </a:solidFill>
                <a:latin typeface="Calibri" panose="020F0502020204030204" pitchFamily="34" charset="0"/>
              </a:rPr>
              <a:t>and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990000"/>
                </a:solidFill>
              </a:rPr>
              <a:t>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991600" cy="4803775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readyState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/>
              <a:t>holds the status of the </a:t>
            </a:r>
            <a:r>
              <a:rPr lang="en-US" dirty="0" err="1"/>
              <a:t>XMLHttpRequest</a:t>
            </a:r>
            <a:r>
              <a:rPr lang="en-US" dirty="0"/>
              <a:t>. Changes from 0 to 4:</a:t>
            </a:r>
          </a:p>
          <a:p>
            <a:endParaRPr lang="en-US" dirty="0"/>
          </a:p>
          <a:p>
            <a:r>
              <a:rPr lang="en-US" dirty="0"/>
              <a:t>0:  request not initialized (before open())</a:t>
            </a:r>
          </a:p>
          <a:p>
            <a:r>
              <a:rPr lang="en-US" dirty="0"/>
              <a:t>1: server connection established (after send())</a:t>
            </a:r>
          </a:p>
          <a:p>
            <a:r>
              <a:rPr lang="en-US" dirty="0"/>
              <a:t>2: request received</a:t>
            </a:r>
          </a:p>
          <a:p>
            <a:r>
              <a:rPr lang="en-US" dirty="0"/>
              <a:t>3: processing request</a:t>
            </a:r>
          </a:p>
          <a:p>
            <a:r>
              <a:rPr lang="en-US" dirty="0"/>
              <a:t>4: request finished and response is ready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value of 200 denotes a successful request(“OK”)</a:t>
            </a:r>
          </a:p>
          <a:p>
            <a:r>
              <a:rPr lang="en-US" dirty="0"/>
              <a:t>Common status values in case of an unsuccessful request:</a:t>
            </a:r>
          </a:p>
          <a:p>
            <a:pPr lvl="1"/>
            <a:r>
              <a:rPr lang="en-US" dirty="0"/>
              <a:t>404: file not found</a:t>
            </a:r>
          </a:p>
          <a:p>
            <a:pPr lvl="1"/>
            <a:r>
              <a:rPr lang="en-US" dirty="0"/>
              <a:t>500: Internal  Server Error</a:t>
            </a:r>
          </a:p>
          <a:p>
            <a:pPr lvl="1"/>
            <a:r>
              <a:rPr lang="en-US" dirty="0"/>
              <a:t>503: Service Unavailable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12811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990000"/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9753600" cy="503237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xmlhttp</a:t>
            </a:r>
            <a:r>
              <a:rPr lang="en-US" dirty="0"/>
              <a:t>= new </a:t>
            </a:r>
            <a:r>
              <a:rPr lang="en-US" dirty="0" err="1"/>
              <a:t>XMLHttpRequest</a:t>
            </a:r>
            <a:r>
              <a:rPr lang="en-US" dirty="0"/>
              <a:t>();</a:t>
            </a:r>
          </a:p>
          <a:p>
            <a:pPr>
              <a:buNone/>
            </a:pPr>
            <a:r>
              <a:rPr lang="en-US" dirty="0" err="1"/>
              <a:t>xmlhttp.onreadystatechange</a:t>
            </a:r>
            <a:r>
              <a:rPr lang="en-US" dirty="0"/>
              <a:t>=function()</a:t>
            </a:r>
          </a:p>
          <a:p>
            <a:pPr>
              <a:buNone/>
            </a:pP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 if (</a:t>
            </a:r>
            <a:r>
              <a:rPr lang="en-US" dirty="0" err="1"/>
              <a:t>xmlhttp.readyState</a:t>
            </a:r>
            <a:r>
              <a:rPr lang="en-US" dirty="0"/>
              <a:t>==4 &amp;&amp;  </a:t>
            </a:r>
            <a:r>
              <a:rPr lang="en-US" dirty="0" err="1"/>
              <a:t>xmlhttp.status</a:t>
            </a:r>
            <a:r>
              <a:rPr lang="en-US" dirty="0"/>
              <a:t>==200)</a:t>
            </a:r>
            <a:br>
              <a:rPr lang="en-US" dirty="0"/>
            </a:br>
            <a:r>
              <a:rPr lang="en-US" dirty="0"/>
              <a:t>   {</a:t>
            </a:r>
            <a:br>
              <a:rPr lang="en-US" dirty="0"/>
            </a:br>
            <a:r>
              <a:rPr lang="en-US" dirty="0"/>
              <a:t>    	alert(</a:t>
            </a:r>
            <a:r>
              <a:rPr lang="en-US" dirty="0" err="1"/>
              <a:t>xmlhttp.responseText</a:t>
            </a:r>
            <a:r>
              <a:rPr lang="en-US" dirty="0"/>
              <a:t>);</a:t>
            </a:r>
          </a:p>
          <a:p>
            <a:pPr>
              <a:buNone/>
            </a:pPr>
            <a:r>
              <a:rPr lang="en-US" dirty="0"/>
              <a:t>                     // perform any DOM manipulation using </a:t>
            </a:r>
            <a:r>
              <a:rPr lang="en-US" dirty="0" err="1"/>
              <a:t>responseText</a:t>
            </a:r>
            <a:br>
              <a:rPr lang="en-US" dirty="0"/>
            </a:br>
            <a:r>
              <a:rPr lang="en-US" dirty="0"/>
              <a:t>   }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xmlhttp.open</a:t>
            </a:r>
            <a:r>
              <a:rPr lang="en-US" dirty="0"/>
              <a:t>("GET", "server.txt", true);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xmlhttp.send</a:t>
            </a:r>
            <a:r>
              <a:rPr lang="en-US" dirty="0"/>
              <a:t>();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684211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990000"/>
                </a:solidFill>
              </a:rPr>
              <a:t>jQuery AJAX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10134600" cy="43465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	$.ajax({</a:t>
            </a:r>
          </a:p>
          <a:p>
            <a:pPr>
              <a:buNone/>
            </a:pPr>
            <a:r>
              <a:rPr lang="en-US" dirty="0"/>
              <a:t>			method: "POST",</a:t>
            </a:r>
          </a:p>
          <a:p>
            <a:pPr>
              <a:buNone/>
            </a:pPr>
            <a:r>
              <a:rPr lang="en-US" dirty="0"/>
              <a:t>			url: "</a:t>
            </a:r>
            <a:r>
              <a:rPr lang="en-US" dirty="0" err="1"/>
              <a:t>some.php</a:t>
            </a:r>
            <a:r>
              <a:rPr lang="en-US" dirty="0"/>
              <a:t>",</a:t>
            </a:r>
          </a:p>
          <a:p>
            <a:pPr>
              <a:buNone/>
            </a:pPr>
            <a:r>
              <a:rPr lang="en-US" dirty="0"/>
              <a:t>			data: { name: "John", location: "Boston" },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en-US" dirty="0" err="1"/>
              <a:t>dataType</a:t>
            </a:r>
            <a:r>
              <a:rPr lang="en-US" dirty="0"/>
              <a:t>: "json"</a:t>
            </a:r>
          </a:p>
          <a:p>
            <a:pPr>
              <a:buNone/>
            </a:pPr>
            <a:r>
              <a:rPr lang="en-US" dirty="0"/>
              <a:t>		})</a:t>
            </a:r>
          </a:p>
          <a:p>
            <a:pPr>
              <a:buNone/>
            </a:pPr>
            <a:r>
              <a:rPr lang="en-US" dirty="0"/>
              <a:t>		.done(function( msg ) {</a:t>
            </a:r>
          </a:p>
          <a:p>
            <a:pPr>
              <a:buNone/>
            </a:pPr>
            <a:r>
              <a:rPr lang="en-US" dirty="0"/>
              <a:t>			alert( "Data Saved: " + msg );</a:t>
            </a:r>
          </a:p>
          <a:p>
            <a:pPr>
              <a:buNone/>
            </a:pPr>
            <a:r>
              <a:rPr lang="en-US" dirty="0"/>
              <a:t>		})</a:t>
            </a:r>
          </a:p>
          <a:p>
            <a:pPr>
              <a:buNone/>
            </a:pPr>
            <a:r>
              <a:rPr lang="en-US" dirty="0"/>
              <a:t>		.always(function(){</a:t>
            </a:r>
          </a:p>
          <a:p>
            <a:pPr>
              <a:buNone/>
            </a:pPr>
            <a:r>
              <a:rPr lang="en-US" dirty="0"/>
              <a:t>			alert("complete");</a:t>
            </a:r>
          </a:p>
          <a:p>
            <a:pPr>
              <a:buNone/>
            </a:pPr>
            <a:r>
              <a:rPr lang="en-US" dirty="0"/>
              <a:t>		});</a:t>
            </a:r>
          </a:p>
        </p:txBody>
      </p:sp>
    </p:spTree>
    <p:extLst>
      <p:ext uri="{BB962C8B-B14F-4D97-AF65-F5344CB8AC3E}">
        <p14:creationId xmlns:p14="http://schemas.microsoft.com/office/powerpoint/2010/main" val="206193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5318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AJAX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2812"/>
            <a:ext cx="10515600" cy="5032375"/>
          </a:xfrm>
        </p:spPr>
        <p:txBody>
          <a:bodyPr>
            <a:normAutofit/>
          </a:bodyPr>
          <a:lstStyle/>
          <a:p>
            <a:r>
              <a:rPr lang="en-US" sz="2000" dirty="0"/>
              <a:t>AJAX = Asynchronous JavaScript and XML.</a:t>
            </a:r>
          </a:p>
          <a:p>
            <a:endParaRPr lang="en-US" sz="2000" dirty="0"/>
          </a:p>
          <a:p>
            <a:r>
              <a:rPr lang="en-US" sz="2000" dirty="0"/>
              <a:t>A technique for creating fast and dynamic web pages.</a:t>
            </a:r>
          </a:p>
          <a:p>
            <a:endParaRPr lang="en-US" sz="2000" dirty="0"/>
          </a:p>
          <a:p>
            <a:r>
              <a:rPr lang="en-US" sz="2000" dirty="0"/>
              <a:t>AJAX allows web pages to be updated </a:t>
            </a:r>
            <a:r>
              <a:rPr lang="en-US" sz="2000" i="1" dirty="0"/>
              <a:t>asynchronously</a:t>
            </a:r>
            <a:r>
              <a:rPr lang="en-US" sz="2000" dirty="0"/>
              <a:t> by exchanging small amounts of data with the server behind the scenes. </a:t>
            </a:r>
          </a:p>
          <a:p>
            <a:endParaRPr lang="en-US" sz="2000" dirty="0"/>
          </a:p>
          <a:p>
            <a:r>
              <a:rPr lang="en-US" sz="2000" dirty="0"/>
              <a:t>This means, it is possible to update parts of a web page, without reloading the whole page.</a:t>
            </a:r>
          </a:p>
          <a:p>
            <a:endParaRPr lang="en-US" sz="2000" dirty="0"/>
          </a:p>
          <a:p>
            <a:r>
              <a:rPr lang="en-US" sz="2000" dirty="0"/>
              <a:t>Classic web pages, (which do not use AJAX) must reload the entire page if the content should change.</a:t>
            </a:r>
          </a:p>
          <a:p>
            <a:endParaRPr lang="en-US" sz="2000" dirty="0"/>
          </a:p>
          <a:p>
            <a:r>
              <a:rPr lang="en-US" sz="2000" dirty="0"/>
              <a:t>Examples of applications using AJAX: Google Maps, Gmail, </a:t>
            </a:r>
            <a:r>
              <a:rPr lang="en-US" sz="2000" dirty="0" err="1"/>
              <a:t>Youtube</a:t>
            </a:r>
            <a:r>
              <a:rPr lang="en-US" sz="2000" dirty="0"/>
              <a:t>, and Facebook tabs.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5318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AJAX</a:t>
            </a:r>
          </a:p>
        </p:txBody>
      </p:sp>
      <p:pic>
        <p:nvPicPr>
          <p:cNvPr id="4" name="Picture 2" descr="AJAX">
            <a:extLst>
              <a:ext uri="{FF2B5EF4-FFF2-40B4-BE49-F238E27FC236}">
                <a16:creationId xmlns:a16="http://schemas.microsoft.com/office/drawing/2014/main" id="{10EE491C-2EA1-4D16-B61F-00E9A7B72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38200"/>
            <a:ext cx="9099782" cy="518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10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836611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solidFill>
                  <a:srgbClr val="990000"/>
                </a:solidFill>
              </a:rPr>
              <a:t>XMLHttpRequest</a:t>
            </a:r>
            <a:r>
              <a:rPr lang="en-US" sz="3600" dirty="0">
                <a:solidFill>
                  <a:srgbClr val="990000"/>
                </a:solidFill>
              </a:rPr>
              <a:t>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keystone of AJAX is the </a:t>
            </a:r>
            <a:r>
              <a:rPr lang="en-US" sz="2000" dirty="0" err="1"/>
              <a:t>XMLHttpRequest</a:t>
            </a:r>
            <a:r>
              <a:rPr lang="en-US" sz="2000" dirty="0"/>
              <a:t> object available to </a:t>
            </a:r>
            <a:r>
              <a:rPr lang="en-US" sz="2000" dirty="0" err="1"/>
              <a:t>Javascript</a:t>
            </a:r>
            <a:r>
              <a:rPr lang="en-US" sz="2000" dirty="0"/>
              <a:t>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xhttp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= new 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XMLHttpRequest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err="1"/>
              <a:t>XMLHttpRequest</a:t>
            </a:r>
            <a:r>
              <a:rPr lang="en-US" sz="2000" dirty="0"/>
              <a:t> object is used to exchange data with a server.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1281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Send a Request To a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1371601"/>
            <a:ext cx="10515600" cy="4038600"/>
          </a:xfrm>
        </p:spPr>
        <p:txBody>
          <a:bodyPr/>
          <a:lstStyle/>
          <a:p>
            <a:r>
              <a:rPr lang="en-US" sz="2000" dirty="0"/>
              <a:t>To send a request to a server, we use the open() and send() methods of the </a:t>
            </a:r>
            <a:r>
              <a:rPr lang="en-US" sz="2000" dirty="0" err="1"/>
              <a:t>XMLHttpRequest</a:t>
            </a:r>
            <a:r>
              <a:rPr lang="en-US" sz="2000" dirty="0"/>
              <a:t> object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Open(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method,url,anync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dirty="0"/>
              <a:t> parameters 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method</a:t>
            </a:r>
            <a:r>
              <a:rPr lang="en-US" dirty="0"/>
              <a:t>: GET or POST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url</a:t>
            </a:r>
            <a:r>
              <a:rPr lang="en-US" dirty="0"/>
              <a:t>:  the server side file/script location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async</a:t>
            </a:r>
            <a:r>
              <a:rPr lang="en-US" dirty="0"/>
              <a:t>:  true for Asynchronous data transfer, false for synchronous </a:t>
            </a:r>
          </a:p>
          <a:p>
            <a:pPr lvl="1"/>
            <a:endParaRPr lang="en-US" dirty="0"/>
          </a:p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xmlhttp.open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("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GET","ajax_info.txt",true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xmlhttp.send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latin typeface="Consolas" panose="020B0609020204030204" pitchFamily="49" charset="0"/>
              </a:rPr>
              <a:t> sends the </a:t>
            </a:r>
            <a:r>
              <a:rPr lang="en-US" sz="1600" dirty="0" err="1"/>
              <a:t>HttpRequest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890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GET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6"/>
            <a:ext cx="7886700" cy="3660775"/>
          </a:xfrm>
        </p:spPr>
        <p:txBody>
          <a:bodyPr/>
          <a:lstStyle/>
          <a:p>
            <a:r>
              <a:rPr lang="en-US" sz="2000" dirty="0"/>
              <a:t>If you want to send information with the GET method, add the information to the URL:</a:t>
            </a:r>
          </a:p>
          <a:p>
            <a:endParaRPr lang="en-US" sz="2000" dirty="0"/>
          </a:p>
          <a:p>
            <a:r>
              <a:rPr lang="en-US" sz="2000" dirty="0" err="1"/>
              <a:t>xmlhttp.open</a:t>
            </a:r>
            <a:r>
              <a:rPr lang="en-US" sz="2000" dirty="0"/>
              <a:t>("GET",“</a:t>
            </a:r>
            <a:r>
              <a:rPr lang="en-US" sz="2000" dirty="0" err="1"/>
              <a:t>server.php</a:t>
            </a:r>
            <a:r>
              <a:rPr lang="en-US" sz="2000" dirty="0" err="1">
                <a:solidFill>
                  <a:srgbClr val="FF0000"/>
                </a:solidFill>
              </a:rPr>
              <a:t>?fname</a:t>
            </a:r>
            <a:r>
              <a:rPr lang="en-US" sz="2000" dirty="0">
                <a:solidFill>
                  <a:srgbClr val="FF0000"/>
                </a:solidFill>
              </a:rPr>
              <a:t>=</a:t>
            </a:r>
            <a:r>
              <a:rPr lang="en-US" sz="2000" dirty="0" err="1">
                <a:solidFill>
                  <a:srgbClr val="FF0000"/>
                </a:solidFill>
              </a:rPr>
              <a:t>Henry&amp;lname</a:t>
            </a:r>
            <a:r>
              <a:rPr lang="en-US" sz="2000" dirty="0">
                <a:solidFill>
                  <a:srgbClr val="FF0000"/>
                </a:solidFill>
              </a:rPr>
              <a:t>=</a:t>
            </a:r>
            <a:r>
              <a:rPr lang="en-US" sz="2000" dirty="0" err="1">
                <a:solidFill>
                  <a:srgbClr val="FF0000"/>
                </a:solidFill>
              </a:rPr>
              <a:t>Ford</a:t>
            </a:r>
            <a:r>
              <a:rPr lang="en-US" sz="2000" dirty="0" err="1"/>
              <a:t>",true</a:t>
            </a:r>
            <a:r>
              <a:rPr lang="en-US" sz="2000" dirty="0"/>
              <a:t>);</a:t>
            </a:r>
          </a:p>
          <a:p>
            <a:r>
              <a:rPr lang="en-US" sz="2000" dirty="0" err="1"/>
              <a:t>xmlhttp.send</a:t>
            </a:r>
            <a:r>
              <a:rPr lang="en-US" sz="2000" dirty="0"/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6324601"/>
            <a:ext cx="48006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http://www.w3schools.com/ajax/ajax_xmlhttprequest_send.asp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POST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simple POST request: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xmlhttp.open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("POST","demo_post.</a:t>
            </a:r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",true);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xmlhttp.send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6324601"/>
            <a:ext cx="48006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http://www.w3schools.com/ajax/ajax_xmlhttprequest_send.asp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11414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POST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POST data like an HTML form, add an HTTP header with </a:t>
            </a:r>
            <a:r>
              <a:rPr lang="en-US" sz="1800" dirty="0" err="1"/>
              <a:t>setRequestHeader</a:t>
            </a:r>
            <a:r>
              <a:rPr lang="en-US" sz="1800" dirty="0"/>
              <a:t>(). </a:t>
            </a:r>
          </a:p>
          <a:p>
            <a:r>
              <a:rPr lang="en-US" sz="1800" dirty="0"/>
              <a:t>Specify the data you want to send in the send() method: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xmlhttp.open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POST",“server_filename.txt",true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xmlhttp.setRequestHeader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("Content-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type","application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/x-www-form-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urlencoded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");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xmlhttp.send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("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fname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John&amp;lname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=Doe");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6324601"/>
            <a:ext cx="48006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http://www.w3schools.com/ajax/ajax_xmlhttprequest_send.asp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89"/>
            <a:ext cx="10515600" cy="989011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990000"/>
                </a:solidFill>
              </a:rPr>
              <a:t>Server 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 get the response from a server, use the </a:t>
            </a:r>
            <a:r>
              <a:rPr lang="en-US" sz="2000" dirty="0" err="1"/>
              <a:t>responseText</a:t>
            </a:r>
            <a:r>
              <a:rPr lang="en-US" sz="2000" dirty="0"/>
              <a:t> or </a:t>
            </a:r>
            <a:r>
              <a:rPr lang="en-US" sz="2000" dirty="0" err="1"/>
              <a:t>responseXML</a:t>
            </a:r>
            <a:r>
              <a:rPr lang="en-US" sz="2000" dirty="0"/>
              <a:t> property of the </a:t>
            </a:r>
            <a:r>
              <a:rPr lang="en-US" sz="2000" dirty="0" err="1"/>
              <a:t>XMLHttpRequest</a:t>
            </a:r>
            <a:r>
              <a:rPr lang="en-US" sz="2000" dirty="0"/>
              <a:t> object.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err="1"/>
              <a:t>responseText</a:t>
            </a:r>
            <a:r>
              <a:rPr lang="en-US" sz="2000" dirty="0"/>
              <a:t> property returns the response as a string, and you can use it accordingly:</a:t>
            </a:r>
          </a:p>
          <a:p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(“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someDiv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").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innerHTML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xmlhttp.responseText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6324601"/>
            <a:ext cx="4800600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atinLnBrk="1" hangingPunct="0"/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http://www.w3schools.com/ajax/ajax_xmlhttprequest_send.asp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CGS3066_SQL</Template>
  <TotalTime>3393</TotalTime>
  <Words>583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Helvetica</vt:lpstr>
      <vt:lpstr>1_Default</vt:lpstr>
      <vt:lpstr>Default</vt:lpstr>
      <vt:lpstr>PowerPoint Presentation</vt:lpstr>
      <vt:lpstr>AJAX</vt:lpstr>
      <vt:lpstr>AJAX</vt:lpstr>
      <vt:lpstr>XMLHttpRequest Object</vt:lpstr>
      <vt:lpstr>Send a Request To a Server</vt:lpstr>
      <vt:lpstr>GET request</vt:lpstr>
      <vt:lpstr>POST Requests</vt:lpstr>
      <vt:lpstr>POST Requests</vt:lpstr>
      <vt:lpstr>Server Response</vt:lpstr>
      <vt:lpstr>The onreadystatechange Event</vt:lpstr>
      <vt:lpstr>readyState and status Attribute</vt:lpstr>
      <vt:lpstr>Example</vt:lpstr>
      <vt:lpstr>jQuery AJAX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35</cp:revision>
  <dcterms:created xsi:type="dcterms:W3CDTF">2014-03-31T21:38:23Z</dcterms:created>
  <dcterms:modified xsi:type="dcterms:W3CDTF">2019-11-04T19:23:03Z</dcterms:modified>
</cp:coreProperties>
</file>