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26"/>
  </p:notesMasterIdLst>
  <p:sldIdLst>
    <p:sldId id="269" r:id="rId3"/>
    <p:sldId id="271" r:id="rId4"/>
    <p:sldId id="294" r:id="rId5"/>
    <p:sldId id="319" r:id="rId6"/>
    <p:sldId id="295"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0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F7942-D13C-4150-AB8E-CFEB3C55B8C9}" v="98" dt="2019-10-28T15:07:33.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0502" autoAdjust="0"/>
  </p:normalViewPr>
  <p:slideViewPr>
    <p:cSldViewPr>
      <p:cViewPr varScale="1">
        <p:scale>
          <a:sx n="136" d="100"/>
          <a:sy n="136" d="100"/>
        </p:scale>
        <p:origin x="126" y="52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Mainuddin" userId="531e089c6c99dc92" providerId="LiveId" clId="{1C0CB2EA-52A7-41CC-B749-39842BB999E4}"/>
    <pc:docChg chg="undo redo custSel addSld delSld modSld sldOrd">
      <pc:chgData name="Md. Mainuddin" userId="531e089c6c99dc92" providerId="LiveId" clId="{1C0CB2EA-52A7-41CC-B749-39842BB999E4}" dt="2019-10-21T20:07:22.898" v="2507" actId="27636"/>
      <pc:docMkLst>
        <pc:docMk/>
      </pc:docMkLst>
      <pc:sldChg chg="modSp">
        <pc:chgData name="Md. Mainuddin" userId="531e089c6c99dc92" providerId="LiveId" clId="{1C0CB2EA-52A7-41CC-B749-39842BB999E4}" dt="2019-10-21T19:59:13.387" v="2464" actId="20577"/>
        <pc:sldMkLst>
          <pc:docMk/>
          <pc:sldMk cId="2302340412" sldId="269"/>
        </pc:sldMkLst>
        <pc:spChg chg="mod">
          <ac:chgData name="Md. Mainuddin" userId="531e089c6c99dc92" providerId="LiveId" clId="{1C0CB2EA-52A7-41CC-B749-39842BB999E4}" dt="2019-10-21T19:59:13.387" v="2464" actId="20577"/>
          <ac:spMkLst>
            <pc:docMk/>
            <pc:sldMk cId="2302340412" sldId="269"/>
            <ac:spMk id="6" creationId="{00000000-0000-0000-0000-000000000000}"/>
          </ac:spMkLst>
        </pc:spChg>
      </pc:sldChg>
      <pc:sldChg chg="delSp modSp">
        <pc:chgData name="Md. Mainuddin" userId="531e089c6c99dc92" providerId="LiveId" clId="{1C0CB2EA-52A7-41CC-B749-39842BB999E4}" dt="2019-10-21T00:52:38.750" v="112" actId="123"/>
        <pc:sldMkLst>
          <pc:docMk/>
          <pc:sldMk cId="2918263219" sldId="271"/>
        </pc:sldMkLst>
        <pc:spChg chg="mod">
          <ac:chgData name="Md. Mainuddin" userId="531e089c6c99dc92" providerId="LiveId" clId="{1C0CB2EA-52A7-41CC-B749-39842BB999E4}" dt="2019-10-21T00:47:54.611" v="104" actId="20577"/>
          <ac:spMkLst>
            <pc:docMk/>
            <pc:sldMk cId="2918263219" sldId="271"/>
            <ac:spMk id="2" creationId="{00000000-0000-0000-0000-000000000000}"/>
          </ac:spMkLst>
        </pc:spChg>
        <pc:spChg chg="mod">
          <ac:chgData name="Md. Mainuddin" userId="531e089c6c99dc92" providerId="LiveId" clId="{1C0CB2EA-52A7-41CC-B749-39842BB999E4}" dt="2019-10-21T00:52:38.750" v="112" actId="123"/>
          <ac:spMkLst>
            <pc:docMk/>
            <pc:sldMk cId="2918263219" sldId="271"/>
            <ac:spMk id="3" creationId="{00000000-0000-0000-0000-000000000000}"/>
          </ac:spMkLst>
        </pc:spChg>
        <pc:spChg chg="del">
          <ac:chgData name="Md. Mainuddin" userId="531e089c6c99dc92" providerId="LiveId" clId="{1C0CB2EA-52A7-41CC-B749-39842BB999E4}" dt="2019-10-21T00:52:26.938" v="108" actId="478"/>
          <ac:spMkLst>
            <pc:docMk/>
            <pc:sldMk cId="2918263219" sldId="271"/>
            <ac:spMk id="5" creationId="{7C705E1F-893D-42E9-85A8-D657D22D09AB}"/>
          </ac:spMkLst>
        </pc:spChg>
        <pc:spChg chg="del">
          <ac:chgData name="Md. Mainuddin" userId="531e089c6c99dc92" providerId="LiveId" clId="{1C0CB2EA-52A7-41CC-B749-39842BB999E4}" dt="2019-10-21T00:52:26.938" v="108" actId="478"/>
          <ac:spMkLst>
            <pc:docMk/>
            <pc:sldMk cId="2918263219" sldId="271"/>
            <ac:spMk id="6" creationId="{34AECB10-2037-42BD-9A8D-12F2A9B64FEF}"/>
          </ac:spMkLst>
        </pc:spChg>
        <pc:spChg chg="del">
          <ac:chgData name="Md. Mainuddin" userId="531e089c6c99dc92" providerId="LiveId" clId="{1C0CB2EA-52A7-41CC-B749-39842BB999E4}" dt="2019-10-21T00:52:26.938" v="108" actId="478"/>
          <ac:spMkLst>
            <pc:docMk/>
            <pc:sldMk cId="2918263219" sldId="271"/>
            <ac:spMk id="11" creationId="{E1DC31D6-6389-476A-BAF1-749698355CAF}"/>
          </ac:spMkLst>
        </pc:spChg>
        <pc:spChg chg="del">
          <ac:chgData name="Md. Mainuddin" userId="531e089c6c99dc92" providerId="LiveId" clId="{1C0CB2EA-52A7-41CC-B749-39842BB999E4}" dt="2019-10-21T00:52:26.938" v="108" actId="478"/>
          <ac:spMkLst>
            <pc:docMk/>
            <pc:sldMk cId="2918263219" sldId="271"/>
            <ac:spMk id="12" creationId="{5EE60DBF-DE0B-46DA-AA07-25E0C60C2E74}"/>
          </ac:spMkLst>
        </pc:spChg>
        <pc:cxnChg chg="del">
          <ac:chgData name="Md. Mainuddin" userId="531e089c6c99dc92" providerId="LiveId" clId="{1C0CB2EA-52A7-41CC-B749-39842BB999E4}" dt="2019-10-21T00:52:26.938" v="108" actId="478"/>
          <ac:cxnSpMkLst>
            <pc:docMk/>
            <pc:sldMk cId="2918263219" sldId="271"/>
            <ac:cxnSpMk id="8" creationId="{CDFA6DAF-BFF4-4EFF-B372-C22D8E887C55}"/>
          </ac:cxnSpMkLst>
        </pc:cxnChg>
        <pc:cxnChg chg="del">
          <ac:chgData name="Md. Mainuddin" userId="531e089c6c99dc92" providerId="LiveId" clId="{1C0CB2EA-52A7-41CC-B749-39842BB999E4}" dt="2019-10-21T00:52:26.938" v="108" actId="478"/>
          <ac:cxnSpMkLst>
            <pc:docMk/>
            <pc:sldMk cId="2918263219" sldId="271"/>
            <ac:cxnSpMk id="10" creationId="{7E72B6E1-DF32-43FC-8884-D6FD2EA27A99}"/>
          </ac:cxnSpMkLst>
        </pc:cxnChg>
      </pc:sldChg>
      <pc:sldChg chg="del">
        <pc:chgData name="Md. Mainuddin" userId="531e089c6c99dc92" providerId="LiveId" clId="{1C0CB2EA-52A7-41CC-B749-39842BB999E4}" dt="2019-10-21T01:03:07.368" v="286" actId="2696"/>
        <pc:sldMkLst>
          <pc:docMk/>
          <pc:sldMk cId="1410524596" sldId="272"/>
        </pc:sldMkLst>
      </pc:sldChg>
      <pc:sldChg chg="modSp">
        <pc:chgData name="Md. Mainuddin" userId="531e089c6c99dc92" providerId="LiveId" clId="{1C0CB2EA-52A7-41CC-B749-39842BB999E4}" dt="2019-10-21T17:51:39.056" v="2177" actId="20577"/>
        <pc:sldMkLst>
          <pc:docMk/>
          <pc:sldMk cId="3622247686" sldId="294"/>
        </pc:sldMkLst>
        <pc:spChg chg="mod">
          <ac:chgData name="Md. Mainuddin" userId="531e089c6c99dc92" providerId="LiveId" clId="{1C0CB2EA-52A7-41CC-B749-39842BB999E4}" dt="2019-10-21T00:53:12.395" v="117" actId="6549"/>
          <ac:spMkLst>
            <pc:docMk/>
            <pc:sldMk cId="3622247686" sldId="294"/>
            <ac:spMk id="2" creationId="{00000000-0000-0000-0000-000000000000}"/>
          </ac:spMkLst>
        </pc:spChg>
        <pc:spChg chg="mod">
          <ac:chgData name="Md. Mainuddin" userId="531e089c6c99dc92" providerId="LiveId" clId="{1C0CB2EA-52A7-41CC-B749-39842BB999E4}" dt="2019-10-21T17:51:39.056" v="2177" actId="20577"/>
          <ac:spMkLst>
            <pc:docMk/>
            <pc:sldMk cId="3622247686" sldId="294"/>
            <ac:spMk id="3" creationId="{00000000-0000-0000-0000-000000000000}"/>
          </ac:spMkLst>
        </pc:spChg>
      </pc:sldChg>
      <pc:sldChg chg="modSp">
        <pc:chgData name="Md. Mainuddin" userId="531e089c6c99dc92" providerId="LiveId" clId="{1C0CB2EA-52A7-41CC-B749-39842BB999E4}" dt="2019-10-21T19:59:49.156" v="2472" actId="20577"/>
        <pc:sldMkLst>
          <pc:docMk/>
          <pc:sldMk cId="70469283" sldId="295"/>
        </pc:sldMkLst>
        <pc:spChg chg="mod">
          <ac:chgData name="Md. Mainuddin" userId="531e089c6c99dc92" providerId="LiveId" clId="{1C0CB2EA-52A7-41CC-B749-39842BB999E4}" dt="2019-10-21T00:59:31.233" v="246" actId="20577"/>
          <ac:spMkLst>
            <pc:docMk/>
            <pc:sldMk cId="70469283" sldId="295"/>
            <ac:spMk id="2" creationId="{00000000-0000-0000-0000-000000000000}"/>
          </ac:spMkLst>
        </pc:spChg>
        <pc:spChg chg="mod">
          <ac:chgData name="Md. Mainuddin" userId="531e089c6c99dc92" providerId="LiveId" clId="{1C0CB2EA-52A7-41CC-B749-39842BB999E4}" dt="2019-10-21T19:59:49.156" v="2472" actId="20577"/>
          <ac:spMkLst>
            <pc:docMk/>
            <pc:sldMk cId="70469283" sldId="295"/>
            <ac:spMk id="3" creationId="{00000000-0000-0000-0000-000000000000}"/>
          </ac:spMkLst>
        </pc:spChg>
      </pc:sldChg>
      <pc:sldChg chg="addSp delSp modSp">
        <pc:chgData name="Md. Mainuddin" userId="531e089c6c99dc92" providerId="LiveId" clId="{1C0CB2EA-52A7-41CC-B749-39842BB999E4}" dt="2019-10-21T00:59:03.601" v="241" actId="20577"/>
        <pc:sldMkLst>
          <pc:docMk/>
          <pc:sldMk cId="3470652082" sldId="296"/>
        </pc:sldMkLst>
        <pc:spChg chg="mod">
          <ac:chgData name="Md. Mainuddin" userId="531e089c6c99dc92" providerId="LiveId" clId="{1C0CB2EA-52A7-41CC-B749-39842BB999E4}" dt="2019-10-21T00:59:03.601" v="241" actId="20577"/>
          <ac:spMkLst>
            <pc:docMk/>
            <pc:sldMk cId="3470652082" sldId="296"/>
            <ac:spMk id="2" creationId="{00000000-0000-0000-0000-000000000000}"/>
          </ac:spMkLst>
        </pc:spChg>
        <pc:spChg chg="add del mod">
          <ac:chgData name="Md. Mainuddin" userId="531e089c6c99dc92" providerId="LiveId" clId="{1C0CB2EA-52A7-41CC-B749-39842BB999E4}" dt="2019-10-21T00:58:20.384" v="204"/>
          <ac:spMkLst>
            <pc:docMk/>
            <pc:sldMk cId="3470652082" sldId="296"/>
            <ac:spMk id="3" creationId="{ABB7B5B3-F43D-4264-8876-6CC294EC3367}"/>
          </ac:spMkLst>
        </pc:spChg>
        <pc:spChg chg="add del">
          <ac:chgData name="Md. Mainuddin" userId="531e089c6c99dc92" providerId="LiveId" clId="{1C0CB2EA-52A7-41CC-B749-39842BB999E4}" dt="2019-10-21T00:58:24.873" v="208"/>
          <ac:spMkLst>
            <pc:docMk/>
            <pc:sldMk cId="3470652082" sldId="296"/>
            <ac:spMk id="4" creationId="{35E30571-0A9E-40BB-B0D6-A0E9BAB0867D}"/>
          </ac:spMkLst>
        </pc:spChg>
        <pc:spChg chg="del">
          <ac:chgData name="Md. Mainuddin" userId="531e089c6c99dc92" providerId="LiveId" clId="{1C0CB2EA-52A7-41CC-B749-39842BB999E4}" dt="2019-10-21T00:58:00.644" v="198" actId="478"/>
          <ac:spMkLst>
            <pc:docMk/>
            <pc:sldMk cId="3470652082" sldId="296"/>
            <ac:spMk id="5" creationId="{6298FD4B-6D62-4CF4-A685-75208BC254FF}"/>
          </ac:spMkLst>
        </pc:spChg>
        <pc:spChg chg="add mod">
          <ac:chgData name="Md. Mainuddin" userId="531e089c6c99dc92" providerId="LiveId" clId="{1C0CB2EA-52A7-41CC-B749-39842BB999E4}" dt="2019-10-21T00:58:37.548" v="212" actId="14100"/>
          <ac:spMkLst>
            <pc:docMk/>
            <pc:sldMk cId="3470652082" sldId="296"/>
            <ac:spMk id="7" creationId="{C65CFA58-7D19-49A5-9893-B5A30C7C1444}"/>
          </ac:spMkLst>
        </pc:spChg>
        <pc:picChg chg="add mod">
          <ac:chgData name="Md. Mainuddin" userId="531e089c6c99dc92" providerId="LiveId" clId="{1C0CB2EA-52A7-41CC-B749-39842BB999E4}" dt="2019-10-21T00:57:57.038" v="197" actId="1076"/>
          <ac:picMkLst>
            <pc:docMk/>
            <pc:sldMk cId="3470652082" sldId="296"/>
            <ac:picMk id="6" creationId="{56C5E060-D3A2-4F99-8FD9-F86EEB3A7411}"/>
          </ac:picMkLst>
        </pc:picChg>
        <pc:picChg chg="del">
          <ac:chgData name="Md. Mainuddin" userId="531e089c6c99dc92" providerId="LiveId" clId="{1C0CB2EA-52A7-41CC-B749-39842BB999E4}" dt="2019-10-21T00:57:48.588" v="194" actId="478"/>
          <ac:picMkLst>
            <pc:docMk/>
            <pc:sldMk cId="3470652082" sldId="296"/>
            <ac:picMk id="1026" creationId="{A2EA82D1-4AF8-4EF7-A0C7-ACB9D86AEF22}"/>
          </ac:picMkLst>
        </pc:picChg>
      </pc:sldChg>
      <pc:sldChg chg="addSp delSp modSp setBg">
        <pc:chgData name="Md. Mainuddin" userId="531e089c6c99dc92" providerId="LiveId" clId="{1C0CB2EA-52A7-41CC-B749-39842BB999E4}" dt="2019-10-21T16:11:23.177" v="306" actId="207"/>
        <pc:sldMkLst>
          <pc:docMk/>
          <pc:sldMk cId="3112516084" sldId="297"/>
        </pc:sldMkLst>
        <pc:spChg chg="mod">
          <ac:chgData name="Md. Mainuddin" userId="531e089c6c99dc92" providerId="LiveId" clId="{1C0CB2EA-52A7-41CC-B749-39842BB999E4}" dt="2019-10-21T01:02:04.141" v="275" actId="6549"/>
          <ac:spMkLst>
            <pc:docMk/>
            <pc:sldMk cId="3112516084" sldId="297"/>
            <ac:spMk id="2" creationId="{00000000-0000-0000-0000-000000000000}"/>
          </ac:spMkLst>
        </pc:spChg>
        <pc:spChg chg="del mod">
          <ac:chgData name="Md. Mainuddin" userId="531e089c6c99dc92" providerId="LiveId" clId="{1C0CB2EA-52A7-41CC-B749-39842BB999E4}" dt="2019-10-21T01:00:54.010" v="257" actId="478"/>
          <ac:spMkLst>
            <pc:docMk/>
            <pc:sldMk cId="3112516084" sldId="297"/>
            <ac:spMk id="3" creationId="{00000000-0000-0000-0000-000000000000}"/>
          </ac:spMkLst>
        </pc:spChg>
        <pc:spChg chg="add del mod">
          <ac:chgData name="Md. Mainuddin" userId="531e089c6c99dc92" providerId="LiveId" clId="{1C0CB2EA-52A7-41CC-B749-39842BB999E4}" dt="2019-10-21T01:01:18.957" v="261"/>
          <ac:spMkLst>
            <pc:docMk/>
            <pc:sldMk cId="3112516084" sldId="297"/>
            <ac:spMk id="4" creationId="{CF4C2A87-6554-4C7B-9CAB-F371A1E8B6C3}"/>
          </ac:spMkLst>
        </pc:spChg>
        <pc:spChg chg="add del mod">
          <ac:chgData name="Md. Mainuddin" userId="531e089c6c99dc92" providerId="LiveId" clId="{1C0CB2EA-52A7-41CC-B749-39842BB999E4}" dt="2019-10-21T01:01:18.957" v="261"/>
          <ac:spMkLst>
            <pc:docMk/>
            <pc:sldMk cId="3112516084" sldId="297"/>
            <ac:spMk id="5" creationId="{FF74DFDA-127A-440C-B896-EA0B3ACFC0B8}"/>
          </ac:spMkLst>
        </pc:spChg>
        <pc:spChg chg="add del mod">
          <ac:chgData name="Md. Mainuddin" userId="531e089c6c99dc92" providerId="LiveId" clId="{1C0CB2EA-52A7-41CC-B749-39842BB999E4}" dt="2019-10-21T01:01:18.957" v="261"/>
          <ac:spMkLst>
            <pc:docMk/>
            <pc:sldMk cId="3112516084" sldId="297"/>
            <ac:spMk id="6" creationId="{05EEB4A9-E2C3-49A2-8A9C-F13870E42B4E}"/>
          </ac:spMkLst>
        </pc:spChg>
        <pc:spChg chg="add del mod">
          <ac:chgData name="Md. Mainuddin" userId="531e089c6c99dc92" providerId="LiveId" clId="{1C0CB2EA-52A7-41CC-B749-39842BB999E4}" dt="2019-10-21T01:01:18.957" v="261"/>
          <ac:spMkLst>
            <pc:docMk/>
            <pc:sldMk cId="3112516084" sldId="297"/>
            <ac:spMk id="7" creationId="{628E7A69-DE19-486F-98D9-AFB8FD3D8422}"/>
          </ac:spMkLst>
        </pc:spChg>
        <pc:spChg chg="add del mod">
          <ac:chgData name="Md. Mainuddin" userId="531e089c6c99dc92" providerId="LiveId" clId="{1C0CB2EA-52A7-41CC-B749-39842BB999E4}" dt="2019-10-21T01:01:18.957" v="261"/>
          <ac:spMkLst>
            <pc:docMk/>
            <pc:sldMk cId="3112516084" sldId="297"/>
            <ac:spMk id="8" creationId="{0FA8D62E-B5A9-4096-AD50-209BB2B61028}"/>
          </ac:spMkLst>
        </pc:spChg>
        <pc:spChg chg="add del mod">
          <ac:chgData name="Md. Mainuddin" userId="531e089c6c99dc92" providerId="LiveId" clId="{1C0CB2EA-52A7-41CC-B749-39842BB999E4}" dt="2019-10-21T01:01:18.957" v="261"/>
          <ac:spMkLst>
            <pc:docMk/>
            <pc:sldMk cId="3112516084" sldId="297"/>
            <ac:spMk id="9" creationId="{59C269D6-1203-4D42-9D69-7BBAA749697E}"/>
          </ac:spMkLst>
        </pc:spChg>
        <pc:spChg chg="add del mod">
          <ac:chgData name="Md. Mainuddin" userId="531e089c6c99dc92" providerId="LiveId" clId="{1C0CB2EA-52A7-41CC-B749-39842BB999E4}" dt="2019-10-21T01:01:18.957" v="261"/>
          <ac:spMkLst>
            <pc:docMk/>
            <pc:sldMk cId="3112516084" sldId="297"/>
            <ac:spMk id="10" creationId="{6A551554-F8A8-41B3-8994-6930E6FE49FE}"/>
          </ac:spMkLst>
        </pc:spChg>
        <pc:spChg chg="add del mod">
          <ac:chgData name="Md. Mainuddin" userId="531e089c6c99dc92" providerId="LiveId" clId="{1C0CB2EA-52A7-41CC-B749-39842BB999E4}" dt="2019-10-21T01:01:18.957" v="261"/>
          <ac:spMkLst>
            <pc:docMk/>
            <pc:sldMk cId="3112516084" sldId="297"/>
            <ac:spMk id="11" creationId="{7944F7A1-3AFD-4555-A488-0181932CE5CF}"/>
          </ac:spMkLst>
        </pc:spChg>
        <pc:spChg chg="add del">
          <ac:chgData name="Md. Mainuddin" userId="531e089c6c99dc92" providerId="LiveId" clId="{1C0CB2EA-52A7-41CC-B749-39842BB999E4}" dt="2019-10-21T01:01:31.074" v="269"/>
          <ac:spMkLst>
            <pc:docMk/>
            <pc:sldMk cId="3112516084" sldId="297"/>
            <ac:spMk id="12" creationId="{485B4060-79A2-49FF-A4AA-416B51442577}"/>
          </ac:spMkLst>
        </pc:spChg>
        <pc:spChg chg="add del">
          <ac:chgData name="Md. Mainuddin" userId="531e089c6c99dc92" providerId="LiveId" clId="{1C0CB2EA-52A7-41CC-B749-39842BB999E4}" dt="2019-10-21T01:01:31.074" v="269"/>
          <ac:spMkLst>
            <pc:docMk/>
            <pc:sldMk cId="3112516084" sldId="297"/>
            <ac:spMk id="13" creationId="{3BA330C7-E35C-4403-A817-40433085537E}"/>
          </ac:spMkLst>
        </pc:spChg>
        <pc:spChg chg="add del">
          <ac:chgData name="Md. Mainuddin" userId="531e089c6c99dc92" providerId="LiveId" clId="{1C0CB2EA-52A7-41CC-B749-39842BB999E4}" dt="2019-10-21T01:01:31.074" v="269"/>
          <ac:spMkLst>
            <pc:docMk/>
            <pc:sldMk cId="3112516084" sldId="297"/>
            <ac:spMk id="14" creationId="{4F16CB31-D68D-4C9A-BD58-806BB97106BE}"/>
          </ac:spMkLst>
        </pc:spChg>
        <pc:spChg chg="add del">
          <ac:chgData name="Md. Mainuddin" userId="531e089c6c99dc92" providerId="LiveId" clId="{1C0CB2EA-52A7-41CC-B749-39842BB999E4}" dt="2019-10-21T01:01:31.074" v="269"/>
          <ac:spMkLst>
            <pc:docMk/>
            <pc:sldMk cId="3112516084" sldId="297"/>
            <ac:spMk id="15" creationId="{D02F5516-F35D-4EBB-B202-E3FC69E67E71}"/>
          </ac:spMkLst>
        </pc:spChg>
        <pc:spChg chg="add del">
          <ac:chgData name="Md. Mainuddin" userId="531e089c6c99dc92" providerId="LiveId" clId="{1C0CB2EA-52A7-41CC-B749-39842BB999E4}" dt="2019-10-21T01:01:31.074" v="269"/>
          <ac:spMkLst>
            <pc:docMk/>
            <pc:sldMk cId="3112516084" sldId="297"/>
            <ac:spMk id="16" creationId="{6F5930E7-F5FA-4355-BD77-671E86A2683A}"/>
          </ac:spMkLst>
        </pc:spChg>
        <pc:spChg chg="add del">
          <ac:chgData name="Md. Mainuddin" userId="531e089c6c99dc92" providerId="LiveId" clId="{1C0CB2EA-52A7-41CC-B749-39842BB999E4}" dt="2019-10-21T01:01:31.074" v="269"/>
          <ac:spMkLst>
            <pc:docMk/>
            <pc:sldMk cId="3112516084" sldId="297"/>
            <ac:spMk id="17" creationId="{2295C579-5919-4165-BFD4-7BE8F656ED85}"/>
          </ac:spMkLst>
        </pc:spChg>
        <pc:spChg chg="add del">
          <ac:chgData name="Md. Mainuddin" userId="531e089c6c99dc92" providerId="LiveId" clId="{1C0CB2EA-52A7-41CC-B749-39842BB999E4}" dt="2019-10-21T01:01:31.074" v="269"/>
          <ac:spMkLst>
            <pc:docMk/>
            <pc:sldMk cId="3112516084" sldId="297"/>
            <ac:spMk id="18" creationId="{CB2CA6C7-045D-4B1B-B781-A9D79A351F6D}"/>
          </ac:spMkLst>
        </pc:spChg>
        <pc:spChg chg="add del">
          <ac:chgData name="Md. Mainuddin" userId="531e089c6c99dc92" providerId="LiveId" clId="{1C0CB2EA-52A7-41CC-B749-39842BB999E4}" dt="2019-10-21T01:01:31.074" v="269"/>
          <ac:spMkLst>
            <pc:docMk/>
            <pc:sldMk cId="3112516084" sldId="297"/>
            <ac:spMk id="19" creationId="{88E7F795-1B2B-46A2-8827-EFD506885E1B}"/>
          </ac:spMkLst>
        </pc:spChg>
        <pc:picChg chg="add mod">
          <ac:chgData name="Md. Mainuddin" userId="531e089c6c99dc92" providerId="LiveId" clId="{1C0CB2EA-52A7-41CC-B749-39842BB999E4}" dt="2019-10-21T16:11:23.177" v="306" actId="207"/>
          <ac:picMkLst>
            <pc:docMk/>
            <pc:sldMk cId="3112516084" sldId="297"/>
            <ac:picMk id="20" creationId="{6C5637BF-337C-441F-9033-B2E97F0C3CE0}"/>
          </ac:picMkLst>
        </pc:picChg>
      </pc:sldChg>
      <pc:sldChg chg="del">
        <pc:chgData name="Md. Mainuddin" userId="531e089c6c99dc92" providerId="LiveId" clId="{1C0CB2EA-52A7-41CC-B749-39842BB999E4}" dt="2019-10-21T01:03:07.323" v="277" actId="2696"/>
        <pc:sldMkLst>
          <pc:docMk/>
          <pc:sldMk cId="2873090810" sldId="298"/>
        </pc:sldMkLst>
      </pc:sldChg>
      <pc:sldChg chg="del">
        <pc:chgData name="Md. Mainuddin" userId="531e089c6c99dc92" providerId="LiveId" clId="{1C0CB2EA-52A7-41CC-B749-39842BB999E4}" dt="2019-10-21T01:03:07.328" v="278" actId="2696"/>
        <pc:sldMkLst>
          <pc:docMk/>
          <pc:sldMk cId="1064996908" sldId="299"/>
        </pc:sldMkLst>
      </pc:sldChg>
      <pc:sldChg chg="del">
        <pc:chgData name="Md. Mainuddin" userId="531e089c6c99dc92" providerId="LiveId" clId="{1C0CB2EA-52A7-41CC-B749-39842BB999E4}" dt="2019-10-21T01:03:07.333" v="279" actId="2696"/>
        <pc:sldMkLst>
          <pc:docMk/>
          <pc:sldMk cId="3813515371" sldId="300"/>
        </pc:sldMkLst>
      </pc:sldChg>
      <pc:sldChg chg="del">
        <pc:chgData name="Md. Mainuddin" userId="531e089c6c99dc92" providerId="LiveId" clId="{1C0CB2EA-52A7-41CC-B749-39842BB999E4}" dt="2019-10-21T01:03:07.338" v="280" actId="2696"/>
        <pc:sldMkLst>
          <pc:docMk/>
          <pc:sldMk cId="3660676528" sldId="301"/>
        </pc:sldMkLst>
      </pc:sldChg>
      <pc:sldChg chg="del">
        <pc:chgData name="Md. Mainuddin" userId="531e089c6c99dc92" providerId="LiveId" clId="{1C0CB2EA-52A7-41CC-B749-39842BB999E4}" dt="2019-10-21T01:03:07.341" v="281" actId="2696"/>
        <pc:sldMkLst>
          <pc:docMk/>
          <pc:sldMk cId="2717022123" sldId="302"/>
        </pc:sldMkLst>
      </pc:sldChg>
      <pc:sldChg chg="del">
        <pc:chgData name="Md. Mainuddin" userId="531e089c6c99dc92" providerId="LiveId" clId="{1C0CB2EA-52A7-41CC-B749-39842BB999E4}" dt="2019-10-21T01:03:07.349" v="282" actId="2696"/>
        <pc:sldMkLst>
          <pc:docMk/>
          <pc:sldMk cId="801799467" sldId="303"/>
        </pc:sldMkLst>
      </pc:sldChg>
      <pc:sldChg chg="del">
        <pc:chgData name="Md. Mainuddin" userId="531e089c6c99dc92" providerId="LiveId" clId="{1C0CB2EA-52A7-41CC-B749-39842BB999E4}" dt="2019-10-21T01:03:07.351" v="283" actId="2696"/>
        <pc:sldMkLst>
          <pc:docMk/>
          <pc:sldMk cId="1493215909" sldId="304"/>
        </pc:sldMkLst>
      </pc:sldChg>
      <pc:sldChg chg="del">
        <pc:chgData name="Md. Mainuddin" userId="531e089c6c99dc92" providerId="LiveId" clId="{1C0CB2EA-52A7-41CC-B749-39842BB999E4}" dt="2019-10-21T01:03:07.355" v="284" actId="2696"/>
        <pc:sldMkLst>
          <pc:docMk/>
          <pc:sldMk cId="2422785807" sldId="305"/>
        </pc:sldMkLst>
      </pc:sldChg>
      <pc:sldChg chg="del">
        <pc:chgData name="Md. Mainuddin" userId="531e089c6c99dc92" providerId="LiveId" clId="{1C0CB2EA-52A7-41CC-B749-39842BB999E4}" dt="2019-10-21T01:03:07.365" v="285" actId="2696"/>
        <pc:sldMkLst>
          <pc:docMk/>
          <pc:sldMk cId="581170826" sldId="306"/>
        </pc:sldMkLst>
      </pc:sldChg>
      <pc:sldChg chg="del">
        <pc:chgData name="Md. Mainuddin" userId="531e089c6c99dc92" providerId="LiveId" clId="{1C0CB2EA-52A7-41CC-B749-39842BB999E4}" dt="2019-10-21T01:03:07.375" v="288" actId="2696"/>
        <pc:sldMkLst>
          <pc:docMk/>
          <pc:sldMk cId="642547865" sldId="307"/>
        </pc:sldMkLst>
      </pc:sldChg>
      <pc:sldChg chg="del">
        <pc:chgData name="Md. Mainuddin" userId="531e089c6c99dc92" providerId="LiveId" clId="{1C0CB2EA-52A7-41CC-B749-39842BB999E4}" dt="2019-10-21T01:03:07.372" v="287" actId="2696"/>
        <pc:sldMkLst>
          <pc:docMk/>
          <pc:sldMk cId="1572594609" sldId="308"/>
        </pc:sldMkLst>
      </pc:sldChg>
      <pc:sldChg chg="modSp">
        <pc:chgData name="Md. Mainuddin" userId="531e089c6c99dc92" providerId="LiveId" clId="{1C0CB2EA-52A7-41CC-B749-39842BB999E4}" dt="2019-10-21T01:03:19.671" v="298" actId="20577"/>
        <pc:sldMkLst>
          <pc:docMk/>
          <pc:sldMk cId="4238712000" sldId="309"/>
        </pc:sldMkLst>
        <pc:spChg chg="mod">
          <ac:chgData name="Md. Mainuddin" userId="531e089c6c99dc92" providerId="LiveId" clId="{1C0CB2EA-52A7-41CC-B749-39842BB999E4}" dt="2019-10-21T01:03:19.671" v="298" actId="20577"/>
          <ac:spMkLst>
            <pc:docMk/>
            <pc:sldMk cId="4238712000" sldId="309"/>
            <ac:spMk id="64" creationId="{00000000-0000-0000-0000-000000000000}"/>
          </ac:spMkLst>
        </pc:spChg>
      </pc:sldChg>
      <pc:sldChg chg="del">
        <pc:chgData name="Md. Mainuddin" userId="531e089c6c99dc92" providerId="LiveId" clId="{1C0CB2EA-52A7-41CC-B749-39842BB999E4}" dt="2019-10-21T01:03:07.378" v="289" actId="2696"/>
        <pc:sldMkLst>
          <pc:docMk/>
          <pc:sldMk cId="3075324905" sldId="310"/>
        </pc:sldMkLst>
      </pc:sldChg>
      <pc:sldChg chg="del">
        <pc:chgData name="Md. Mainuddin" userId="531e089c6c99dc92" providerId="LiveId" clId="{1C0CB2EA-52A7-41CC-B749-39842BB999E4}" dt="2019-10-21T01:03:07.383" v="290" actId="2696"/>
        <pc:sldMkLst>
          <pc:docMk/>
          <pc:sldMk cId="505045576" sldId="311"/>
        </pc:sldMkLst>
      </pc:sldChg>
      <pc:sldChg chg="del">
        <pc:chgData name="Md. Mainuddin" userId="531e089c6c99dc92" providerId="LiveId" clId="{1C0CB2EA-52A7-41CC-B749-39842BB999E4}" dt="2019-10-21T01:03:07.386" v="291" actId="2696"/>
        <pc:sldMkLst>
          <pc:docMk/>
          <pc:sldMk cId="3193278394" sldId="312"/>
        </pc:sldMkLst>
      </pc:sldChg>
      <pc:sldChg chg="del">
        <pc:chgData name="Md. Mainuddin" userId="531e089c6c99dc92" providerId="LiveId" clId="{1C0CB2EA-52A7-41CC-B749-39842BB999E4}" dt="2019-10-21T01:03:07.390" v="292" actId="2696"/>
        <pc:sldMkLst>
          <pc:docMk/>
          <pc:sldMk cId="717520032" sldId="313"/>
        </pc:sldMkLst>
      </pc:sldChg>
      <pc:sldChg chg="del">
        <pc:chgData name="Md. Mainuddin" userId="531e089c6c99dc92" providerId="LiveId" clId="{1C0CB2EA-52A7-41CC-B749-39842BB999E4}" dt="2019-10-21T01:03:07.398" v="293" actId="2696"/>
        <pc:sldMkLst>
          <pc:docMk/>
          <pc:sldMk cId="833396867" sldId="314"/>
        </pc:sldMkLst>
      </pc:sldChg>
      <pc:sldChg chg="del">
        <pc:chgData name="Md. Mainuddin" userId="531e089c6c99dc92" providerId="LiveId" clId="{1C0CB2EA-52A7-41CC-B749-39842BB999E4}" dt="2019-10-21T01:03:07.401" v="294" actId="2696"/>
        <pc:sldMkLst>
          <pc:docMk/>
          <pc:sldMk cId="1559184455" sldId="315"/>
        </pc:sldMkLst>
      </pc:sldChg>
      <pc:sldChg chg="del">
        <pc:chgData name="Md. Mainuddin" userId="531e089c6c99dc92" providerId="LiveId" clId="{1C0CB2EA-52A7-41CC-B749-39842BB999E4}" dt="2019-10-21T01:03:07.405" v="295" actId="2696"/>
        <pc:sldMkLst>
          <pc:docMk/>
          <pc:sldMk cId="54677394" sldId="316"/>
        </pc:sldMkLst>
      </pc:sldChg>
      <pc:sldChg chg="del">
        <pc:chgData name="Md. Mainuddin" userId="531e089c6c99dc92" providerId="LiveId" clId="{1C0CB2EA-52A7-41CC-B749-39842BB999E4}" dt="2019-10-21T01:03:07.414" v="296" actId="2696"/>
        <pc:sldMkLst>
          <pc:docMk/>
          <pc:sldMk cId="4039353735" sldId="317"/>
        </pc:sldMkLst>
      </pc:sldChg>
      <pc:sldChg chg="del">
        <pc:chgData name="Md. Mainuddin" userId="531e089c6c99dc92" providerId="LiveId" clId="{1C0CB2EA-52A7-41CC-B749-39842BB999E4}" dt="2019-10-21T01:03:07.417" v="297" actId="2696"/>
        <pc:sldMkLst>
          <pc:docMk/>
          <pc:sldMk cId="3445041537" sldId="318"/>
        </pc:sldMkLst>
      </pc:sldChg>
      <pc:sldChg chg="modSp add">
        <pc:chgData name="Md. Mainuddin" userId="531e089c6c99dc92" providerId="LiveId" clId="{1C0CB2EA-52A7-41CC-B749-39842BB999E4}" dt="2019-10-21T00:57:07.860" v="193" actId="27636"/>
        <pc:sldMkLst>
          <pc:docMk/>
          <pc:sldMk cId="1205474064" sldId="319"/>
        </pc:sldMkLst>
        <pc:spChg chg="mod">
          <ac:chgData name="Md. Mainuddin" userId="531e089c6c99dc92" providerId="LiveId" clId="{1C0CB2EA-52A7-41CC-B749-39842BB999E4}" dt="2019-10-21T00:55:50.543" v="152" actId="20577"/>
          <ac:spMkLst>
            <pc:docMk/>
            <pc:sldMk cId="1205474064" sldId="319"/>
            <ac:spMk id="2" creationId="{00000000-0000-0000-0000-000000000000}"/>
          </ac:spMkLst>
        </pc:spChg>
        <pc:spChg chg="mod">
          <ac:chgData name="Md. Mainuddin" userId="531e089c6c99dc92" providerId="LiveId" clId="{1C0CB2EA-52A7-41CC-B749-39842BB999E4}" dt="2019-10-21T00:57:07.860" v="193" actId="27636"/>
          <ac:spMkLst>
            <pc:docMk/>
            <pc:sldMk cId="1205474064" sldId="319"/>
            <ac:spMk id="3" creationId="{00000000-0000-0000-0000-000000000000}"/>
          </ac:spMkLst>
        </pc:spChg>
      </pc:sldChg>
      <pc:sldChg chg="addSp delSp modSp add">
        <pc:chgData name="Md. Mainuddin" userId="531e089c6c99dc92" providerId="LiveId" clId="{1C0CB2EA-52A7-41CC-B749-39842BB999E4}" dt="2019-10-21T18:04:48.382" v="2330"/>
        <pc:sldMkLst>
          <pc:docMk/>
          <pc:sldMk cId="2920135735" sldId="320"/>
        </pc:sldMkLst>
        <pc:spChg chg="mod">
          <ac:chgData name="Md. Mainuddin" userId="531e089c6c99dc92" providerId="LiveId" clId="{1C0CB2EA-52A7-41CC-B749-39842BB999E4}" dt="2019-10-21T18:04:48.382" v="2330"/>
          <ac:spMkLst>
            <pc:docMk/>
            <pc:sldMk cId="2920135735" sldId="320"/>
            <ac:spMk id="2" creationId="{00000000-0000-0000-0000-000000000000}"/>
          </ac:spMkLst>
        </pc:spChg>
        <pc:picChg chg="add">
          <ac:chgData name="Md. Mainuddin" userId="531e089c6c99dc92" providerId="LiveId" clId="{1C0CB2EA-52A7-41CC-B749-39842BB999E4}" dt="2019-10-21T16:29:16.537" v="309"/>
          <ac:picMkLst>
            <pc:docMk/>
            <pc:sldMk cId="2920135735" sldId="320"/>
            <ac:picMk id="3" creationId="{AA1357DB-80CC-44C2-A048-B6272F576747}"/>
          </ac:picMkLst>
        </pc:picChg>
        <pc:picChg chg="del">
          <ac:chgData name="Md. Mainuddin" userId="531e089c6c99dc92" providerId="LiveId" clId="{1C0CB2EA-52A7-41CC-B749-39842BB999E4}" dt="2019-10-21T16:29:15.978" v="308" actId="478"/>
          <ac:picMkLst>
            <pc:docMk/>
            <pc:sldMk cId="2920135735" sldId="320"/>
            <ac:picMk id="20" creationId="{6C5637BF-337C-441F-9033-B2E97F0C3CE0}"/>
          </ac:picMkLst>
        </pc:picChg>
      </pc:sldChg>
      <pc:sldChg chg="addSp delSp modSp add">
        <pc:chgData name="Md. Mainuddin" userId="531e089c6c99dc92" providerId="LiveId" clId="{1C0CB2EA-52A7-41CC-B749-39842BB999E4}" dt="2019-10-21T18:04:58.079" v="2332"/>
        <pc:sldMkLst>
          <pc:docMk/>
          <pc:sldMk cId="1323127589" sldId="321"/>
        </pc:sldMkLst>
        <pc:spChg chg="mod">
          <ac:chgData name="Md. Mainuddin" userId="531e089c6c99dc92" providerId="LiveId" clId="{1C0CB2EA-52A7-41CC-B749-39842BB999E4}" dt="2019-10-21T18:04:58.079" v="2332"/>
          <ac:spMkLst>
            <pc:docMk/>
            <pc:sldMk cId="1323127589" sldId="321"/>
            <ac:spMk id="2" creationId="{00000000-0000-0000-0000-000000000000}"/>
          </ac:spMkLst>
        </pc:spChg>
        <pc:spChg chg="add mod">
          <ac:chgData name="Md. Mainuddin" userId="531e089c6c99dc92" providerId="LiveId" clId="{1C0CB2EA-52A7-41CC-B749-39842BB999E4}" dt="2019-10-21T16:36:02.300" v="564" actId="20577"/>
          <ac:spMkLst>
            <pc:docMk/>
            <pc:sldMk cId="1323127589" sldId="321"/>
            <ac:spMk id="5" creationId="{44CB3B5B-847E-4A69-89D5-A1607CFC1AB1}"/>
          </ac:spMkLst>
        </pc:spChg>
        <pc:picChg chg="del">
          <ac:chgData name="Md. Mainuddin" userId="531e089c6c99dc92" providerId="LiveId" clId="{1C0CB2EA-52A7-41CC-B749-39842BB999E4}" dt="2019-10-21T16:32:05.525" v="362" actId="478"/>
          <ac:picMkLst>
            <pc:docMk/>
            <pc:sldMk cId="1323127589" sldId="321"/>
            <ac:picMk id="3" creationId="{AA1357DB-80CC-44C2-A048-B6272F576747}"/>
          </ac:picMkLst>
        </pc:picChg>
        <pc:picChg chg="add mod">
          <ac:chgData name="Md. Mainuddin" userId="531e089c6c99dc92" providerId="LiveId" clId="{1C0CB2EA-52A7-41CC-B749-39842BB999E4}" dt="2019-10-21T16:34:20.936" v="537" actId="1076"/>
          <ac:picMkLst>
            <pc:docMk/>
            <pc:sldMk cId="1323127589" sldId="321"/>
            <ac:picMk id="4" creationId="{E63E664C-694B-4C23-984D-FB6316DDA6BC}"/>
          </ac:picMkLst>
        </pc:picChg>
      </pc:sldChg>
      <pc:sldChg chg="delSp modSp add">
        <pc:chgData name="Md. Mainuddin" userId="531e089c6c99dc92" providerId="LiveId" clId="{1C0CB2EA-52A7-41CC-B749-39842BB999E4}" dt="2019-10-21T16:47:48.391" v="677" actId="403"/>
        <pc:sldMkLst>
          <pc:docMk/>
          <pc:sldMk cId="1106420024" sldId="322"/>
        </pc:sldMkLst>
        <pc:spChg chg="mod">
          <ac:chgData name="Md. Mainuddin" userId="531e089c6c99dc92" providerId="LiveId" clId="{1C0CB2EA-52A7-41CC-B749-39842BB999E4}" dt="2019-10-21T16:47:33.644" v="672" actId="20577"/>
          <ac:spMkLst>
            <pc:docMk/>
            <pc:sldMk cId="1106420024" sldId="322"/>
            <ac:spMk id="2" creationId="{00000000-0000-0000-0000-000000000000}"/>
          </ac:spMkLst>
        </pc:spChg>
        <pc:spChg chg="mod">
          <ac:chgData name="Md. Mainuddin" userId="531e089c6c99dc92" providerId="LiveId" clId="{1C0CB2EA-52A7-41CC-B749-39842BB999E4}" dt="2019-10-21T16:47:48.391" v="677" actId="403"/>
          <ac:spMkLst>
            <pc:docMk/>
            <pc:sldMk cId="1106420024" sldId="322"/>
            <ac:spMk id="5" creationId="{44CB3B5B-847E-4A69-89D5-A1607CFC1AB1}"/>
          </ac:spMkLst>
        </pc:spChg>
        <pc:picChg chg="del">
          <ac:chgData name="Md. Mainuddin" userId="531e089c6c99dc92" providerId="LiveId" clId="{1C0CB2EA-52A7-41CC-B749-39842BB999E4}" dt="2019-10-21T16:38:17.282" v="566" actId="478"/>
          <ac:picMkLst>
            <pc:docMk/>
            <pc:sldMk cId="1106420024" sldId="322"/>
            <ac:picMk id="4" creationId="{E63E664C-694B-4C23-984D-FB6316DDA6BC}"/>
          </ac:picMkLst>
        </pc:picChg>
      </pc:sldChg>
      <pc:sldChg chg="modSp add">
        <pc:chgData name="Md. Mainuddin" userId="531e089c6c99dc92" providerId="LiveId" clId="{1C0CB2EA-52A7-41CC-B749-39842BB999E4}" dt="2019-10-21T16:57:38.652" v="934" actId="20577"/>
        <pc:sldMkLst>
          <pc:docMk/>
          <pc:sldMk cId="1692701886" sldId="323"/>
        </pc:sldMkLst>
        <pc:spChg chg="mod">
          <ac:chgData name="Md. Mainuddin" userId="531e089c6c99dc92" providerId="LiveId" clId="{1C0CB2EA-52A7-41CC-B749-39842BB999E4}" dt="2019-10-21T16:57:38.652" v="934" actId="20577"/>
          <ac:spMkLst>
            <pc:docMk/>
            <pc:sldMk cId="1692701886" sldId="323"/>
            <ac:spMk id="2" creationId="{00000000-0000-0000-0000-000000000000}"/>
          </ac:spMkLst>
        </pc:spChg>
        <pc:spChg chg="mod">
          <ac:chgData name="Md. Mainuddin" userId="531e089c6c99dc92" providerId="LiveId" clId="{1C0CB2EA-52A7-41CC-B749-39842BB999E4}" dt="2019-10-21T16:51:24.726" v="734" actId="6549"/>
          <ac:spMkLst>
            <pc:docMk/>
            <pc:sldMk cId="1692701886" sldId="323"/>
            <ac:spMk id="5" creationId="{44CB3B5B-847E-4A69-89D5-A1607CFC1AB1}"/>
          </ac:spMkLst>
        </pc:spChg>
      </pc:sldChg>
      <pc:sldChg chg="modSp add">
        <pc:chgData name="Md. Mainuddin" userId="531e089c6c99dc92" providerId="LiveId" clId="{1C0CB2EA-52A7-41CC-B749-39842BB999E4}" dt="2019-10-21T18:04:30.392" v="2328"/>
        <pc:sldMkLst>
          <pc:docMk/>
          <pc:sldMk cId="2949807997" sldId="324"/>
        </pc:sldMkLst>
        <pc:spChg chg="mod">
          <ac:chgData name="Md. Mainuddin" userId="531e089c6c99dc92" providerId="LiveId" clId="{1C0CB2EA-52A7-41CC-B749-39842BB999E4}" dt="2019-10-21T18:04:30.392" v="2328"/>
          <ac:spMkLst>
            <pc:docMk/>
            <pc:sldMk cId="2949807997" sldId="324"/>
            <ac:spMk id="2" creationId="{00000000-0000-0000-0000-000000000000}"/>
          </ac:spMkLst>
        </pc:spChg>
        <pc:spChg chg="mod">
          <ac:chgData name="Md. Mainuddin" userId="531e089c6c99dc92" providerId="LiveId" clId="{1C0CB2EA-52A7-41CC-B749-39842BB999E4}" dt="2019-10-21T17:06:32.831" v="1219" actId="20577"/>
          <ac:spMkLst>
            <pc:docMk/>
            <pc:sldMk cId="2949807997" sldId="324"/>
            <ac:spMk id="5" creationId="{44CB3B5B-847E-4A69-89D5-A1607CFC1AB1}"/>
          </ac:spMkLst>
        </pc:spChg>
      </pc:sldChg>
      <pc:sldChg chg="modSp add">
        <pc:chgData name="Md. Mainuddin" userId="531e089c6c99dc92" providerId="LiveId" clId="{1C0CB2EA-52A7-41CC-B749-39842BB999E4}" dt="2019-10-21T18:04:27.419" v="2327"/>
        <pc:sldMkLst>
          <pc:docMk/>
          <pc:sldMk cId="4104456759" sldId="325"/>
        </pc:sldMkLst>
        <pc:spChg chg="mod">
          <ac:chgData name="Md. Mainuddin" userId="531e089c6c99dc92" providerId="LiveId" clId="{1C0CB2EA-52A7-41CC-B749-39842BB999E4}" dt="2019-10-21T18:04:27.419" v="2327"/>
          <ac:spMkLst>
            <pc:docMk/>
            <pc:sldMk cId="4104456759" sldId="325"/>
            <ac:spMk id="2" creationId="{00000000-0000-0000-0000-000000000000}"/>
          </ac:spMkLst>
        </pc:spChg>
        <pc:spChg chg="mod">
          <ac:chgData name="Md. Mainuddin" userId="531e089c6c99dc92" providerId="LiveId" clId="{1C0CB2EA-52A7-41CC-B749-39842BB999E4}" dt="2019-10-21T16:56:46.285" v="902" actId="6549"/>
          <ac:spMkLst>
            <pc:docMk/>
            <pc:sldMk cId="4104456759" sldId="325"/>
            <ac:spMk id="5" creationId="{44CB3B5B-847E-4A69-89D5-A1607CFC1AB1}"/>
          </ac:spMkLst>
        </pc:spChg>
      </pc:sldChg>
      <pc:sldChg chg="modSp add">
        <pc:chgData name="Md. Mainuddin" userId="531e089c6c99dc92" providerId="LiveId" clId="{1C0CB2EA-52A7-41CC-B749-39842BB999E4}" dt="2019-10-21T20:01:48.102" v="2496" actId="6549"/>
        <pc:sldMkLst>
          <pc:docMk/>
          <pc:sldMk cId="2687011240" sldId="326"/>
        </pc:sldMkLst>
        <pc:spChg chg="mod">
          <ac:chgData name="Md. Mainuddin" userId="531e089c6c99dc92" providerId="LiveId" clId="{1C0CB2EA-52A7-41CC-B749-39842BB999E4}" dt="2019-10-21T18:04:22.713" v="2325"/>
          <ac:spMkLst>
            <pc:docMk/>
            <pc:sldMk cId="2687011240" sldId="326"/>
            <ac:spMk id="2" creationId="{00000000-0000-0000-0000-000000000000}"/>
          </ac:spMkLst>
        </pc:spChg>
        <pc:spChg chg="mod">
          <ac:chgData name="Md. Mainuddin" userId="531e089c6c99dc92" providerId="LiveId" clId="{1C0CB2EA-52A7-41CC-B749-39842BB999E4}" dt="2019-10-21T20:01:48.102" v="2496" actId="6549"/>
          <ac:spMkLst>
            <pc:docMk/>
            <pc:sldMk cId="2687011240" sldId="326"/>
            <ac:spMk id="5" creationId="{44CB3B5B-847E-4A69-89D5-A1607CFC1AB1}"/>
          </ac:spMkLst>
        </pc:spChg>
      </pc:sldChg>
      <pc:sldChg chg="modSp add">
        <pc:chgData name="Md. Mainuddin" userId="531e089c6c99dc92" providerId="LiveId" clId="{1C0CB2EA-52A7-41CC-B749-39842BB999E4}" dt="2019-10-21T18:04:17.456" v="2323"/>
        <pc:sldMkLst>
          <pc:docMk/>
          <pc:sldMk cId="1082221819" sldId="327"/>
        </pc:sldMkLst>
        <pc:spChg chg="mod">
          <ac:chgData name="Md. Mainuddin" userId="531e089c6c99dc92" providerId="LiveId" clId="{1C0CB2EA-52A7-41CC-B749-39842BB999E4}" dt="2019-10-21T18:04:17.456" v="2323"/>
          <ac:spMkLst>
            <pc:docMk/>
            <pc:sldMk cId="1082221819" sldId="327"/>
            <ac:spMk id="2" creationId="{00000000-0000-0000-0000-000000000000}"/>
          </ac:spMkLst>
        </pc:spChg>
        <pc:spChg chg="mod">
          <ac:chgData name="Md. Mainuddin" userId="531e089c6c99dc92" providerId="LiveId" clId="{1C0CB2EA-52A7-41CC-B749-39842BB999E4}" dt="2019-10-21T17:05:43.247" v="1211" actId="2711"/>
          <ac:spMkLst>
            <pc:docMk/>
            <pc:sldMk cId="1082221819" sldId="327"/>
            <ac:spMk id="5" creationId="{44CB3B5B-847E-4A69-89D5-A1607CFC1AB1}"/>
          </ac:spMkLst>
        </pc:spChg>
      </pc:sldChg>
      <pc:sldChg chg="addSp delSp modSp add">
        <pc:chgData name="Md. Mainuddin" userId="531e089c6c99dc92" providerId="LiveId" clId="{1C0CB2EA-52A7-41CC-B749-39842BB999E4}" dt="2019-10-21T18:04:11.271" v="2320"/>
        <pc:sldMkLst>
          <pc:docMk/>
          <pc:sldMk cId="1874543344" sldId="328"/>
        </pc:sldMkLst>
        <pc:spChg chg="mod">
          <ac:chgData name="Md. Mainuddin" userId="531e089c6c99dc92" providerId="LiveId" clId="{1C0CB2EA-52A7-41CC-B749-39842BB999E4}" dt="2019-10-21T18:04:11.271" v="2320"/>
          <ac:spMkLst>
            <pc:docMk/>
            <pc:sldMk cId="1874543344" sldId="328"/>
            <ac:spMk id="2" creationId="{00000000-0000-0000-0000-000000000000}"/>
          </ac:spMkLst>
        </pc:spChg>
        <pc:spChg chg="mod">
          <ac:chgData name="Md. Mainuddin" userId="531e089c6c99dc92" providerId="LiveId" clId="{1C0CB2EA-52A7-41CC-B749-39842BB999E4}" dt="2019-10-21T17:10:33.207" v="1276" actId="20577"/>
          <ac:spMkLst>
            <pc:docMk/>
            <pc:sldMk cId="1874543344" sldId="328"/>
            <ac:spMk id="5" creationId="{44CB3B5B-847E-4A69-89D5-A1607CFC1AB1}"/>
          </ac:spMkLst>
        </pc:spChg>
        <pc:picChg chg="add del mod">
          <ac:chgData name="Md. Mainuddin" userId="531e089c6c99dc92" providerId="LiveId" clId="{1C0CB2EA-52A7-41CC-B749-39842BB999E4}" dt="2019-10-21T17:10:35.165" v="1277" actId="478"/>
          <ac:picMkLst>
            <pc:docMk/>
            <pc:sldMk cId="1874543344" sldId="328"/>
            <ac:picMk id="3" creationId="{B688B846-0A3E-4846-874B-2F246C29D232}"/>
          </ac:picMkLst>
        </pc:picChg>
        <pc:picChg chg="add mod">
          <ac:chgData name="Md. Mainuddin" userId="531e089c6c99dc92" providerId="LiveId" clId="{1C0CB2EA-52A7-41CC-B749-39842BB999E4}" dt="2019-10-21T17:10:41.767" v="1280" actId="14100"/>
          <ac:picMkLst>
            <pc:docMk/>
            <pc:sldMk cId="1874543344" sldId="328"/>
            <ac:picMk id="4" creationId="{F54CB997-4AD0-4CD2-8698-201A81594824}"/>
          </ac:picMkLst>
        </pc:picChg>
      </pc:sldChg>
      <pc:sldChg chg="addSp delSp modSp add">
        <pc:chgData name="Md. Mainuddin" userId="531e089c6c99dc92" providerId="LiveId" clId="{1C0CB2EA-52A7-41CC-B749-39842BB999E4}" dt="2019-10-21T18:04:04.535" v="2317"/>
        <pc:sldMkLst>
          <pc:docMk/>
          <pc:sldMk cId="2939606306" sldId="329"/>
        </pc:sldMkLst>
        <pc:spChg chg="mod">
          <ac:chgData name="Md. Mainuddin" userId="531e089c6c99dc92" providerId="LiveId" clId="{1C0CB2EA-52A7-41CC-B749-39842BB999E4}" dt="2019-10-21T18:04:04.535" v="2317"/>
          <ac:spMkLst>
            <pc:docMk/>
            <pc:sldMk cId="2939606306" sldId="329"/>
            <ac:spMk id="2" creationId="{00000000-0000-0000-0000-000000000000}"/>
          </ac:spMkLst>
        </pc:spChg>
        <pc:spChg chg="mod">
          <ac:chgData name="Md. Mainuddin" userId="531e089c6c99dc92" providerId="LiveId" clId="{1C0CB2EA-52A7-41CC-B749-39842BB999E4}" dt="2019-10-21T17:12:51.070" v="1303" actId="20577"/>
          <ac:spMkLst>
            <pc:docMk/>
            <pc:sldMk cId="2939606306" sldId="329"/>
            <ac:spMk id="5" creationId="{44CB3B5B-847E-4A69-89D5-A1607CFC1AB1}"/>
          </ac:spMkLst>
        </pc:spChg>
        <pc:picChg chg="add mod">
          <ac:chgData name="Md. Mainuddin" userId="531e089c6c99dc92" providerId="LiveId" clId="{1C0CB2EA-52A7-41CC-B749-39842BB999E4}" dt="2019-10-21T17:12:35.186" v="1300" actId="1076"/>
          <ac:picMkLst>
            <pc:docMk/>
            <pc:sldMk cId="2939606306" sldId="329"/>
            <ac:picMk id="3" creationId="{82C304C4-CEF5-4844-B71D-F4FB532EC4CB}"/>
          </ac:picMkLst>
        </pc:picChg>
        <pc:picChg chg="del">
          <ac:chgData name="Md. Mainuddin" userId="531e089c6c99dc92" providerId="LiveId" clId="{1C0CB2EA-52A7-41CC-B749-39842BB999E4}" dt="2019-10-21T17:12:27.893" v="1296" actId="478"/>
          <ac:picMkLst>
            <pc:docMk/>
            <pc:sldMk cId="2939606306" sldId="329"/>
            <ac:picMk id="4" creationId="{F54CB997-4AD0-4CD2-8698-201A81594824}"/>
          </ac:picMkLst>
        </pc:picChg>
      </pc:sldChg>
      <pc:sldChg chg="addSp delSp modSp add">
        <pc:chgData name="Md. Mainuddin" userId="531e089c6c99dc92" providerId="LiveId" clId="{1C0CB2EA-52A7-41CC-B749-39842BB999E4}" dt="2019-10-21T20:02:04.566" v="2497"/>
        <pc:sldMkLst>
          <pc:docMk/>
          <pc:sldMk cId="1642509690" sldId="330"/>
        </pc:sldMkLst>
        <pc:spChg chg="mod">
          <ac:chgData name="Md. Mainuddin" userId="531e089c6c99dc92" providerId="LiveId" clId="{1C0CB2EA-52A7-41CC-B749-39842BB999E4}" dt="2019-10-21T20:02:04.566" v="2497"/>
          <ac:spMkLst>
            <pc:docMk/>
            <pc:sldMk cId="1642509690" sldId="330"/>
            <ac:spMk id="2" creationId="{00000000-0000-0000-0000-000000000000}"/>
          </ac:spMkLst>
        </pc:spChg>
        <pc:spChg chg="mod">
          <ac:chgData name="Md. Mainuddin" userId="531e089c6c99dc92" providerId="LiveId" clId="{1C0CB2EA-52A7-41CC-B749-39842BB999E4}" dt="2019-10-21T17:13:49.789" v="1312" actId="20577"/>
          <ac:spMkLst>
            <pc:docMk/>
            <pc:sldMk cId="1642509690" sldId="330"/>
            <ac:spMk id="5" creationId="{44CB3B5B-847E-4A69-89D5-A1607CFC1AB1}"/>
          </ac:spMkLst>
        </pc:spChg>
        <pc:picChg chg="del">
          <ac:chgData name="Md. Mainuddin" userId="531e089c6c99dc92" providerId="LiveId" clId="{1C0CB2EA-52A7-41CC-B749-39842BB999E4}" dt="2019-10-21T17:14:03.885" v="1313" actId="478"/>
          <ac:picMkLst>
            <pc:docMk/>
            <pc:sldMk cId="1642509690" sldId="330"/>
            <ac:picMk id="3" creationId="{82C304C4-CEF5-4844-B71D-F4FB532EC4CB}"/>
          </ac:picMkLst>
        </pc:picChg>
        <pc:picChg chg="add mod">
          <ac:chgData name="Md. Mainuddin" userId="531e089c6c99dc92" providerId="LiveId" clId="{1C0CB2EA-52A7-41CC-B749-39842BB999E4}" dt="2019-10-21T17:14:11.689" v="1316" actId="14100"/>
          <ac:picMkLst>
            <pc:docMk/>
            <pc:sldMk cId="1642509690" sldId="330"/>
            <ac:picMk id="4" creationId="{209A2891-4BA1-40D2-B398-2809081BF2A6}"/>
          </ac:picMkLst>
        </pc:picChg>
      </pc:sldChg>
      <pc:sldChg chg="addSp delSp modSp add">
        <pc:chgData name="Md. Mainuddin" userId="531e089c6c99dc92" providerId="LiveId" clId="{1C0CB2EA-52A7-41CC-B749-39842BB999E4}" dt="2019-10-21T18:04:01.566" v="2316"/>
        <pc:sldMkLst>
          <pc:docMk/>
          <pc:sldMk cId="3014749576" sldId="331"/>
        </pc:sldMkLst>
        <pc:spChg chg="mod">
          <ac:chgData name="Md. Mainuddin" userId="531e089c6c99dc92" providerId="LiveId" clId="{1C0CB2EA-52A7-41CC-B749-39842BB999E4}" dt="2019-10-21T18:04:01.566" v="2316"/>
          <ac:spMkLst>
            <pc:docMk/>
            <pc:sldMk cId="3014749576" sldId="331"/>
            <ac:spMk id="2" creationId="{00000000-0000-0000-0000-000000000000}"/>
          </ac:spMkLst>
        </pc:spChg>
        <pc:spChg chg="mod">
          <ac:chgData name="Md. Mainuddin" userId="531e089c6c99dc92" providerId="LiveId" clId="{1C0CB2EA-52A7-41CC-B749-39842BB999E4}" dt="2019-10-21T17:15:23.468" v="1344" actId="20577"/>
          <ac:spMkLst>
            <pc:docMk/>
            <pc:sldMk cId="3014749576" sldId="331"/>
            <ac:spMk id="5" creationId="{44CB3B5B-847E-4A69-89D5-A1607CFC1AB1}"/>
          </ac:spMkLst>
        </pc:spChg>
        <pc:picChg chg="add mod">
          <ac:chgData name="Md. Mainuddin" userId="531e089c6c99dc92" providerId="LiveId" clId="{1C0CB2EA-52A7-41CC-B749-39842BB999E4}" dt="2019-10-21T17:15:11.207" v="1322" actId="1076"/>
          <ac:picMkLst>
            <pc:docMk/>
            <pc:sldMk cId="3014749576" sldId="331"/>
            <ac:picMk id="3" creationId="{65E451A3-C2FA-4D50-B51C-7FA047D2D7AA}"/>
          </ac:picMkLst>
        </pc:picChg>
        <pc:picChg chg="del">
          <ac:chgData name="Md. Mainuddin" userId="531e089c6c99dc92" providerId="LiveId" clId="{1C0CB2EA-52A7-41CC-B749-39842BB999E4}" dt="2019-10-21T17:15:03.464" v="1318" actId="478"/>
          <ac:picMkLst>
            <pc:docMk/>
            <pc:sldMk cId="3014749576" sldId="331"/>
            <ac:picMk id="4" creationId="{209A2891-4BA1-40D2-B398-2809081BF2A6}"/>
          </ac:picMkLst>
        </pc:picChg>
      </pc:sldChg>
      <pc:sldChg chg="delSp modSp add">
        <pc:chgData name="Md. Mainuddin" userId="531e089c6c99dc92" providerId="LiveId" clId="{1C0CB2EA-52A7-41CC-B749-39842BB999E4}" dt="2019-10-21T17:55:32.232" v="2187" actId="20577"/>
        <pc:sldMkLst>
          <pc:docMk/>
          <pc:sldMk cId="1687540878" sldId="332"/>
        </pc:sldMkLst>
        <pc:spChg chg="mod">
          <ac:chgData name="Md. Mainuddin" userId="531e089c6c99dc92" providerId="LiveId" clId="{1C0CB2EA-52A7-41CC-B749-39842BB999E4}" dt="2019-10-21T17:55:32.232" v="2187" actId="20577"/>
          <ac:spMkLst>
            <pc:docMk/>
            <pc:sldMk cId="1687540878" sldId="332"/>
            <ac:spMk id="2" creationId="{00000000-0000-0000-0000-000000000000}"/>
          </ac:spMkLst>
        </pc:spChg>
        <pc:spChg chg="mod">
          <ac:chgData name="Md. Mainuddin" userId="531e089c6c99dc92" providerId="LiveId" clId="{1C0CB2EA-52A7-41CC-B749-39842BB999E4}" dt="2019-10-21T17:19:19.590" v="1377" actId="13926"/>
          <ac:spMkLst>
            <pc:docMk/>
            <pc:sldMk cId="1687540878" sldId="332"/>
            <ac:spMk id="5" creationId="{44CB3B5B-847E-4A69-89D5-A1607CFC1AB1}"/>
          </ac:spMkLst>
        </pc:spChg>
        <pc:picChg chg="del">
          <ac:chgData name="Md. Mainuddin" userId="531e089c6c99dc92" providerId="LiveId" clId="{1C0CB2EA-52A7-41CC-B749-39842BB999E4}" dt="2019-10-21T17:16:48.915" v="1352" actId="478"/>
          <ac:picMkLst>
            <pc:docMk/>
            <pc:sldMk cId="1687540878" sldId="332"/>
            <ac:picMk id="3" creationId="{65E451A3-C2FA-4D50-B51C-7FA047D2D7AA}"/>
          </ac:picMkLst>
        </pc:picChg>
      </pc:sldChg>
      <pc:sldChg chg="addSp modSp add">
        <pc:chgData name="Md. Mainuddin" userId="531e089c6c99dc92" providerId="LiveId" clId="{1C0CB2EA-52A7-41CC-B749-39842BB999E4}" dt="2019-10-21T17:55:40.862" v="2188"/>
        <pc:sldMkLst>
          <pc:docMk/>
          <pc:sldMk cId="2962316853" sldId="333"/>
        </pc:sldMkLst>
        <pc:spChg chg="mod">
          <ac:chgData name="Md. Mainuddin" userId="531e089c6c99dc92" providerId="LiveId" clId="{1C0CB2EA-52A7-41CC-B749-39842BB999E4}" dt="2019-10-21T17:55:40.862" v="2188"/>
          <ac:spMkLst>
            <pc:docMk/>
            <pc:sldMk cId="2962316853" sldId="333"/>
            <ac:spMk id="2" creationId="{00000000-0000-0000-0000-000000000000}"/>
          </ac:spMkLst>
        </pc:spChg>
        <pc:spChg chg="mod">
          <ac:chgData name="Md. Mainuddin" userId="531e089c6c99dc92" providerId="LiveId" clId="{1C0CB2EA-52A7-41CC-B749-39842BB999E4}" dt="2019-10-21T17:21:56.584" v="1402" actId="14100"/>
          <ac:spMkLst>
            <pc:docMk/>
            <pc:sldMk cId="2962316853" sldId="333"/>
            <ac:spMk id="5" creationId="{44CB3B5B-847E-4A69-89D5-A1607CFC1AB1}"/>
          </ac:spMkLst>
        </pc:spChg>
        <pc:picChg chg="add mod">
          <ac:chgData name="Md. Mainuddin" userId="531e089c6c99dc92" providerId="LiveId" clId="{1C0CB2EA-52A7-41CC-B749-39842BB999E4}" dt="2019-10-21T17:22:03.955" v="1405" actId="1076"/>
          <ac:picMkLst>
            <pc:docMk/>
            <pc:sldMk cId="2962316853" sldId="333"/>
            <ac:picMk id="3" creationId="{86CD2D6F-E3F8-4BF1-8FF6-434E5D0BD090}"/>
          </ac:picMkLst>
        </pc:picChg>
      </pc:sldChg>
      <pc:sldChg chg="delSp modSp add">
        <pc:chgData name="Md. Mainuddin" userId="531e089c6c99dc92" providerId="LiveId" clId="{1C0CB2EA-52A7-41CC-B749-39842BB999E4}" dt="2019-10-21T17:56:09.232" v="2212"/>
        <pc:sldMkLst>
          <pc:docMk/>
          <pc:sldMk cId="4158574351" sldId="334"/>
        </pc:sldMkLst>
        <pc:spChg chg="mod">
          <ac:chgData name="Md. Mainuddin" userId="531e089c6c99dc92" providerId="LiveId" clId="{1C0CB2EA-52A7-41CC-B749-39842BB999E4}" dt="2019-10-21T17:56:09.232" v="2212"/>
          <ac:spMkLst>
            <pc:docMk/>
            <pc:sldMk cId="4158574351" sldId="334"/>
            <ac:spMk id="2" creationId="{00000000-0000-0000-0000-000000000000}"/>
          </ac:spMkLst>
        </pc:spChg>
        <pc:spChg chg="mod">
          <ac:chgData name="Md. Mainuddin" userId="531e089c6c99dc92" providerId="LiveId" clId="{1C0CB2EA-52A7-41CC-B749-39842BB999E4}" dt="2019-10-21T17:26:34.015" v="1598" actId="20577"/>
          <ac:spMkLst>
            <pc:docMk/>
            <pc:sldMk cId="4158574351" sldId="334"/>
            <ac:spMk id="5" creationId="{44CB3B5B-847E-4A69-89D5-A1607CFC1AB1}"/>
          </ac:spMkLst>
        </pc:spChg>
        <pc:picChg chg="del">
          <ac:chgData name="Md. Mainuddin" userId="531e089c6c99dc92" providerId="LiveId" clId="{1C0CB2EA-52A7-41CC-B749-39842BB999E4}" dt="2019-10-21T17:23:28.174" v="1444" actId="478"/>
          <ac:picMkLst>
            <pc:docMk/>
            <pc:sldMk cId="4158574351" sldId="334"/>
            <ac:picMk id="3" creationId="{86CD2D6F-E3F8-4BF1-8FF6-434E5D0BD090}"/>
          </ac:picMkLst>
        </pc:picChg>
      </pc:sldChg>
      <pc:sldChg chg="addSp modSp add">
        <pc:chgData name="Md. Mainuddin" userId="531e089c6c99dc92" providerId="LiveId" clId="{1C0CB2EA-52A7-41CC-B749-39842BB999E4}" dt="2019-10-21T17:28:19.057" v="1622" actId="1076"/>
        <pc:sldMkLst>
          <pc:docMk/>
          <pc:sldMk cId="890813774" sldId="335"/>
        </pc:sldMkLst>
        <pc:spChg chg="mod">
          <ac:chgData name="Md. Mainuddin" userId="531e089c6c99dc92" providerId="LiveId" clId="{1C0CB2EA-52A7-41CC-B749-39842BB999E4}" dt="2019-10-21T17:28:15.469" v="1621" actId="27636"/>
          <ac:spMkLst>
            <pc:docMk/>
            <pc:sldMk cId="890813774" sldId="335"/>
            <ac:spMk id="5" creationId="{44CB3B5B-847E-4A69-89D5-A1607CFC1AB1}"/>
          </ac:spMkLst>
        </pc:spChg>
        <pc:picChg chg="add mod">
          <ac:chgData name="Md. Mainuddin" userId="531e089c6c99dc92" providerId="LiveId" clId="{1C0CB2EA-52A7-41CC-B749-39842BB999E4}" dt="2019-10-21T17:28:19.057" v="1622" actId="1076"/>
          <ac:picMkLst>
            <pc:docMk/>
            <pc:sldMk cId="890813774" sldId="335"/>
            <ac:picMk id="3" creationId="{EC6A41EF-25AD-498C-B221-8DB8D20AD5CA}"/>
          </ac:picMkLst>
        </pc:picChg>
      </pc:sldChg>
      <pc:sldChg chg="delSp modSp add">
        <pc:chgData name="Md. Mainuddin" userId="531e089c6c99dc92" providerId="LiveId" clId="{1C0CB2EA-52A7-41CC-B749-39842BB999E4}" dt="2019-10-21T17:32:16.346" v="1861" actId="27636"/>
        <pc:sldMkLst>
          <pc:docMk/>
          <pc:sldMk cId="2753342260" sldId="336"/>
        </pc:sldMkLst>
        <pc:spChg chg="mod">
          <ac:chgData name="Md. Mainuddin" userId="531e089c6c99dc92" providerId="LiveId" clId="{1C0CB2EA-52A7-41CC-B749-39842BB999E4}" dt="2019-10-21T17:28:36.325" v="1637" actId="20577"/>
          <ac:spMkLst>
            <pc:docMk/>
            <pc:sldMk cId="2753342260" sldId="336"/>
            <ac:spMk id="2" creationId="{00000000-0000-0000-0000-000000000000}"/>
          </ac:spMkLst>
        </pc:spChg>
        <pc:spChg chg="mod">
          <ac:chgData name="Md. Mainuddin" userId="531e089c6c99dc92" providerId="LiveId" clId="{1C0CB2EA-52A7-41CC-B749-39842BB999E4}" dt="2019-10-21T17:32:16.346" v="1861" actId="27636"/>
          <ac:spMkLst>
            <pc:docMk/>
            <pc:sldMk cId="2753342260" sldId="336"/>
            <ac:spMk id="5" creationId="{44CB3B5B-847E-4A69-89D5-A1607CFC1AB1}"/>
          </ac:spMkLst>
        </pc:spChg>
        <pc:picChg chg="del">
          <ac:chgData name="Md. Mainuddin" userId="531e089c6c99dc92" providerId="LiveId" clId="{1C0CB2EA-52A7-41CC-B749-39842BB999E4}" dt="2019-10-21T17:28:38.678" v="1638" actId="478"/>
          <ac:picMkLst>
            <pc:docMk/>
            <pc:sldMk cId="2753342260" sldId="336"/>
            <ac:picMk id="3" creationId="{EC6A41EF-25AD-498C-B221-8DB8D20AD5CA}"/>
          </ac:picMkLst>
        </pc:picChg>
      </pc:sldChg>
      <pc:sldChg chg="addSp delSp modSp add">
        <pc:chgData name="Md. Mainuddin" userId="531e089c6c99dc92" providerId="LiveId" clId="{1C0CB2EA-52A7-41CC-B749-39842BB999E4}" dt="2019-10-21T18:16:16.560" v="2461"/>
        <pc:sldMkLst>
          <pc:docMk/>
          <pc:sldMk cId="3710091200" sldId="337"/>
        </pc:sldMkLst>
        <pc:spChg chg="mod">
          <ac:chgData name="Md. Mainuddin" userId="531e089c6c99dc92" providerId="LiveId" clId="{1C0CB2EA-52A7-41CC-B749-39842BB999E4}" dt="2019-10-21T17:34:27.118" v="1877" actId="20577"/>
          <ac:spMkLst>
            <pc:docMk/>
            <pc:sldMk cId="3710091200" sldId="337"/>
            <ac:spMk id="2" creationId="{00000000-0000-0000-0000-000000000000}"/>
          </ac:spMkLst>
        </pc:spChg>
        <pc:spChg chg="add del">
          <ac:chgData name="Md. Mainuddin" userId="531e089c6c99dc92" providerId="LiveId" clId="{1C0CB2EA-52A7-41CC-B749-39842BB999E4}" dt="2019-10-21T17:34:17.975" v="1866"/>
          <ac:spMkLst>
            <pc:docMk/>
            <pc:sldMk cId="3710091200" sldId="337"/>
            <ac:spMk id="4" creationId="{1F0B801D-6228-4835-972E-4A076B50E781}"/>
          </ac:spMkLst>
        </pc:spChg>
        <pc:spChg chg="mod">
          <ac:chgData name="Md. Mainuddin" userId="531e089c6c99dc92" providerId="LiveId" clId="{1C0CB2EA-52A7-41CC-B749-39842BB999E4}" dt="2019-10-21T18:16:16.560" v="2461"/>
          <ac:spMkLst>
            <pc:docMk/>
            <pc:sldMk cId="3710091200" sldId="337"/>
            <ac:spMk id="5" creationId="{44CB3B5B-847E-4A69-89D5-A1607CFC1AB1}"/>
          </ac:spMkLst>
        </pc:spChg>
        <pc:spChg chg="add del">
          <ac:chgData name="Md. Mainuddin" userId="531e089c6c99dc92" providerId="LiveId" clId="{1C0CB2EA-52A7-41CC-B749-39842BB999E4}" dt="2019-10-21T17:34:17.975" v="1866"/>
          <ac:spMkLst>
            <pc:docMk/>
            <pc:sldMk cId="3710091200" sldId="337"/>
            <ac:spMk id="6" creationId="{99A61C41-400B-4B75-BCE3-5AA767E431F7}"/>
          </ac:spMkLst>
        </pc:spChg>
        <pc:spChg chg="add del">
          <ac:chgData name="Md. Mainuddin" userId="531e089c6c99dc92" providerId="LiveId" clId="{1C0CB2EA-52A7-41CC-B749-39842BB999E4}" dt="2019-10-21T17:34:17.975" v="1866"/>
          <ac:spMkLst>
            <pc:docMk/>
            <pc:sldMk cId="3710091200" sldId="337"/>
            <ac:spMk id="7" creationId="{A24FB9F4-E5F4-465E-B5BE-A81FB3075F4D}"/>
          </ac:spMkLst>
        </pc:spChg>
        <pc:spChg chg="add del">
          <ac:chgData name="Md. Mainuddin" userId="531e089c6c99dc92" providerId="LiveId" clId="{1C0CB2EA-52A7-41CC-B749-39842BB999E4}" dt="2019-10-21T17:34:17.975" v="1866"/>
          <ac:spMkLst>
            <pc:docMk/>
            <pc:sldMk cId="3710091200" sldId="337"/>
            <ac:spMk id="8" creationId="{26212389-2AB9-4ECB-A0BC-E97F363D7BDD}"/>
          </ac:spMkLst>
        </pc:spChg>
        <pc:spChg chg="add del">
          <ac:chgData name="Md. Mainuddin" userId="531e089c6c99dc92" providerId="LiveId" clId="{1C0CB2EA-52A7-41CC-B749-39842BB999E4}" dt="2019-10-21T17:34:17.975" v="1866"/>
          <ac:spMkLst>
            <pc:docMk/>
            <pc:sldMk cId="3710091200" sldId="337"/>
            <ac:spMk id="9" creationId="{2FAE58D9-B137-426B-8633-504CD709C648}"/>
          </ac:spMkLst>
        </pc:spChg>
        <pc:spChg chg="add del">
          <ac:chgData name="Md. Mainuddin" userId="531e089c6c99dc92" providerId="LiveId" clId="{1C0CB2EA-52A7-41CC-B749-39842BB999E4}" dt="2019-10-21T17:34:17.975" v="1866"/>
          <ac:spMkLst>
            <pc:docMk/>
            <pc:sldMk cId="3710091200" sldId="337"/>
            <ac:spMk id="10" creationId="{C76C6DDA-94CA-4E54-8C9B-FE5C41079BFF}"/>
          </ac:spMkLst>
        </pc:spChg>
        <pc:spChg chg="add del">
          <ac:chgData name="Md. Mainuddin" userId="531e089c6c99dc92" providerId="LiveId" clId="{1C0CB2EA-52A7-41CC-B749-39842BB999E4}" dt="2019-10-21T17:34:17.975" v="1866"/>
          <ac:spMkLst>
            <pc:docMk/>
            <pc:sldMk cId="3710091200" sldId="337"/>
            <ac:spMk id="11" creationId="{C07BBC81-D70F-489D-A4F7-49C2E62F783D}"/>
          </ac:spMkLst>
        </pc:spChg>
        <pc:spChg chg="add del">
          <ac:chgData name="Md. Mainuddin" userId="531e089c6c99dc92" providerId="LiveId" clId="{1C0CB2EA-52A7-41CC-B749-39842BB999E4}" dt="2019-10-21T17:34:17.975" v="1866"/>
          <ac:spMkLst>
            <pc:docMk/>
            <pc:sldMk cId="3710091200" sldId="337"/>
            <ac:spMk id="12" creationId="{B44ADB34-F92B-4709-8340-D21A469516BB}"/>
          </ac:spMkLst>
        </pc:spChg>
      </pc:sldChg>
      <pc:sldChg chg="modSp add">
        <pc:chgData name="Md. Mainuddin" userId="531e089c6c99dc92" providerId="LiveId" clId="{1C0CB2EA-52A7-41CC-B749-39842BB999E4}" dt="2019-10-21T17:38:06.012" v="1922" actId="179"/>
        <pc:sldMkLst>
          <pc:docMk/>
          <pc:sldMk cId="266093930" sldId="338"/>
        </pc:sldMkLst>
        <pc:spChg chg="mod">
          <ac:chgData name="Md. Mainuddin" userId="531e089c6c99dc92" providerId="LiveId" clId="{1C0CB2EA-52A7-41CC-B749-39842BB999E4}" dt="2019-10-21T17:37:40.511" v="1917" actId="20577"/>
          <ac:spMkLst>
            <pc:docMk/>
            <pc:sldMk cId="266093930" sldId="338"/>
            <ac:spMk id="2" creationId="{00000000-0000-0000-0000-000000000000}"/>
          </ac:spMkLst>
        </pc:spChg>
        <pc:spChg chg="mod">
          <ac:chgData name="Md. Mainuddin" userId="531e089c6c99dc92" providerId="LiveId" clId="{1C0CB2EA-52A7-41CC-B749-39842BB999E4}" dt="2019-10-21T17:38:06.012" v="1922" actId="179"/>
          <ac:spMkLst>
            <pc:docMk/>
            <pc:sldMk cId="266093930" sldId="338"/>
            <ac:spMk id="5" creationId="{44CB3B5B-847E-4A69-89D5-A1607CFC1AB1}"/>
          </ac:spMkLst>
        </pc:spChg>
      </pc:sldChg>
      <pc:sldChg chg="addSp delSp modSp add ord">
        <pc:chgData name="Md. Mainuddin" userId="531e089c6c99dc92" providerId="LiveId" clId="{1C0CB2EA-52A7-41CC-B749-39842BB999E4}" dt="2019-10-21T17:37:24.087" v="1907"/>
        <pc:sldMkLst>
          <pc:docMk/>
          <pc:sldMk cId="2618730236" sldId="339"/>
        </pc:sldMkLst>
        <pc:spChg chg="del">
          <ac:chgData name="Md. Mainuddin" userId="531e089c6c99dc92" providerId="LiveId" clId="{1C0CB2EA-52A7-41CC-B749-39842BB999E4}" dt="2019-10-21T17:36:31.345" v="1880"/>
          <ac:spMkLst>
            <pc:docMk/>
            <pc:sldMk cId="2618730236" sldId="339"/>
            <ac:spMk id="2" creationId="{EE581E78-8406-4A57-9E5D-8BDEC724A3D8}"/>
          </ac:spMkLst>
        </pc:spChg>
        <pc:spChg chg="del">
          <ac:chgData name="Md. Mainuddin" userId="531e089c6c99dc92" providerId="LiveId" clId="{1C0CB2EA-52A7-41CC-B749-39842BB999E4}" dt="2019-10-21T17:36:31.345" v="1880"/>
          <ac:spMkLst>
            <pc:docMk/>
            <pc:sldMk cId="2618730236" sldId="339"/>
            <ac:spMk id="3" creationId="{419D43D4-91A9-4C15-A4AE-D47002A564F6}"/>
          </ac:spMkLst>
        </pc:spChg>
        <pc:spChg chg="add del mod">
          <ac:chgData name="Md. Mainuddin" userId="531e089c6c99dc92" providerId="LiveId" clId="{1C0CB2EA-52A7-41CC-B749-39842BB999E4}" dt="2019-10-21T17:36:40.583" v="1881"/>
          <ac:spMkLst>
            <pc:docMk/>
            <pc:sldMk cId="2618730236" sldId="339"/>
            <ac:spMk id="4" creationId="{4E41A6B3-3684-475C-8D2F-C0A1D6A1940B}"/>
          </ac:spMkLst>
        </pc:spChg>
        <pc:spChg chg="add del mod">
          <ac:chgData name="Md. Mainuddin" userId="531e089c6c99dc92" providerId="LiveId" clId="{1C0CB2EA-52A7-41CC-B749-39842BB999E4}" dt="2019-10-21T17:36:40.583" v="1881"/>
          <ac:spMkLst>
            <pc:docMk/>
            <pc:sldMk cId="2618730236" sldId="339"/>
            <ac:spMk id="5" creationId="{2C4EDD55-5115-4E4E-8D8A-78992F4EA689}"/>
          </ac:spMkLst>
        </pc:spChg>
        <pc:spChg chg="add mod">
          <ac:chgData name="Md. Mainuddin" userId="531e089c6c99dc92" providerId="LiveId" clId="{1C0CB2EA-52A7-41CC-B749-39842BB999E4}" dt="2019-10-21T17:37:20.202" v="1906" actId="207"/>
          <ac:spMkLst>
            <pc:docMk/>
            <pc:sldMk cId="2618730236" sldId="339"/>
            <ac:spMk id="6" creationId="{12A0630F-42D7-4FF0-AED3-A1A531C22AB6}"/>
          </ac:spMkLst>
        </pc:spChg>
      </pc:sldChg>
      <pc:sldChg chg="modSp add">
        <pc:chgData name="Md. Mainuddin" userId="531e089c6c99dc92" providerId="LiveId" clId="{1C0CB2EA-52A7-41CC-B749-39842BB999E4}" dt="2019-10-21T17:39:16.487" v="1948" actId="14100"/>
        <pc:sldMkLst>
          <pc:docMk/>
          <pc:sldMk cId="684422805" sldId="340"/>
        </pc:sldMkLst>
        <pc:spChg chg="mod">
          <ac:chgData name="Md. Mainuddin" userId="531e089c6c99dc92" providerId="LiveId" clId="{1C0CB2EA-52A7-41CC-B749-39842BB999E4}" dt="2019-10-21T17:38:56.882" v="1947" actId="20577"/>
          <ac:spMkLst>
            <pc:docMk/>
            <pc:sldMk cId="684422805" sldId="340"/>
            <ac:spMk id="2" creationId="{00000000-0000-0000-0000-000000000000}"/>
          </ac:spMkLst>
        </pc:spChg>
        <pc:spChg chg="mod">
          <ac:chgData name="Md. Mainuddin" userId="531e089c6c99dc92" providerId="LiveId" clId="{1C0CB2EA-52A7-41CC-B749-39842BB999E4}" dt="2019-10-21T17:39:16.487" v="1948" actId="14100"/>
          <ac:spMkLst>
            <pc:docMk/>
            <pc:sldMk cId="684422805" sldId="340"/>
            <ac:spMk id="5" creationId="{44CB3B5B-847E-4A69-89D5-A1607CFC1AB1}"/>
          </ac:spMkLst>
        </pc:spChg>
      </pc:sldChg>
      <pc:sldChg chg="modSp add">
        <pc:chgData name="Md. Mainuddin" userId="531e089c6c99dc92" providerId="LiveId" clId="{1C0CB2EA-52A7-41CC-B749-39842BB999E4}" dt="2019-10-21T17:40:01.750" v="1961" actId="20577"/>
        <pc:sldMkLst>
          <pc:docMk/>
          <pc:sldMk cId="2377552422" sldId="341"/>
        </pc:sldMkLst>
        <pc:spChg chg="mod">
          <ac:chgData name="Md. Mainuddin" userId="531e089c6c99dc92" providerId="LiveId" clId="{1C0CB2EA-52A7-41CC-B749-39842BB999E4}" dt="2019-10-21T17:40:01.750" v="1961" actId="20577"/>
          <ac:spMkLst>
            <pc:docMk/>
            <pc:sldMk cId="2377552422" sldId="341"/>
            <ac:spMk id="2" creationId="{00000000-0000-0000-0000-000000000000}"/>
          </ac:spMkLst>
        </pc:spChg>
        <pc:spChg chg="mod">
          <ac:chgData name="Md. Mainuddin" userId="531e089c6c99dc92" providerId="LiveId" clId="{1C0CB2EA-52A7-41CC-B749-39842BB999E4}" dt="2019-10-21T17:39:55.801" v="1957" actId="15"/>
          <ac:spMkLst>
            <pc:docMk/>
            <pc:sldMk cId="2377552422" sldId="341"/>
            <ac:spMk id="5" creationId="{44CB3B5B-847E-4A69-89D5-A1607CFC1AB1}"/>
          </ac:spMkLst>
        </pc:spChg>
      </pc:sldChg>
      <pc:sldChg chg="modSp add">
        <pc:chgData name="Md. Mainuddin" userId="531e089c6c99dc92" providerId="LiveId" clId="{1C0CB2EA-52A7-41CC-B749-39842BB999E4}" dt="2019-10-21T17:40:56.248" v="1972" actId="6549"/>
        <pc:sldMkLst>
          <pc:docMk/>
          <pc:sldMk cId="2775961842" sldId="342"/>
        </pc:sldMkLst>
        <pc:spChg chg="mod">
          <ac:chgData name="Md. Mainuddin" userId="531e089c6c99dc92" providerId="LiveId" clId="{1C0CB2EA-52A7-41CC-B749-39842BB999E4}" dt="2019-10-21T17:40:56.248" v="1972" actId="6549"/>
          <ac:spMkLst>
            <pc:docMk/>
            <pc:sldMk cId="2775961842" sldId="342"/>
            <ac:spMk id="2" creationId="{00000000-0000-0000-0000-000000000000}"/>
          </ac:spMkLst>
        </pc:spChg>
        <pc:spChg chg="mod">
          <ac:chgData name="Md. Mainuddin" userId="531e089c6c99dc92" providerId="LiveId" clId="{1C0CB2EA-52A7-41CC-B749-39842BB999E4}" dt="2019-10-21T17:40:44.667" v="1969" actId="12"/>
          <ac:spMkLst>
            <pc:docMk/>
            <pc:sldMk cId="2775961842" sldId="342"/>
            <ac:spMk id="5" creationId="{44CB3B5B-847E-4A69-89D5-A1607CFC1AB1}"/>
          </ac:spMkLst>
        </pc:spChg>
      </pc:sldChg>
      <pc:sldChg chg="modSp add">
        <pc:chgData name="Md. Mainuddin" userId="531e089c6c99dc92" providerId="LiveId" clId="{1C0CB2EA-52A7-41CC-B749-39842BB999E4}" dt="2019-10-21T17:41:39.845" v="1983" actId="15"/>
        <pc:sldMkLst>
          <pc:docMk/>
          <pc:sldMk cId="2331528976" sldId="343"/>
        </pc:sldMkLst>
        <pc:spChg chg="mod">
          <ac:chgData name="Md. Mainuddin" userId="531e089c6c99dc92" providerId="LiveId" clId="{1C0CB2EA-52A7-41CC-B749-39842BB999E4}" dt="2019-10-21T17:41:17.414" v="1976" actId="6549"/>
          <ac:spMkLst>
            <pc:docMk/>
            <pc:sldMk cId="2331528976" sldId="343"/>
            <ac:spMk id="2" creationId="{00000000-0000-0000-0000-000000000000}"/>
          </ac:spMkLst>
        </pc:spChg>
        <pc:spChg chg="mod">
          <ac:chgData name="Md. Mainuddin" userId="531e089c6c99dc92" providerId="LiveId" clId="{1C0CB2EA-52A7-41CC-B749-39842BB999E4}" dt="2019-10-21T17:41:39.845" v="1983" actId="15"/>
          <ac:spMkLst>
            <pc:docMk/>
            <pc:sldMk cId="2331528976" sldId="343"/>
            <ac:spMk id="5" creationId="{44CB3B5B-847E-4A69-89D5-A1607CFC1AB1}"/>
          </ac:spMkLst>
        </pc:spChg>
      </pc:sldChg>
      <pc:sldChg chg="addSp modSp add">
        <pc:chgData name="Md. Mainuddin" userId="531e089c6c99dc92" providerId="LiveId" clId="{1C0CB2EA-52A7-41CC-B749-39842BB999E4}" dt="2019-10-21T20:05:50.955" v="2505" actId="1076"/>
        <pc:sldMkLst>
          <pc:docMk/>
          <pc:sldMk cId="1263008897" sldId="344"/>
        </pc:sldMkLst>
        <pc:spChg chg="mod">
          <ac:chgData name="Md. Mainuddin" userId="531e089c6c99dc92" providerId="LiveId" clId="{1C0CB2EA-52A7-41CC-B749-39842BB999E4}" dt="2019-10-21T17:42:22.898" v="1999" actId="6549"/>
          <ac:spMkLst>
            <pc:docMk/>
            <pc:sldMk cId="1263008897" sldId="344"/>
            <ac:spMk id="2" creationId="{00000000-0000-0000-0000-000000000000}"/>
          </ac:spMkLst>
        </pc:spChg>
        <pc:spChg chg="add mod">
          <ac:chgData name="Md. Mainuddin" userId="531e089c6c99dc92" providerId="LiveId" clId="{1C0CB2EA-52A7-41CC-B749-39842BB999E4}" dt="2019-10-21T20:05:50.955" v="2505" actId="1076"/>
          <ac:spMkLst>
            <pc:docMk/>
            <pc:sldMk cId="1263008897" sldId="344"/>
            <ac:spMk id="3" creationId="{365DC1FE-D27C-44B8-A181-5D1904C97D5B}"/>
          </ac:spMkLst>
        </pc:spChg>
        <pc:spChg chg="mod">
          <ac:chgData name="Md. Mainuddin" userId="531e089c6c99dc92" providerId="LiveId" clId="{1C0CB2EA-52A7-41CC-B749-39842BB999E4}" dt="2019-10-21T17:42:10.811" v="1996" actId="15"/>
          <ac:spMkLst>
            <pc:docMk/>
            <pc:sldMk cId="1263008897" sldId="344"/>
            <ac:spMk id="5" creationId="{44CB3B5B-847E-4A69-89D5-A1607CFC1AB1}"/>
          </ac:spMkLst>
        </pc:spChg>
      </pc:sldChg>
      <pc:sldChg chg="addSp modSp add">
        <pc:chgData name="Md. Mainuddin" userId="531e089c6c99dc92" providerId="LiveId" clId="{1C0CB2EA-52A7-41CC-B749-39842BB999E4}" dt="2019-10-21T20:05:46.692" v="2504" actId="1076"/>
        <pc:sldMkLst>
          <pc:docMk/>
          <pc:sldMk cId="1550083713" sldId="345"/>
        </pc:sldMkLst>
        <pc:spChg chg="mod">
          <ac:chgData name="Md. Mainuddin" userId="531e089c6c99dc92" providerId="LiveId" clId="{1C0CB2EA-52A7-41CC-B749-39842BB999E4}" dt="2019-10-21T17:42:38.138" v="2003" actId="6549"/>
          <ac:spMkLst>
            <pc:docMk/>
            <pc:sldMk cId="1550083713" sldId="345"/>
            <ac:spMk id="2" creationId="{00000000-0000-0000-0000-000000000000}"/>
          </ac:spMkLst>
        </pc:spChg>
        <pc:spChg chg="add mod">
          <ac:chgData name="Md. Mainuddin" userId="531e089c6c99dc92" providerId="LiveId" clId="{1C0CB2EA-52A7-41CC-B749-39842BB999E4}" dt="2019-10-21T20:05:46.692" v="2504" actId="1076"/>
          <ac:spMkLst>
            <pc:docMk/>
            <pc:sldMk cId="1550083713" sldId="345"/>
            <ac:spMk id="4" creationId="{CBC85859-BB34-4430-A9C5-999EF851D543}"/>
          </ac:spMkLst>
        </pc:spChg>
        <pc:spChg chg="mod">
          <ac:chgData name="Md. Mainuddin" userId="531e089c6c99dc92" providerId="LiveId" clId="{1C0CB2EA-52A7-41CC-B749-39842BB999E4}" dt="2019-10-21T17:42:51.890" v="2014" actId="12"/>
          <ac:spMkLst>
            <pc:docMk/>
            <pc:sldMk cId="1550083713" sldId="345"/>
            <ac:spMk id="5" creationId="{44CB3B5B-847E-4A69-89D5-A1607CFC1AB1}"/>
          </ac:spMkLst>
        </pc:spChg>
      </pc:sldChg>
      <pc:sldChg chg="modSp add">
        <pc:chgData name="Md. Mainuddin" userId="531e089c6c99dc92" providerId="LiveId" clId="{1C0CB2EA-52A7-41CC-B749-39842BB999E4}" dt="2019-10-21T17:45:20.184" v="2036" actId="6549"/>
        <pc:sldMkLst>
          <pc:docMk/>
          <pc:sldMk cId="1408662256" sldId="346"/>
        </pc:sldMkLst>
        <pc:spChg chg="mod">
          <ac:chgData name="Md. Mainuddin" userId="531e089c6c99dc92" providerId="LiveId" clId="{1C0CB2EA-52A7-41CC-B749-39842BB999E4}" dt="2019-10-21T17:45:20.184" v="2036" actId="6549"/>
          <ac:spMkLst>
            <pc:docMk/>
            <pc:sldMk cId="1408662256" sldId="346"/>
            <ac:spMk id="2" creationId="{00000000-0000-0000-0000-000000000000}"/>
          </ac:spMkLst>
        </pc:spChg>
        <pc:spChg chg="mod">
          <ac:chgData name="Md. Mainuddin" userId="531e089c6c99dc92" providerId="LiveId" clId="{1C0CB2EA-52A7-41CC-B749-39842BB999E4}" dt="2019-10-21T17:45:02.203" v="2024" actId="403"/>
          <ac:spMkLst>
            <pc:docMk/>
            <pc:sldMk cId="1408662256" sldId="346"/>
            <ac:spMk id="5" creationId="{44CB3B5B-847E-4A69-89D5-A1607CFC1AB1}"/>
          </ac:spMkLst>
        </pc:spChg>
      </pc:sldChg>
      <pc:sldChg chg="addSp modSp add">
        <pc:chgData name="Md. Mainuddin" userId="531e089c6c99dc92" providerId="LiveId" clId="{1C0CB2EA-52A7-41CC-B749-39842BB999E4}" dt="2019-10-21T20:07:22.898" v="2507" actId="27636"/>
        <pc:sldMkLst>
          <pc:docMk/>
          <pc:sldMk cId="1709145048" sldId="347"/>
        </pc:sldMkLst>
        <pc:spChg chg="mod">
          <ac:chgData name="Md. Mainuddin" userId="531e089c6c99dc92" providerId="LiveId" clId="{1C0CB2EA-52A7-41CC-B749-39842BB999E4}" dt="2019-10-21T17:46:31.506" v="2052" actId="6549"/>
          <ac:spMkLst>
            <pc:docMk/>
            <pc:sldMk cId="1709145048" sldId="347"/>
            <ac:spMk id="2" creationId="{00000000-0000-0000-0000-000000000000}"/>
          </ac:spMkLst>
        </pc:spChg>
        <pc:spChg chg="mod">
          <ac:chgData name="Md. Mainuddin" userId="531e089c6c99dc92" providerId="LiveId" clId="{1C0CB2EA-52A7-41CC-B749-39842BB999E4}" dt="2019-10-21T20:07:22.898" v="2507" actId="27636"/>
          <ac:spMkLst>
            <pc:docMk/>
            <pc:sldMk cId="1709145048" sldId="347"/>
            <ac:spMk id="5" creationId="{44CB3B5B-847E-4A69-89D5-A1607CFC1AB1}"/>
          </ac:spMkLst>
        </pc:spChg>
        <pc:picChg chg="add mod">
          <ac:chgData name="Md. Mainuddin" userId="531e089c6c99dc92" providerId="LiveId" clId="{1C0CB2EA-52A7-41CC-B749-39842BB999E4}" dt="2019-10-21T17:47:34.619" v="2062" actId="1076"/>
          <ac:picMkLst>
            <pc:docMk/>
            <pc:sldMk cId="1709145048" sldId="347"/>
            <ac:picMk id="3" creationId="{0E0F3117-FFCC-4844-ACC8-1F0008449BA0}"/>
          </ac:picMkLst>
        </pc:picChg>
      </pc:sldChg>
      <pc:sldChg chg="addSp delSp modSp add">
        <pc:chgData name="Md. Mainuddin" userId="531e089c6c99dc92" providerId="LiveId" clId="{1C0CB2EA-52A7-41CC-B749-39842BB999E4}" dt="2019-10-21T20:02:12.723" v="2499"/>
        <pc:sldMkLst>
          <pc:docMk/>
          <pc:sldMk cId="846431074" sldId="348"/>
        </pc:sldMkLst>
        <pc:spChg chg="mod">
          <ac:chgData name="Md. Mainuddin" userId="531e089c6c99dc92" providerId="LiveId" clId="{1C0CB2EA-52A7-41CC-B749-39842BB999E4}" dt="2019-10-21T20:02:12.723" v="2499"/>
          <ac:spMkLst>
            <pc:docMk/>
            <pc:sldMk cId="846431074" sldId="348"/>
            <ac:spMk id="2" creationId="{00000000-0000-0000-0000-000000000000}"/>
          </ac:spMkLst>
        </pc:spChg>
        <pc:spChg chg="mod">
          <ac:chgData name="Md. Mainuddin" userId="531e089c6c99dc92" providerId="LiveId" clId="{1C0CB2EA-52A7-41CC-B749-39842BB999E4}" dt="2019-10-21T17:58:54.795" v="2240"/>
          <ac:spMkLst>
            <pc:docMk/>
            <pc:sldMk cId="846431074" sldId="348"/>
            <ac:spMk id="5" creationId="{44CB3B5B-847E-4A69-89D5-A1607CFC1AB1}"/>
          </ac:spMkLst>
        </pc:spChg>
        <pc:picChg chg="del">
          <ac:chgData name="Md. Mainuddin" userId="531e089c6c99dc92" providerId="LiveId" clId="{1C0CB2EA-52A7-41CC-B749-39842BB999E4}" dt="2019-10-21T17:58:04.703" v="2225" actId="478"/>
          <ac:picMkLst>
            <pc:docMk/>
            <pc:sldMk cId="846431074" sldId="348"/>
            <ac:picMk id="3" creationId="{65E451A3-C2FA-4D50-B51C-7FA047D2D7AA}"/>
          </ac:picMkLst>
        </pc:picChg>
        <pc:picChg chg="add mod">
          <ac:chgData name="Md. Mainuddin" userId="531e089c6c99dc92" providerId="LiveId" clId="{1C0CB2EA-52A7-41CC-B749-39842BB999E4}" dt="2019-10-21T17:58:14.517" v="2229" actId="1076"/>
          <ac:picMkLst>
            <pc:docMk/>
            <pc:sldMk cId="846431074" sldId="348"/>
            <ac:picMk id="4" creationId="{8CCA1BDD-DFB6-4B74-A7E7-6DEACA5410C5}"/>
          </ac:picMkLst>
        </pc:picChg>
      </pc:sldChg>
      <pc:sldChg chg="addSp delSp modSp add">
        <pc:chgData name="Md. Mainuddin" userId="531e089c6c99dc92" providerId="LiveId" clId="{1C0CB2EA-52A7-41CC-B749-39842BB999E4}" dt="2019-10-21T18:03:52.895" v="2315"/>
        <pc:sldMkLst>
          <pc:docMk/>
          <pc:sldMk cId="2434869033" sldId="349"/>
        </pc:sldMkLst>
        <pc:spChg chg="mod">
          <ac:chgData name="Md. Mainuddin" userId="531e089c6c99dc92" providerId="LiveId" clId="{1C0CB2EA-52A7-41CC-B749-39842BB999E4}" dt="2019-10-21T18:03:52.895" v="2315"/>
          <ac:spMkLst>
            <pc:docMk/>
            <pc:sldMk cId="2434869033" sldId="349"/>
            <ac:spMk id="2" creationId="{00000000-0000-0000-0000-000000000000}"/>
          </ac:spMkLst>
        </pc:spChg>
        <pc:spChg chg="mod">
          <ac:chgData name="Md. Mainuddin" userId="531e089c6c99dc92" providerId="LiveId" clId="{1C0CB2EA-52A7-41CC-B749-39842BB999E4}" dt="2019-10-21T18:01:36.447" v="2314" actId="20577"/>
          <ac:spMkLst>
            <pc:docMk/>
            <pc:sldMk cId="2434869033" sldId="349"/>
            <ac:spMk id="5" creationId="{44CB3B5B-847E-4A69-89D5-A1607CFC1AB1}"/>
          </ac:spMkLst>
        </pc:spChg>
        <pc:picChg chg="add mod">
          <ac:chgData name="Md. Mainuddin" userId="531e089c6c99dc92" providerId="LiveId" clId="{1C0CB2EA-52A7-41CC-B749-39842BB999E4}" dt="2019-10-21T18:01:15.931" v="2303" actId="14100"/>
          <ac:picMkLst>
            <pc:docMk/>
            <pc:sldMk cId="2434869033" sldId="349"/>
            <ac:picMk id="3" creationId="{4C875DE0-8481-477D-A9CE-9E86E6198141}"/>
          </ac:picMkLst>
        </pc:picChg>
        <pc:picChg chg="del">
          <ac:chgData name="Md. Mainuddin" userId="531e089c6c99dc92" providerId="LiveId" clId="{1C0CB2EA-52A7-41CC-B749-39842BB999E4}" dt="2019-10-21T18:01:07.783" v="2300" actId="478"/>
          <ac:picMkLst>
            <pc:docMk/>
            <pc:sldMk cId="2434869033" sldId="349"/>
            <ac:picMk id="4" creationId="{8CCA1BDD-DFB6-4B74-A7E7-6DEACA5410C5}"/>
          </ac:picMkLst>
        </pc:picChg>
      </pc:sldChg>
      <pc:sldChg chg="addSp delSp modSp add">
        <pc:chgData name="Md. Mainuddin" userId="531e089c6c99dc92" providerId="LiveId" clId="{1C0CB2EA-52A7-41CC-B749-39842BB999E4}" dt="2019-10-21T18:09:37.934" v="2394" actId="1076"/>
        <pc:sldMkLst>
          <pc:docMk/>
          <pc:sldMk cId="2058061195" sldId="350"/>
        </pc:sldMkLst>
        <pc:spChg chg="mod">
          <ac:chgData name="Md. Mainuddin" userId="531e089c6c99dc92" providerId="LiveId" clId="{1C0CB2EA-52A7-41CC-B749-39842BB999E4}" dt="2019-10-21T18:09:06.784" v="2387" actId="20577"/>
          <ac:spMkLst>
            <pc:docMk/>
            <pc:sldMk cId="2058061195" sldId="350"/>
            <ac:spMk id="2" creationId="{00000000-0000-0000-0000-000000000000}"/>
          </ac:spMkLst>
        </pc:spChg>
        <pc:spChg chg="mod">
          <ac:chgData name="Md. Mainuddin" userId="531e089c6c99dc92" providerId="LiveId" clId="{1C0CB2EA-52A7-41CC-B749-39842BB999E4}" dt="2019-10-21T18:09:33.392" v="2393" actId="14100"/>
          <ac:spMkLst>
            <pc:docMk/>
            <pc:sldMk cId="2058061195" sldId="350"/>
            <ac:spMk id="5" creationId="{44CB3B5B-847E-4A69-89D5-A1607CFC1AB1}"/>
          </ac:spMkLst>
        </pc:spChg>
        <pc:picChg chg="add mod">
          <ac:chgData name="Md. Mainuddin" userId="531e089c6c99dc92" providerId="LiveId" clId="{1C0CB2EA-52A7-41CC-B749-39842BB999E4}" dt="2019-10-21T18:09:37.934" v="2394" actId="1076"/>
          <ac:picMkLst>
            <pc:docMk/>
            <pc:sldMk cId="2058061195" sldId="350"/>
            <ac:picMk id="3" creationId="{D97298A9-0C0E-45F8-A603-CCC07E8624F5}"/>
          </ac:picMkLst>
        </pc:picChg>
        <pc:picChg chg="del">
          <ac:chgData name="Md. Mainuddin" userId="531e089c6c99dc92" providerId="LiveId" clId="{1C0CB2EA-52A7-41CC-B749-39842BB999E4}" dt="2019-10-21T18:09:09.470" v="2388" actId="478"/>
          <ac:picMkLst>
            <pc:docMk/>
            <pc:sldMk cId="2058061195" sldId="350"/>
            <ac:picMk id="4" creationId="{8CCA1BDD-DFB6-4B74-A7E7-6DEACA5410C5}"/>
          </ac:picMkLst>
        </pc:picChg>
      </pc:sldChg>
      <pc:sldChg chg="addSp delSp modSp add">
        <pc:chgData name="Md. Mainuddin" userId="531e089c6c99dc92" providerId="LiveId" clId="{1C0CB2EA-52A7-41CC-B749-39842BB999E4}" dt="2019-10-21T18:15:19.033" v="2459" actId="14100"/>
        <pc:sldMkLst>
          <pc:docMk/>
          <pc:sldMk cId="427039989" sldId="351"/>
        </pc:sldMkLst>
        <pc:spChg chg="mod">
          <ac:chgData name="Md. Mainuddin" userId="531e089c6c99dc92" providerId="LiveId" clId="{1C0CB2EA-52A7-41CC-B749-39842BB999E4}" dt="2019-10-21T18:12:08.806" v="2413" actId="20577"/>
          <ac:spMkLst>
            <pc:docMk/>
            <pc:sldMk cId="427039989" sldId="351"/>
            <ac:spMk id="2" creationId="{00000000-0000-0000-0000-000000000000}"/>
          </ac:spMkLst>
        </pc:spChg>
        <pc:spChg chg="mod">
          <ac:chgData name="Md. Mainuddin" userId="531e089c6c99dc92" providerId="LiveId" clId="{1C0CB2EA-52A7-41CC-B749-39842BB999E4}" dt="2019-10-21T18:13:44.402" v="2450" actId="20577"/>
          <ac:spMkLst>
            <pc:docMk/>
            <pc:sldMk cId="427039989" sldId="351"/>
            <ac:spMk id="5" creationId="{44CB3B5B-847E-4A69-89D5-A1607CFC1AB1}"/>
          </ac:spMkLst>
        </pc:spChg>
        <pc:picChg chg="del">
          <ac:chgData name="Md. Mainuddin" userId="531e089c6c99dc92" providerId="LiveId" clId="{1C0CB2EA-52A7-41CC-B749-39842BB999E4}" dt="2019-10-21T18:14:49.318" v="2451" actId="478"/>
          <ac:picMkLst>
            <pc:docMk/>
            <pc:sldMk cId="427039989" sldId="351"/>
            <ac:picMk id="3" creationId="{4C875DE0-8481-477D-A9CE-9E86E6198141}"/>
          </ac:picMkLst>
        </pc:picChg>
        <pc:picChg chg="add mod">
          <ac:chgData name="Md. Mainuddin" userId="531e089c6c99dc92" providerId="LiveId" clId="{1C0CB2EA-52A7-41CC-B749-39842BB999E4}" dt="2019-10-21T18:15:15.972" v="2458" actId="1076"/>
          <ac:picMkLst>
            <pc:docMk/>
            <pc:sldMk cId="427039989" sldId="351"/>
            <ac:picMk id="4" creationId="{4B5A9D05-8CA9-4566-84C7-921C83C2D65A}"/>
          </ac:picMkLst>
        </pc:picChg>
        <pc:picChg chg="add mod">
          <ac:chgData name="Md. Mainuddin" userId="531e089c6c99dc92" providerId="LiveId" clId="{1C0CB2EA-52A7-41CC-B749-39842BB999E4}" dt="2019-10-21T18:15:19.033" v="2459" actId="14100"/>
          <ac:picMkLst>
            <pc:docMk/>
            <pc:sldMk cId="427039989" sldId="351"/>
            <ac:picMk id="6" creationId="{A847A7DA-FDE1-4AD8-826A-EE1EB2CB59EA}"/>
          </ac:picMkLst>
        </pc:picChg>
      </pc:sldChg>
    </pc:docChg>
  </pc:docChgLst>
  <pc:docChgLst>
    <pc:chgData name="Md. Mainuddin" userId="531e089c6c99dc92" providerId="LiveId" clId="{3C4EAF3A-15AA-4D23-85A9-504649EEDE30}"/>
    <pc:docChg chg="custSel modSld modMainMaster">
      <pc:chgData name="Md. Mainuddin" userId="531e089c6c99dc92" providerId="LiveId" clId="{3C4EAF3A-15AA-4D23-85A9-504649EEDE30}" dt="2019-10-08T16:46:27.537" v="48" actId="6549"/>
      <pc:docMkLst>
        <pc:docMk/>
      </pc:docMkLst>
      <pc:sldChg chg="modSp">
        <pc:chgData name="Md. Mainuddin" userId="531e089c6c99dc92" providerId="LiveId" clId="{3C4EAF3A-15AA-4D23-85A9-504649EEDE30}" dt="2019-10-07T20:29:38.469" v="6"/>
        <pc:sldMkLst>
          <pc:docMk/>
          <pc:sldMk cId="2302340412" sldId="269"/>
        </pc:sldMkLst>
        <pc:spChg chg="mod">
          <ac:chgData name="Md. Mainuddin" userId="531e089c6c99dc92" providerId="LiveId" clId="{3C4EAF3A-15AA-4D23-85A9-504649EEDE30}" dt="2019-10-07T20:29:38.469" v="6"/>
          <ac:spMkLst>
            <pc:docMk/>
            <pc:sldMk cId="2302340412" sldId="269"/>
            <ac:spMk id="5" creationId="{00000000-0000-0000-0000-000000000000}"/>
          </ac:spMkLst>
        </pc:spChg>
        <pc:spChg chg="mod">
          <ac:chgData name="Md. Mainuddin" userId="531e089c6c99dc92" providerId="LiveId" clId="{3C4EAF3A-15AA-4D23-85A9-504649EEDE30}" dt="2019-10-07T20:29:38.469" v="6"/>
          <ac:spMkLst>
            <pc:docMk/>
            <pc:sldMk cId="2302340412" sldId="269"/>
            <ac:spMk id="6" creationId="{00000000-0000-0000-0000-000000000000}"/>
          </ac:spMkLst>
        </pc:spChg>
        <pc:picChg chg="mod">
          <ac:chgData name="Md. Mainuddin" userId="531e089c6c99dc92" providerId="LiveId" clId="{3C4EAF3A-15AA-4D23-85A9-504649EEDE30}" dt="2019-10-07T20:29:38.469" v="6"/>
          <ac:picMkLst>
            <pc:docMk/>
            <pc:sldMk cId="2302340412" sldId="269"/>
            <ac:picMk id="4" creationId="{00000000-0000-0000-0000-000000000000}"/>
          </ac:picMkLst>
        </pc:picChg>
      </pc:sldChg>
      <pc:sldChg chg="modSp">
        <pc:chgData name="Md. Mainuddin" userId="531e089c6c99dc92" providerId="LiveId" clId="{3C4EAF3A-15AA-4D23-85A9-504649EEDE30}" dt="2019-10-08T16:42:42.533" v="9" actId="1076"/>
        <pc:sldMkLst>
          <pc:docMk/>
          <pc:sldMk cId="2918263219" sldId="271"/>
        </pc:sldMkLst>
        <pc:spChg chg="mod">
          <ac:chgData name="Md. Mainuddin" userId="531e089c6c99dc92" providerId="LiveId" clId="{3C4EAF3A-15AA-4D23-85A9-504649EEDE30}" dt="2019-10-08T16:42:30.726" v="8" actId="1076"/>
          <ac:spMkLst>
            <pc:docMk/>
            <pc:sldMk cId="2918263219" sldId="271"/>
            <ac:spMk id="2" creationId="{00000000-0000-0000-0000-000000000000}"/>
          </ac:spMkLst>
        </pc:spChg>
        <pc:spChg chg="mod">
          <ac:chgData name="Md. Mainuddin" userId="531e089c6c99dc92" providerId="LiveId" clId="{3C4EAF3A-15AA-4D23-85A9-504649EEDE30}" dt="2019-10-08T16:42:42.533" v="9" actId="1076"/>
          <ac:spMkLst>
            <pc:docMk/>
            <pc:sldMk cId="2918263219" sldId="271"/>
            <ac:spMk id="3" creationId="{00000000-0000-0000-0000-000000000000}"/>
          </ac:spMkLst>
        </pc:spChg>
      </pc:sldChg>
      <pc:sldChg chg="modSp">
        <pc:chgData name="Md. Mainuddin" userId="531e089c6c99dc92" providerId="LiveId" clId="{3C4EAF3A-15AA-4D23-85A9-504649EEDE30}" dt="2019-10-08T16:43:01.730" v="12" actId="1076"/>
        <pc:sldMkLst>
          <pc:docMk/>
          <pc:sldMk cId="1410524596" sldId="272"/>
        </pc:sldMkLst>
        <pc:spChg chg="mod">
          <ac:chgData name="Md. Mainuddin" userId="531e089c6c99dc92" providerId="LiveId" clId="{3C4EAF3A-15AA-4D23-85A9-504649EEDE30}" dt="2019-10-07T20:29:38.469" v="6"/>
          <ac:spMkLst>
            <pc:docMk/>
            <pc:sldMk cId="1410524596" sldId="272"/>
            <ac:spMk id="5" creationId="{00000000-0000-0000-0000-000000000000}"/>
          </ac:spMkLst>
        </pc:spChg>
        <pc:spChg chg="mod">
          <ac:chgData name="Md. Mainuddin" userId="531e089c6c99dc92" providerId="LiveId" clId="{3C4EAF3A-15AA-4D23-85A9-504649EEDE30}" dt="2019-10-08T16:42:55.737" v="11" actId="1076"/>
          <ac:spMkLst>
            <pc:docMk/>
            <pc:sldMk cId="1410524596" sldId="272"/>
            <ac:spMk id="63" creationId="{00000000-0000-0000-0000-000000000000}"/>
          </ac:spMkLst>
        </pc:spChg>
        <pc:spChg chg="mod">
          <ac:chgData name="Md. Mainuddin" userId="531e089c6c99dc92" providerId="LiveId" clId="{3C4EAF3A-15AA-4D23-85A9-504649EEDE30}" dt="2019-10-08T16:43:01.730" v="12" actId="1076"/>
          <ac:spMkLst>
            <pc:docMk/>
            <pc:sldMk cId="1410524596" sldId="272"/>
            <ac:spMk id="64" creationId="{00000000-0000-0000-0000-000000000000}"/>
          </ac:spMkLst>
        </pc:spChg>
        <pc:picChg chg="mod">
          <ac:chgData name="Md. Mainuddin" userId="531e089c6c99dc92" providerId="LiveId" clId="{3C4EAF3A-15AA-4D23-85A9-504649EEDE30}" dt="2019-10-07T20:29:38.469" v="6"/>
          <ac:picMkLst>
            <pc:docMk/>
            <pc:sldMk cId="1410524596" sldId="272"/>
            <ac:picMk id="4" creationId="{00000000-0000-0000-0000-000000000000}"/>
          </ac:picMkLst>
        </pc:picChg>
      </pc:sldChg>
      <pc:sldChg chg="modSp">
        <pc:chgData name="Md. Mainuddin" userId="531e089c6c99dc92" providerId="LiveId" clId="{3C4EAF3A-15AA-4D23-85A9-504649EEDE30}" dt="2019-10-08T16:43:16.956" v="15" actId="1076"/>
        <pc:sldMkLst>
          <pc:docMk/>
          <pc:sldMk cId="704185641" sldId="273"/>
        </pc:sldMkLst>
        <pc:spChg chg="mod">
          <ac:chgData name="Md. Mainuddin" userId="531e089c6c99dc92" providerId="LiveId" clId="{3C4EAF3A-15AA-4D23-85A9-504649EEDE30}" dt="2019-10-08T16:43:12.225" v="14" actId="14100"/>
          <ac:spMkLst>
            <pc:docMk/>
            <pc:sldMk cId="704185641" sldId="273"/>
            <ac:spMk id="69" creationId="{00000000-0000-0000-0000-000000000000}"/>
          </ac:spMkLst>
        </pc:spChg>
        <pc:spChg chg="mod">
          <ac:chgData name="Md. Mainuddin" userId="531e089c6c99dc92" providerId="LiveId" clId="{3C4EAF3A-15AA-4D23-85A9-504649EEDE30}" dt="2019-10-08T16:43:16.956" v="15" actId="1076"/>
          <ac:spMkLst>
            <pc:docMk/>
            <pc:sldMk cId="704185641" sldId="273"/>
            <ac:spMk id="70" creationId="{00000000-0000-0000-0000-000000000000}"/>
          </ac:spMkLst>
        </pc:spChg>
      </pc:sldChg>
      <pc:sldChg chg="modSp">
        <pc:chgData name="Md. Mainuddin" userId="531e089c6c99dc92" providerId="LiveId" clId="{3C4EAF3A-15AA-4D23-85A9-504649EEDE30}" dt="2019-10-07T20:29:38.469" v="6"/>
        <pc:sldMkLst>
          <pc:docMk/>
          <pc:sldMk cId="2079307232" sldId="274"/>
        </pc:sldMkLst>
        <pc:spChg chg="mod">
          <ac:chgData name="Md. Mainuddin" userId="531e089c6c99dc92" providerId="LiveId" clId="{3C4EAF3A-15AA-4D23-85A9-504649EEDE30}" dt="2019-10-07T20:29:38.469" v="6"/>
          <ac:spMkLst>
            <pc:docMk/>
            <pc:sldMk cId="2079307232" sldId="274"/>
            <ac:spMk id="75" creationId="{00000000-0000-0000-0000-000000000000}"/>
          </ac:spMkLst>
        </pc:spChg>
        <pc:spChg chg="mod">
          <ac:chgData name="Md. Mainuddin" userId="531e089c6c99dc92" providerId="LiveId" clId="{3C4EAF3A-15AA-4D23-85A9-504649EEDE30}" dt="2019-10-07T20:29:38.469" v="6"/>
          <ac:spMkLst>
            <pc:docMk/>
            <pc:sldMk cId="2079307232" sldId="274"/>
            <ac:spMk id="76" creationId="{00000000-0000-0000-0000-000000000000}"/>
          </ac:spMkLst>
        </pc:spChg>
      </pc:sldChg>
      <pc:sldChg chg="modSp">
        <pc:chgData name="Md. Mainuddin" userId="531e089c6c99dc92" providerId="LiveId" clId="{3C4EAF3A-15AA-4D23-85A9-504649EEDE30}" dt="2019-10-07T20:29:38.469" v="6"/>
        <pc:sldMkLst>
          <pc:docMk/>
          <pc:sldMk cId="1708452739" sldId="275"/>
        </pc:sldMkLst>
        <pc:spChg chg="mod">
          <ac:chgData name="Md. Mainuddin" userId="531e089c6c99dc92" providerId="LiveId" clId="{3C4EAF3A-15AA-4D23-85A9-504649EEDE30}" dt="2019-10-07T20:29:38.469" v="6"/>
          <ac:spMkLst>
            <pc:docMk/>
            <pc:sldMk cId="1708452739" sldId="275"/>
            <ac:spMk id="81" creationId="{00000000-0000-0000-0000-000000000000}"/>
          </ac:spMkLst>
        </pc:spChg>
        <pc:spChg chg="mod">
          <ac:chgData name="Md. Mainuddin" userId="531e089c6c99dc92" providerId="LiveId" clId="{3C4EAF3A-15AA-4D23-85A9-504649EEDE30}" dt="2019-10-07T20:29:38.469" v="6"/>
          <ac:spMkLst>
            <pc:docMk/>
            <pc:sldMk cId="1708452739" sldId="275"/>
            <ac:spMk id="82" creationId="{00000000-0000-0000-0000-000000000000}"/>
          </ac:spMkLst>
        </pc:spChg>
      </pc:sldChg>
      <pc:sldChg chg="modSp">
        <pc:chgData name="Md. Mainuddin" userId="531e089c6c99dc92" providerId="LiveId" clId="{3C4EAF3A-15AA-4D23-85A9-504649EEDE30}" dt="2019-10-07T20:29:38.469" v="6"/>
        <pc:sldMkLst>
          <pc:docMk/>
          <pc:sldMk cId="391474440" sldId="277"/>
        </pc:sldMkLst>
        <pc:spChg chg="mod">
          <ac:chgData name="Md. Mainuddin" userId="531e089c6c99dc92" providerId="LiveId" clId="{3C4EAF3A-15AA-4D23-85A9-504649EEDE30}" dt="2019-10-07T20:29:38.469" v="6"/>
          <ac:spMkLst>
            <pc:docMk/>
            <pc:sldMk cId="391474440" sldId="277"/>
            <ac:spMk id="93" creationId="{00000000-0000-0000-0000-000000000000}"/>
          </ac:spMkLst>
        </pc:spChg>
        <pc:spChg chg="mod">
          <ac:chgData name="Md. Mainuddin" userId="531e089c6c99dc92" providerId="LiveId" clId="{3C4EAF3A-15AA-4D23-85A9-504649EEDE30}" dt="2019-10-07T20:29:38.469" v="6"/>
          <ac:spMkLst>
            <pc:docMk/>
            <pc:sldMk cId="391474440" sldId="277"/>
            <ac:spMk id="94" creationId="{00000000-0000-0000-0000-000000000000}"/>
          </ac:spMkLst>
        </pc:spChg>
      </pc:sldChg>
      <pc:sldChg chg="modSp">
        <pc:chgData name="Md. Mainuddin" userId="531e089c6c99dc92" providerId="LiveId" clId="{3C4EAF3A-15AA-4D23-85A9-504649EEDE30}" dt="2019-10-07T20:29:38.469" v="6"/>
        <pc:sldMkLst>
          <pc:docMk/>
          <pc:sldMk cId="3405251167" sldId="278"/>
        </pc:sldMkLst>
        <pc:spChg chg="mod">
          <ac:chgData name="Md. Mainuddin" userId="531e089c6c99dc92" providerId="LiveId" clId="{3C4EAF3A-15AA-4D23-85A9-504649EEDE30}" dt="2019-10-07T20:29:38.469" v="6"/>
          <ac:spMkLst>
            <pc:docMk/>
            <pc:sldMk cId="3405251167" sldId="278"/>
            <ac:spMk id="111" creationId="{00000000-0000-0000-0000-000000000000}"/>
          </ac:spMkLst>
        </pc:spChg>
        <pc:spChg chg="mod">
          <ac:chgData name="Md. Mainuddin" userId="531e089c6c99dc92" providerId="LiveId" clId="{3C4EAF3A-15AA-4D23-85A9-504649EEDE30}" dt="2019-10-07T20:29:38.469" v="6"/>
          <ac:spMkLst>
            <pc:docMk/>
            <pc:sldMk cId="3405251167" sldId="278"/>
            <ac:spMk id="112" creationId="{00000000-0000-0000-0000-000000000000}"/>
          </ac:spMkLst>
        </pc:spChg>
      </pc:sldChg>
      <pc:sldChg chg="modSp">
        <pc:chgData name="Md. Mainuddin" userId="531e089c6c99dc92" providerId="LiveId" clId="{3C4EAF3A-15AA-4D23-85A9-504649EEDE30}" dt="2019-10-07T20:29:38.469" v="6"/>
        <pc:sldMkLst>
          <pc:docMk/>
          <pc:sldMk cId="39108425" sldId="279"/>
        </pc:sldMkLst>
        <pc:spChg chg="mod">
          <ac:chgData name="Md. Mainuddin" userId="531e089c6c99dc92" providerId="LiveId" clId="{3C4EAF3A-15AA-4D23-85A9-504649EEDE30}" dt="2019-10-07T20:29:38.469" v="6"/>
          <ac:spMkLst>
            <pc:docMk/>
            <pc:sldMk cId="39108425" sldId="279"/>
            <ac:spMk id="117" creationId="{00000000-0000-0000-0000-000000000000}"/>
          </ac:spMkLst>
        </pc:spChg>
        <pc:spChg chg="mod">
          <ac:chgData name="Md. Mainuddin" userId="531e089c6c99dc92" providerId="LiveId" clId="{3C4EAF3A-15AA-4D23-85A9-504649EEDE30}" dt="2019-10-07T20:29:38.469" v="6"/>
          <ac:spMkLst>
            <pc:docMk/>
            <pc:sldMk cId="39108425" sldId="279"/>
            <ac:spMk id="118" creationId="{00000000-0000-0000-0000-000000000000}"/>
          </ac:spMkLst>
        </pc:spChg>
      </pc:sldChg>
      <pc:sldChg chg="modSp">
        <pc:chgData name="Md. Mainuddin" userId="531e089c6c99dc92" providerId="LiveId" clId="{3C4EAF3A-15AA-4D23-85A9-504649EEDE30}" dt="2019-10-07T20:29:38.469" v="6"/>
        <pc:sldMkLst>
          <pc:docMk/>
          <pc:sldMk cId="602559797" sldId="280"/>
        </pc:sldMkLst>
        <pc:spChg chg="mod">
          <ac:chgData name="Md. Mainuddin" userId="531e089c6c99dc92" providerId="LiveId" clId="{3C4EAF3A-15AA-4D23-85A9-504649EEDE30}" dt="2019-10-07T20:29:38.469" v="6"/>
          <ac:spMkLst>
            <pc:docMk/>
            <pc:sldMk cId="602559797" sldId="280"/>
            <ac:spMk id="123" creationId="{00000000-0000-0000-0000-000000000000}"/>
          </ac:spMkLst>
        </pc:spChg>
        <pc:spChg chg="mod">
          <ac:chgData name="Md. Mainuddin" userId="531e089c6c99dc92" providerId="LiveId" clId="{3C4EAF3A-15AA-4D23-85A9-504649EEDE30}" dt="2019-10-07T20:29:38.469" v="6"/>
          <ac:spMkLst>
            <pc:docMk/>
            <pc:sldMk cId="602559797" sldId="280"/>
            <ac:spMk id="124" creationId="{00000000-0000-0000-0000-000000000000}"/>
          </ac:spMkLst>
        </pc:spChg>
      </pc:sldChg>
      <pc:sldChg chg="modSp">
        <pc:chgData name="Md. Mainuddin" userId="531e089c6c99dc92" providerId="LiveId" clId="{3C4EAF3A-15AA-4D23-85A9-504649EEDE30}" dt="2019-10-08T16:43:39.211" v="16" actId="1076"/>
        <pc:sldMkLst>
          <pc:docMk/>
          <pc:sldMk cId="920827867" sldId="281"/>
        </pc:sldMkLst>
        <pc:spChg chg="mod">
          <ac:chgData name="Md. Mainuddin" userId="531e089c6c99dc92" providerId="LiveId" clId="{3C4EAF3A-15AA-4D23-85A9-504649EEDE30}" dt="2019-10-07T20:29:38.469" v="6"/>
          <ac:spMkLst>
            <pc:docMk/>
            <pc:sldMk cId="920827867" sldId="281"/>
            <ac:spMk id="129" creationId="{00000000-0000-0000-0000-000000000000}"/>
          </ac:spMkLst>
        </pc:spChg>
        <pc:spChg chg="mod">
          <ac:chgData name="Md. Mainuddin" userId="531e089c6c99dc92" providerId="LiveId" clId="{3C4EAF3A-15AA-4D23-85A9-504649EEDE30}" dt="2019-10-08T16:43:39.211" v="16" actId="1076"/>
          <ac:spMkLst>
            <pc:docMk/>
            <pc:sldMk cId="920827867" sldId="281"/>
            <ac:spMk id="130" creationId="{00000000-0000-0000-0000-000000000000}"/>
          </ac:spMkLst>
        </pc:spChg>
      </pc:sldChg>
      <pc:sldChg chg="modSp">
        <pc:chgData name="Md. Mainuddin" userId="531e089c6c99dc92" providerId="LiveId" clId="{3C4EAF3A-15AA-4D23-85A9-504649EEDE30}" dt="2019-10-08T16:43:53.334" v="17" actId="1076"/>
        <pc:sldMkLst>
          <pc:docMk/>
          <pc:sldMk cId="1094483873" sldId="282"/>
        </pc:sldMkLst>
        <pc:spChg chg="mod">
          <ac:chgData name="Md. Mainuddin" userId="531e089c6c99dc92" providerId="LiveId" clId="{3C4EAF3A-15AA-4D23-85A9-504649EEDE30}" dt="2019-10-07T20:29:38.469" v="6"/>
          <ac:spMkLst>
            <pc:docMk/>
            <pc:sldMk cId="1094483873" sldId="282"/>
            <ac:spMk id="135" creationId="{00000000-0000-0000-0000-000000000000}"/>
          </ac:spMkLst>
        </pc:spChg>
        <pc:spChg chg="mod">
          <ac:chgData name="Md. Mainuddin" userId="531e089c6c99dc92" providerId="LiveId" clId="{3C4EAF3A-15AA-4D23-85A9-504649EEDE30}" dt="2019-10-08T16:43:53.334" v="17" actId="1076"/>
          <ac:spMkLst>
            <pc:docMk/>
            <pc:sldMk cId="1094483873" sldId="282"/>
            <ac:spMk id="136" creationId="{00000000-0000-0000-0000-000000000000}"/>
          </ac:spMkLst>
        </pc:spChg>
      </pc:sldChg>
      <pc:sldChg chg="modSp">
        <pc:chgData name="Md. Mainuddin" userId="531e089c6c99dc92" providerId="LiveId" clId="{3C4EAF3A-15AA-4D23-85A9-504649EEDE30}" dt="2019-10-07T20:29:38.469" v="6"/>
        <pc:sldMkLst>
          <pc:docMk/>
          <pc:sldMk cId="4126843049" sldId="283"/>
        </pc:sldMkLst>
        <pc:spChg chg="mod">
          <ac:chgData name="Md. Mainuddin" userId="531e089c6c99dc92" providerId="LiveId" clId="{3C4EAF3A-15AA-4D23-85A9-504649EEDE30}" dt="2019-10-07T20:29:38.469" v="6"/>
          <ac:spMkLst>
            <pc:docMk/>
            <pc:sldMk cId="4126843049" sldId="283"/>
            <ac:spMk id="123" creationId="{00000000-0000-0000-0000-000000000000}"/>
          </ac:spMkLst>
        </pc:spChg>
        <pc:spChg chg="mod">
          <ac:chgData name="Md. Mainuddin" userId="531e089c6c99dc92" providerId="LiveId" clId="{3C4EAF3A-15AA-4D23-85A9-504649EEDE30}" dt="2019-10-07T20:29:38.469" v="6"/>
          <ac:spMkLst>
            <pc:docMk/>
            <pc:sldMk cId="4126843049" sldId="283"/>
            <ac:spMk id="124" creationId="{00000000-0000-0000-0000-000000000000}"/>
          </ac:spMkLst>
        </pc:spChg>
      </pc:sldChg>
      <pc:sldChg chg="modSp">
        <pc:chgData name="Md. Mainuddin" userId="531e089c6c99dc92" providerId="LiveId" clId="{3C4EAF3A-15AA-4D23-85A9-504649EEDE30}" dt="2019-10-08T16:44:02.650" v="19" actId="14100"/>
        <pc:sldMkLst>
          <pc:docMk/>
          <pc:sldMk cId="1848705748" sldId="284"/>
        </pc:sldMkLst>
        <pc:spChg chg="mod">
          <ac:chgData name="Md. Mainuddin" userId="531e089c6c99dc92" providerId="LiveId" clId="{3C4EAF3A-15AA-4D23-85A9-504649EEDE30}" dt="2019-10-07T20:29:38.469" v="6"/>
          <ac:spMkLst>
            <pc:docMk/>
            <pc:sldMk cId="1848705748" sldId="284"/>
            <ac:spMk id="135" creationId="{00000000-0000-0000-0000-000000000000}"/>
          </ac:spMkLst>
        </pc:spChg>
        <pc:spChg chg="mod">
          <ac:chgData name="Md. Mainuddin" userId="531e089c6c99dc92" providerId="LiveId" clId="{3C4EAF3A-15AA-4D23-85A9-504649EEDE30}" dt="2019-10-08T16:44:02.650" v="19" actId="14100"/>
          <ac:spMkLst>
            <pc:docMk/>
            <pc:sldMk cId="1848705748" sldId="284"/>
            <ac:spMk id="136" creationId="{00000000-0000-0000-0000-000000000000}"/>
          </ac:spMkLst>
        </pc:spChg>
      </pc:sldChg>
      <pc:sldChg chg="modSp">
        <pc:chgData name="Md. Mainuddin" userId="531e089c6c99dc92" providerId="LiveId" clId="{3C4EAF3A-15AA-4D23-85A9-504649EEDE30}" dt="2019-10-08T16:44:22.454" v="22" actId="14100"/>
        <pc:sldMkLst>
          <pc:docMk/>
          <pc:sldMk cId="1543255115" sldId="285"/>
        </pc:sldMkLst>
        <pc:spChg chg="mod">
          <ac:chgData name="Md. Mainuddin" userId="531e089c6c99dc92" providerId="LiveId" clId="{3C4EAF3A-15AA-4D23-85A9-504649EEDE30}" dt="2019-10-08T16:44:14.228" v="20" actId="14100"/>
          <ac:spMkLst>
            <pc:docMk/>
            <pc:sldMk cId="1543255115" sldId="285"/>
            <ac:spMk id="2" creationId="{00000000-0000-0000-0000-000000000000}"/>
          </ac:spMkLst>
        </pc:spChg>
        <pc:spChg chg="mod">
          <ac:chgData name="Md. Mainuddin" userId="531e089c6c99dc92" providerId="LiveId" clId="{3C4EAF3A-15AA-4D23-85A9-504649EEDE30}" dt="2019-10-08T16:44:22.454" v="22" actId="14100"/>
          <ac:spMkLst>
            <pc:docMk/>
            <pc:sldMk cId="1543255115" sldId="285"/>
            <ac:spMk id="3" creationId="{00000000-0000-0000-0000-000000000000}"/>
          </ac:spMkLst>
        </pc:spChg>
      </pc:sldChg>
      <pc:sldChg chg="modSp">
        <pc:chgData name="Md. Mainuddin" userId="531e089c6c99dc92" providerId="LiveId" clId="{3C4EAF3A-15AA-4D23-85A9-504649EEDE30}" dt="2019-10-07T20:29:38.469" v="6"/>
        <pc:sldMkLst>
          <pc:docMk/>
          <pc:sldMk cId="2524797852" sldId="286"/>
        </pc:sldMkLst>
        <pc:spChg chg="mod">
          <ac:chgData name="Md. Mainuddin" userId="531e089c6c99dc92" providerId="LiveId" clId="{3C4EAF3A-15AA-4D23-85A9-504649EEDE30}" dt="2019-10-07T20:29:38.469" v="6"/>
          <ac:spMkLst>
            <pc:docMk/>
            <pc:sldMk cId="2524797852" sldId="286"/>
            <ac:spMk id="2" creationId="{00000000-0000-0000-0000-000000000000}"/>
          </ac:spMkLst>
        </pc:spChg>
      </pc:sldChg>
      <pc:sldChg chg="modSp">
        <pc:chgData name="Md. Mainuddin" userId="531e089c6c99dc92" providerId="LiveId" clId="{3C4EAF3A-15AA-4D23-85A9-504649EEDE30}" dt="2019-10-07T20:29:38.469" v="6"/>
        <pc:sldMkLst>
          <pc:docMk/>
          <pc:sldMk cId="3687556178" sldId="288"/>
        </pc:sldMkLst>
        <pc:spChg chg="mod">
          <ac:chgData name="Md. Mainuddin" userId="531e089c6c99dc92" providerId="LiveId" clId="{3C4EAF3A-15AA-4D23-85A9-504649EEDE30}" dt="2019-10-07T20:29:38.469" v="6"/>
          <ac:spMkLst>
            <pc:docMk/>
            <pc:sldMk cId="3687556178" sldId="288"/>
            <ac:spMk id="2" creationId="{00000000-0000-0000-0000-000000000000}"/>
          </ac:spMkLst>
        </pc:spChg>
        <pc:spChg chg="mod">
          <ac:chgData name="Md. Mainuddin" userId="531e089c6c99dc92" providerId="LiveId" clId="{3C4EAF3A-15AA-4D23-85A9-504649EEDE30}" dt="2019-10-07T20:29:38.469" v="6"/>
          <ac:spMkLst>
            <pc:docMk/>
            <pc:sldMk cId="3687556178" sldId="288"/>
            <ac:spMk id="135" creationId="{00000000-0000-0000-0000-000000000000}"/>
          </ac:spMkLst>
        </pc:spChg>
        <pc:spChg chg="mod">
          <ac:chgData name="Md. Mainuddin" userId="531e089c6c99dc92" providerId="LiveId" clId="{3C4EAF3A-15AA-4D23-85A9-504649EEDE30}" dt="2019-10-07T20:29:38.469" v="6"/>
          <ac:spMkLst>
            <pc:docMk/>
            <pc:sldMk cId="3687556178" sldId="288"/>
            <ac:spMk id="136" creationId="{00000000-0000-0000-0000-000000000000}"/>
          </ac:spMkLst>
        </pc:spChg>
      </pc:sldChg>
      <pc:sldChg chg="modSp">
        <pc:chgData name="Md. Mainuddin" userId="531e089c6c99dc92" providerId="LiveId" clId="{3C4EAF3A-15AA-4D23-85A9-504649EEDE30}" dt="2019-10-08T16:46:00.682" v="34" actId="14100"/>
        <pc:sldMkLst>
          <pc:docMk/>
          <pc:sldMk cId="4184380976" sldId="289"/>
        </pc:sldMkLst>
        <pc:spChg chg="mod">
          <ac:chgData name="Md. Mainuddin" userId="531e089c6c99dc92" providerId="LiveId" clId="{3C4EAF3A-15AA-4D23-85A9-504649EEDE30}" dt="2019-10-08T16:45:47.615" v="31" actId="14100"/>
          <ac:spMkLst>
            <pc:docMk/>
            <pc:sldMk cId="4184380976" sldId="289"/>
            <ac:spMk id="2" creationId="{00000000-0000-0000-0000-000000000000}"/>
          </ac:spMkLst>
        </pc:spChg>
        <pc:spChg chg="mod">
          <ac:chgData name="Md. Mainuddin" userId="531e089c6c99dc92" providerId="LiveId" clId="{3C4EAF3A-15AA-4D23-85A9-504649EEDE30}" dt="2019-10-08T16:46:00.682" v="34" actId="14100"/>
          <ac:spMkLst>
            <pc:docMk/>
            <pc:sldMk cId="4184380976" sldId="289"/>
            <ac:spMk id="3" creationId="{00000000-0000-0000-0000-000000000000}"/>
          </ac:spMkLst>
        </pc:spChg>
      </pc:sldChg>
      <pc:sldChg chg="modSp">
        <pc:chgData name="Md. Mainuddin" userId="531e089c6c99dc92" providerId="LiveId" clId="{3C4EAF3A-15AA-4D23-85A9-504649EEDE30}" dt="2019-10-08T16:46:27.537" v="48" actId="6549"/>
        <pc:sldMkLst>
          <pc:docMk/>
          <pc:sldMk cId="3463186358" sldId="290"/>
        </pc:sldMkLst>
        <pc:spChg chg="mod">
          <ac:chgData name="Md. Mainuddin" userId="531e089c6c99dc92" providerId="LiveId" clId="{3C4EAF3A-15AA-4D23-85A9-504649EEDE30}" dt="2019-10-08T16:46:11.844" v="36" actId="403"/>
          <ac:spMkLst>
            <pc:docMk/>
            <pc:sldMk cId="3463186358" sldId="290"/>
            <ac:spMk id="2" creationId="{00000000-0000-0000-0000-000000000000}"/>
          </ac:spMkLst>
        </pc:spChg>
        <pc:spChg chg="mod">
          <ac:chgData name="Md. Mainuddin" userId="531e089c6c99dc92" providerId="LiveId" clId="{3C4EAF3A-15AA-4D23-85A9-504649EEDE30}" dt="2019-10-08T16:46:27.537" v="48" actId="6549"/>
          <ac:spMkLst>
            <pc:docMk/>
            <pc:sldMk cId="3463186358" sldId="290"/>
            <ac:spMk id="3" creationId="{00000000-0000-0000-0000-000000000000}"/>
          </ac:spMkLst>
        </pc:spChg>
      </pc:sldChg>
      <pc:sldChg chg="modSp">
        <pc:chgData name="Md. Mainuddin" userId="531e089c6c99dc92" providerId="LiveId" clId="{3C4EAF3A-15AA-4D23-85A9-504649EEDE30}" dt="2019-10-07T20:29:38.469" v="6"/>
        <pc:sldMkLst>
          <pc:docMk/>
          <pc:sldMk cId="1881048004" sldId="291"/>
        </pc:sldMkLst>
        <pc:spChg chg="mod">
          <ac:chgData name="Md. Mainuddin" userId="531e089c6c99dc92" providerId="LiveId" clId="{3C4EAF3A-15AA-4D23-85A9-504649EEDE30}" dt="2019-10-07T20:29:38.469" v="6"/>
          <ac:spMkLst>
            <pc:docMk/>
            <pc:sldMk cId="1881048004" sldId="291"/>
            <ac:spMk id="2" creationId="{00000000-0000-0000-0000-000000000000}"/>
          </ac:spMkLst>
        </pc:spChg>
        <pc:spChg chg="mod">
          <ac:chgData name="Md. Mainuddin" userId="531e089c6c99dc92" providerId="LiveId" clId="{3C4EAF3A-15AA-4D23-85A9-504649EEDE30}" dt="2019-10-07T20:29:38.469" v="6"/>
          <ac:spMkLst>
            <pc:docMk/>
            <pc:sldMk cId="1881048004" sldId="291"/>
            <ac:spMk id="3" creationId="{00000000-0000-0000-0000-000000000000}"/>
          </ac:spMkLst>
        </pc:spChg>
        <pc:spChg chg="mod">
          <ac:chgData name="Md. Mainuddin" userId="531e089c6c99dc92" providerId="LiveId" clId="{3C4EAF3A-15AA-4D23-85A9-504649EEDE30}" dt="2019-10-07T20:29:38.469" v="6"/>
          <ac:spMkLst>
            <pc:docMk/>
            <pc:sldMk cId="1881048004" sldId="291"/>
            <ac:spMk id="5" creationId="{00000000-0000-0000-0000-000000000000}"/>
          </ac:spMkLst>
        </pc:spChg>
      </pc:sldChg>
      <pc:sldChg chg="modSp">
        <pc:chgData name="Md. Mainuddin" userId="531e089c6c99dc92" providerId="LiveId" clId="{3C4EAF3A-15AA-4D23-85A9-504649EEDE30}" dt="2019-10-07T20:29:38.469" v="6"/>
        <pc:sldMkLst>
          <pc:docMk/>
          <pc:sldMk cId="3814545315" sldId="292"/>
        </pc:sldMkLst>
        <pc:spChg chg="mod">
          <ac:chgData name="Md. Mainuddin" userId="531e089c6c99dc92" providerId="LiveId" clId="{3C4EAF3A-15AA-4D23-85A9-504649EEDE30}" dt="2019-10-07T20:29:38.469" v="6"/>
          <ac:spMkLst>
            <pc:docMk/>
            <pc:sldMk cId="3814545315" sldId="292"/>
            <ac:spMk id="3" creationId="{00000000-0000-0000-0000-000000000000}"/>
          </ac:spMkLst>
        </pc:spChg>
      </pc:sldChg>
      <pc:sldChg chg="modSp">
        <pc:chgData name="Md. Mainuddin" userId="531e089c6c99dc92" providerId="LiveId" clId="{3C4EAF3A-15AA-4D23-85A9-504649EEDE30}" dt="2019-10-07T20:29:38.469" v="6"/>
        <pc:sldMkLst>
          <pc:docMk/>
          <pc:sldMk cId="1964668425" sldId="293"/>
        </pc:sldMkLst>
        <pc:spChg chg="mod">
          <ac:chgData name="Md. Mainuddin" userId="531e089c6c99dc92" providerId="LiveId" clId="{3C4EAF3A-15AA-4D23-85A9-504649EEDE30}" dt="2019-10-07T20:29:38.469" v="6"/>
          <ac:spMkLst>
            <pc:docMk/>
            <pc:sldMk cId="1964668425" sldId="293"/>
            <ac:spMk id="3" creationId="{00000000-0000-0000-0000-000000000000}"/>
          </ac:spMkLst>
        </pc:spChg>
      </pc:sldChg>
      <pc:sldMasterChg chg="modSp modSldLayout">
        <pc:chgData name="Md. Mainuddin" userId="531e089c6c99dc92" providerId="LiveId" clId="{3C4EAF3A-15AA-4D23-85A9-504649EEDE30}" dt="2019-10-07T20:29:38.469" v="6"/>
        <pc:sldMasterMkLst>
          <pc:docMk/>
          <pc:sldMasterMk cId="2826293626" sldId="2147483660"/>
        </pc:sldMasterMkLst>
        <pc:spChg chg="mod">
          <ac:chgData name="Md. Mainuddin" userId="531e089c6c99dc92" providerId="LiveId" clId="{3C4EAF3A-15AA-4D23-85A9-504649EEDE30}" dt="2019-10-07T20:29:38.469" v="6"/>
          <ac:spMkLst>
            <pc:docMk/>
            <pc:sldMasterMk cId="2826293626" sldId="2147483660"/>
            <ac:spMk id="6" creationId="{00000000-0000-0000-0000-000000000000}"/>
          </ac:spMkLst>
        </pc:spChg>
        <pc:spChg chg="mod">
          <ac:chgData name="Md. Mainuddin" userId="531e089c6c99dc92" providerId="LiveId" clId="{3C4EAF3A-15AA-4D23-85A9-504649EEDE30}" dt="2019-10-07T20:29:38.469" v="6"/>
          <ac:spMkLst>
            <pc:docMk/>
            <pc:sldMasterMk cId="2826293626" sldId="2147483660"/>
            <ac:spMk id="7" creationId="{00000000-0000-0000-0000-000000000000}"/>
          </ac:spMkLst>
        </pc:spChg>
        <pc:spChg chg="mod">
          <ac:chgData name="Md. Mainuddin" userId="531e089c6c99dc92" providerId="LiveId" clId="{3C4EAF3A-15AA-4D23-85A9-504649EEDE30}" dt="2019-10-07T20:29:38.469" v="6"/>
          <ac:spMkLst>
            <pc:docMk/>
            <pc:sldMasterMk cId="2826293626" sldId="2147483660"/>
            <ac:spMk id="8" creationId="{00000000-0000-0000-0000-000000000000}"/>
          </ac:spMkLst>
        </pc:spChg>
        <pc:grpChg chg="mod">
          <ac:chgData name="Md. Mainuddin" userId="531e089c6c99dc92" providerId="LiveId" clId="{3C4EAF3A-15AA-4D23-85A9-504649EEDE30}" dt="2019-10-07T20:29:38.469" v="6"/>
          <ac:grpSpMkLst>
            <pc:docMk/>
            <pc:sldMasterMk cId="2826293626" sldId="2147483660"/>
            <ac:grpSpMk id="5" creationId="{00000000-0000-0000-0000-000000000000}"/>
          </ac:grpSpMkLst>
        </pc:grpChg>
        <pc:sldLayoutChg chg="modSp">
          <pc:chgData name="Md. Mainuddin" userId="531e089c6c99dc92" providerId="LiveId" clId="{3C4EAF3A-15AA-4D23-85A9-504649EEDE30}" dt="2019-10-07T20:29:38.469" v="6"/>
          <pc:sldLayoutMkLst>
            <pc:docMk/>
            <pc:sldMasterMk cId="2826293626" sldId="2147483660"/>
            <pc:sldLayoutMk cId="1997347536" sldId="2147483662"/>
          </pc:sldLayoutMkLst>
          <pc:spChg chg="mod">
            <ac:chgData name="Md. Mainuddin" userId="531e089c6c99dc92" providerId="LiveId" clId="{3C4EAF3A-15AA-4D23-85A9-504649EEDE30}" dt="2019-10-07T20:29:38.469" v="6"/>
            <ac:spMkLst>
              <pc:docMk/>
              <pc:sldMasterMk cId="2826293626" sldId="2147483660"/>
              <pc:sldLayoutMk cId="1997347536" sldId="2147483662"/>
              <ac:spMk id="18"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1997347536" sldId="2147483662"/>
              <ac:spMk id="19"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734156848" sldId="2147483663"/>
          </pc:sldLayoutMkLst>
          <pc:spChg chg="mod">
            <ac:chgData name="Md. Mainuddin" userId="531e089c6c99dc92" providerId="LiveId" clId="{3C4EAF3A-15AA-4D23-85A9-504649EEDE30}" dt="2019-10-07T20:29:38.469" v="6"/>
            <ac:spMkLst>
              <pc:docMk/>
              <pc:sldMasterMk cId="2826293626" sldId="2147483660"/>
              <pc:sldLayoutMk cId="3734156848" sldId="2147483663"/>
              <ac:spMk id="23"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02259411" sldId="2147483664"/>
          </pc:sldLayoutMkLst>
          <pc:spChg chg="mod">
            <ac:chgData name="Md. Mainuddin" userId="531e089c6c99dc92" providerId="LiveId" clId="{3C4EAF3A-15AA-4D23-85A9-504649EEDE30}" dt="2019-10-07T20:29:38.469" v="6"/>
            <ac:spMkLst>
              <pc:docMk/>
              <pc:sldMasterMk cId="2826293626" sldId="2147483660"/>
              <pc:sldLayoutMk cId="302259411" sldId="2147483664"/>
              <ac:spMk id="26"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302259411" sldId="2147483664"/>
              <ac:spMk id="27"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563645231" sldId="2147483666"/>
          </pc:sldLayoutMkLst>
          <pc:spChg chg="mod">
            <ac:chgData name="Md. Mainuddin" userId="531e089c6c99dc92" providerId="LiveId" clId="{3C4EAF3A-15AA-4D23-85A9-504649EEDE30}" dt="2019-10-07T20:29:38.469" v="6"/>
            <ac:spMkLst>
              <pc:docMk/>
              <pc:sldMasterMk cId="2826293626" sldId="2147483660"/>
              <pc:sldLayoutMk cId="563645231" sldId="2147483666"/>
              <ac:spMk id="35"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563645231" sldId="2147483666"/>
              <ac:spMk id="36"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3109976381" sldId="2147483667"/>
          </pc:sldLayoutMkLst>
          <pc:spChg chg="mod">
            <ac:chgData name="Md. Mainuddin" userId="531e089c6c99dc92" providerId="LiveId" clId="{3C4EAF3A-15AA-4D23-85A9-504649EEDE30}" dt="2019-10-07T20:29:38.469" v="6"/>
            <ac:spMkLst>
              <pc:docMk/>
              <pc:sldMasterMk cId="2826293626" sldId="2147483660"/>
              <pc:sldLayoutMk cId="3109976381" sldId="2147483667"/>
              <ac:spMk id="39"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3109976381" sldId="2147483667"/>
              <ac:spMk id="40" creationId="{00000000-0000-0000-0000-000000000000}"/>
            </ac:spMkLst>
          </pc:spChg>
        </pc:sldLayoutChg>
        <pc:sldLayoutChg chg="modSp">
          <pc:chgData name="Md. Mainuddin" userId="531e089c6c99dc92" providerId="LiveId" clId="{3C4EAF3A-15AA-4D23-85A9-504649EEDE30}" dt="2019-10-07T20:29:38.469" v="6"/>
          <pc:sldLayoutMkLst>
            <pc:docMk/>
            <pc:sldMasterMk cId="2826293626" sldId="2147483660"/>
            <pc:sldLayoutMk cId="1094056664" sldId="2147483669"/>
          </pc:sldLayoutMkLst>
          <pc:spChg chg="mod">
            <ac:chgData name="Md. Mainuddin" userId="531e089c6c99dc92" providerId="LiveId" clId="{3C4EAF3A-15AA-4D23-85A9-504649EEDE30}" dt="2019-10-07T20:29:38.469" v="6"/>
            <ac:spMkLst>
              <pc:docMk/>
              <pc:sldMasterMk cId="2826293626" sldId="2147483660"/>
              <pc:sldLayoutMk cId="1094056664" sldId="2147483669"/>
              <ac:spMk id="47" creationId="{00000000-0000-0000-0000-000000000000}"/>
            </ac:spMkLst>
          </pc:spChg>
          <pc:spChg chg="mod">
            <ac:chgData name="Md. Mainuddin" userId="531e089c6c99dc92" providerId="LiveId" clId="{3C4EAF3A-15AA-4D23-85A9-504649EEDE30}" dt="2019-10-07T20:29:38.469" v="6"/>
            <ac:spMkLst>
              <pc:docMk/>
              <pc:sldMasterMk cId="2826293626" sldId="2147483660"/>
              <pc:sldLayoutMk cId="1094056664" sldId="2147483669"/>
              <ac:spMk id="48" creationId="{00000000-0000-0000-0000-000000000000}"/>
            </ac:spMkLst>
          </pc:spChg>
        </pc:sldLayoutChg>
      </pc:sldMasterChg>
      <pc:sldMasterChg chg="modSp modSldLayout">
        <pc:chgData name="Md. Mainuddin" userId="531e089c6c99dc92" providerId="LiveId" clId="{3C4EAF3A-15AA-4D23-85A9-504649EEDE30}" dt="2019-10-07T20:29:38.469" v="6"/>
        <pc:sldMasterMkLst>
          <pc:docMk/>
          <pc:sldMasterMk cId="1497241396" sldId="2147483671"/>
        </pc:sldMasterMkLst>
        <pc:spChg chg="mod">
          <ac:chgData name="Md. Mainuddin" userId="531e089c6c99dc92" providerId="LiveId" clId="{3C4EAF3A-15AA-4D23-85A9-504649EEDE30}" dt="2019-10-07T20:29:38.469" v="6"/>
          <ac:spMkLst>
            <pc:docMk/>
            <pc:sldMasterMk cId="1497241396" sldId="2147483671"/>
            <ac:spMk id="6" creationId="{00000000-0000-0000-0000-000000000000}"/>
          </ac:spMkLst>
        </pc:spChg>
        <pc:spChg chg="mod">
          <ac:chgData name="Md. Mainuddin" userId="531e089c6c99dc92" providerId="LiveId" clId="{3C4EAF3A-15AA-4D23-85A9-504649EEDE30}" dt="2019-10-07T20:29:38.469" v="6"/>
          <ac:spMkLst>
            <pc:docMk/>
            <pc:sldMasterMk cId="1497241396" sldId="2147483671"/>
            <ac:spMk id="7" creationId="{00000000-0000-0000-0000-000000000000}"/>
          </ac:spMkLst>
        </pc:spChg>
        <pc:spChg chg="mod">
          <ac:chgData name="Md. Mainuddin" userId="531e089c6c99dc92" providerId="LiveId" clId="{3C4EAF3A-15AA-4D23-85A9-504649EEDE30}" dt="2019-10-07T20:29:38.469" v="6"/>
          <ac:spMkLst>
            <pc:docMk/>
            <pc:sldMasterMk cId="1497241396" sldId="2147483671"/>
            <ac:spMk id="8" creationId="{00000000-0000-0000-0000-000000000000}"/>
          </ac:spMkLst>
        </pc:spChg>
        <pc:grpChg chg="mod">
          <ac:chgData name="Md. Mainuddin" userId="531e089c6c99dc92" providerId="LiveId" clId="{3C4EAF3A-15AA-4D23-85A9-504649EEDE30}" dt="2019-10-07T20:29:38.469" v="6"/>
          <ac:grpSpMkLst>
            <pc:docMk/>
            <pc:sldMasterMk cId="1497241396" sldId="2147483671"/>
            <ac:grpSpMk id="5" creationId="{00000000-0000-0000-0000-000000000000}"/>
          </ac:grpSpMkLst>
        </pc:grpChg>
        <pc:sldLayoutChg chg="modSp">
          <pc:chgData name="Md. Mainuddin" userId="531e089c6c99dc92" providerId="LiveId" clId="{3C4EAF3A-15AA-4D23-85A9-504649EEDE30}" dt="2019-10-07T20:29:38.469" v="6"/>
          <pc:sldLayoutMkLst>
            <pc:docMk/>
            <pc:sldMasterMk cId="1497241396" sldId="2147483671"/>
            <pc:sldLayoutMk cId="2201949917" sldId="2147483672"/>
          </pc:sldLayoutMkLst>
          <pc:spChg chg="mod">
            <ac:chgData name="Md. Mainuddin" userId="531e089c6c99dc92" providerId="LiveId" clId="{3C4EAF3A-15AA-4D23-85A9-504649EEDE30}" dt="2019-10-07T20:29:38.469" v="6"/>
            <ac:spMkLst>
              <pc:docMk/>
              <pc:sldMasterMk cId="1497241396" sldId="2147483671"/>
              <pc:sldLayoutMk cId="2201949917" sldId="2147483672"/>
              <ac:spMk id="10"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2201949917" sldId="2147483672"/>
              <ac:spMk id="11"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2201949917" sldId="2147483672"/>
              <ac:spMk id="12"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89634843" sldId="2147483674"/>
          </pc:sldLayoutMkLst>
          <pc:spChg chg="mod">
            <ac:chgData name="Md. Mainuddin" userId="531e089c6c99dc92" providerId="LiveId" clId="{3C4EAF3A-15AA-4D23-85A9-504649EEDE30}" dt="2019-10-07T20:29:38.469" v="6"/>
            <ac:spMkLst>
              <pc:docMk/>
              <pc:sldMasterMk cId="1497241396" sldId="2147483671"/>
              <pc:sldLayoutMk cId="189634843" sldId="2147483674"/>
              <ac:spMk id="18"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89634843" sldId="2147483674"/>
              <ac:spMk id="19"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334243726" sldId="2147483675"/>
          </pc:sldLayoutMkLst>
          <pc:spChg chg="mod">
            <ac:chgData name="Md. Mainuddin" userId="531e089c6c99dc92" providerId="LiveId" clId="{3C4EAF3A-15AA-4D23-85A9-504649EEDE30}" dt="2019-10-07T20:29:38.469" v="6"/>
            <ac:spMkLst>
              <pc:docMk/>
              <pc:sldMasterMk cId="1497241396" sldId="2147483671"/>
              <pc:sldLayoutMk cId="1334243726" sldId="2147483675"/>
              <ac:spMk id="23"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415799449" sldId="2147483676"/>
          </pc:sldLayoutMkLst>
          <pc:spChg chg="mod">
            <ac:chgData name="Md. Mainuddin" userId="531e089c6c99dc92" providerId="LiveId" clId="{3C4EAF3A-15AA-4D23-85A9-504649EEDE30}" dt="2019-10-07T20:29:38.469" v="6"/>
            <ac:spMkLst>
              <pc:docMk/>
              <pc:sldMasterMk cId="1497241396" sldId="2147483671"/>
              <pc:sldLayoutMk cId="415799449" sldId="2147483676"/>
              <ac:spMk id="26"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415799449" sldId="2147483676"/>
              <ac:spMk id="27"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3490691796" sldId="2147483677"/>
          </pc:sldLayoutMkLst>
          <pc:spChg chg="mod">
            <ac:chgData name="Md. Mainuddin" userId="531e089c6c99dc92" providerId="LiveId" clId="{3C4EAF3A-15AA-4D23-85A9-504649EEDE30}" dt="2019-10-07T20:29:38.469" v="6"/>
            <ac:spMkLst>
              <pc:docMk/>
              <pc:sldMasterMk cId="1497241396" sldId="2147483671"/>
              <pc:sldLayoutMk cId="3490691796" sldId="2147483677"/>
              <ac:spMk id="30"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003715443" sldId="2147483679"/>
          </pc:sldLayoutMkLst>
          <pc:spChg chg="mod">
            <ac:chgData name="Md. Mainuddin" userId="531e089c6c99dc92" providerId="LiveId" clId="{3C4EAF3A-15AA-4D23-85A9-504649EEDE30}" dt="2019-10-07T20:29:38.469" v="6"/>
            <ac:spMkLst>
              <pc:docMk/>
              <pc:sldMasterMk cId="1497241396" sldId="2147483671"/>
              <pc:sldLayoutMk cId="1003715443" sldId="2147483679"/>
              <ac:spMk id="35"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003715443" sldId="2147483679"/>
              <ac:spMk id="36"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4114573537" sldId="2147483680"/>
          </pc:sldLayoutMkLst>
          <pc:spChg chg="mod">
            <ac:chgData name="Md. Mainuddin" userId="531e089c6c99dc92" providerId="LiveId" clId="{3C4EAF3A-15AA-4D23-85A9-504649EEDE30}" dt="2019-10-07T20:29:38.469" v="6"/>
            <ac:spMkLst>
              <pc:docMk/>
              <pc:sldMasterMk cId="1497241396" sldId="2147483671"/>
              <pc:sldLayoutMk cId="4114573537" sldId="2147483680"/>
              <ac:spMk id="39"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4114573537" sldId="2147483680"/>
              <ac:spMk id="40" creationId="{00000000-0000-0000-0000-000000000000}"/>
            </ac:spMkLst>
          </pc:spChg>
        </pc:sldLayoutChg>
        <pc:sldLayoutChg chg="modSp">
          <pc:chgData name="Md. Mainuddin" userId="531e089c6c99dc92" providerId="LiveId" clId="{3C4EAF3A-15AA-4D23-85A9-504649EEDE30}" dt="2019-10-07T20:29:38.469" v="6"/>
          <pc:sldLayoutMkLst>
            <pc:docMk/>
            <pc:sldMasterMk cId="1497241396" sldId="2147483671"/>
            <pc:sldLayoutMk cId="1520639301" sldId="2147483682"/>
          </pc:sldLayoutMkLst>
          <pc:spChg chg="mod">
            <ac:chgData name="Md. Mainuddin" userId="531e089c6c99dc92" providerId="LiveId" clId="{3C4EAF3A-15AA-4D23-85A9-504649EEDE30}" dt="2019-10-07T20:29:38.469" v="6"/>
            <ac:spMkLst>
              <pc:docMk/>
              <pc:sldMasterMk cId="1497241396" sldId="2147483671"/>
              <pc:sldLayoutMk cId="1520639301" sldId="2147483682"/>
              <ac:spMk id="47" creationId="{00000000-0000-0000-0000-000000000000}"/>
            </ac:spMkLst>
          </pc:spChg>
          <pc:spChg chg="mod">
            <ac:chgData name="Md. Mainuddin" userId="531e089c6c99dc92" providerId="LiveId" clId="{3C4EAF3A-15AA-4D23-85A9-504649EEDE30}" dt="2019-10-07T20:29:38.469" v="6"/>
            <ac:spMkLst>
              <pc:docMk/>
              <pc:sldMasterMk cId="1497241396" sldId="2147483671"/>
              <pc:sldLayoutMk cId="1520639301" sldId="2147483682"/>
              <ac:spMk id="48" creationId="{00000000-0000-0000-0000-000000000000}"/>
            </ac:spMkLst>
          </pc:spChg>
        </pc:sldLayoutChg>
      </pc:sldMasterChg>
    </pc:docChg>
  </pc:docChgLst>
  <pc:docChgLst>
    <pc:chgData name="Md. Mainuddin" userId="531e089c6c99dc92" providerId="LiveId" clId="{C0076E7C-25C0-4705-A181-AD0852DC1C15}"/>
    <pc:docChg chg="undo redo custSel addSld delSld modSld sldOrd">
      <pc:chgData name="Md. Mainuddin" userId="531e089c6c99dc92" providerId="LiveId" clId="{C0076E7C-25C0-4705-A181-AD0852DC1C15}" dt="2019-10-23T22:01:47.518" v="1261" actId="12"/>
      <pc:docMkLst>
        <pc:docMk/>
      </pc:docMkLst>
      <pc:sldChg chg="addSp delSp modSp">
        <pc:chgData name="Md. Mainuddin" userId="531e089c6c99dc92" providerId="LiveId" clId="{C0076E7C-25C0-4705-A181-AD0852DC1C15}" dt="2019-10-23T15:48:15.455" v="22" actId="20577"/>
        <pc:sldMkLst>
          <pc:docMk/>
          <pc:sldMk cId="2302340412" sldId="269"/>
        </pc:sldMkLst>
        <pc:spChg chg="mod">
          <ac:chgData name="Md. Mainuddin" userId="531e089c6c99dc92" providerId="LiveId" clId="{C0076E7C-25C0-4705-A181-AD0852DC1C15}" dt="2019-10-23T15:48:15.455" v="22" actId="20577"/>
          <ac:spMkLst>
            <pc:docMk/>
            <pc:sldMk cId="2302340412" sldId="269"/>
            <ac:spMk id="6" creationId="{00000000-0000-0000-0000-000000000000}"/>
          </ac:spMkLst>
        </pc:spChg>
        <pc:picChg chg="add mod">
          <ac:chgData name="Md. Mainuddin" userId="531e089c6c99dc92" providerId="LiveId" clId="{C0076E7C-25C0-4705-A181-AD0852DC1C15}" dt="2019-10-23T15:47:44.516" v="3" actId="1076"/>
          <ac:picMkLst>
            <pc:docMk/>
            <pc:sldMk cId="2302340412" sldId="269"/>
            <ac:picMk id="2" creationId="{98DC682A-D170-4B4F-831C-D72F3ACA94D4}"/>
          </ac:picMkLst>
        </pc:picChg>
        <pc:picChg chg="del">
          <ac:chgData name="Md. Mainuddin" userId="531e089c6c99dc92" providerId="LiveId" clId="{C0076E7C-25C0-4705-A181-AD0852DC1C15}" dt="2019-10-23T15:47:38.367" v="0" actId="478"/>
          <ac:picMkLst>
            <pc:docMk/>
            <pc:sldMk cId="2302340412" sldId="269"/>
            <ac:picMk id="4" creationId="{00000000-0000-0000-0000-000000000000}"/>
          </ac:picMkLst>
        </pc:picChg>
      </pc:sldChg>
      <pc:sldChg chg="modSp">
        <pc:chgData name="Md. Mainuddin" userId="531e089c6c99dc92" providerId="LiveId" clId="{C0076E7C-25C0-4705-A181-AD0852DC1C15}" dt="2019-10-23T15:58:12.672" v="51" actId="20577"/>
        <pc:sldMkLst>
          <pc:docMk/>
          <pc:sldMk cId="2918263219" sldId="271"/>
        </pc:sldMkLst>
        <pc:spChg chg="mod">
          <ac:chgData name="Md. Mainuddin" userId="531e089c6c99dc92" providerId="LiveId" clId="{C0076E7C-25C0-4705-A181-AD0852DC1C15}" dt="2019-10-23T15:57:12.295" v="33" actId="20577"/>
          <ac:spMkLst>
            <pc:docMk/>
            <pc:sldMk cId="2918263219" sldId="271"/>
            <ac:spMk id="2" creationId="{00000000-0000-0000-0000-000000000000}"/>
          </ac:spMkLst>
        </pc:spChg>
        <pc:spChg chg="mod">
          <ac:chgData name="Md. Mainuddin" userId="531e089c6c99dc92" providerId="LiveId" clId="{C0076E7C-25C0-4705-A181-AD0852DC1C15}" dt="2019-10-23T15:58:12.672" v="51" actId="20577"/>
          <ac:spMkLst>
            <pc:docMk/>
            <pc:sldMk cId="2918263219" sldId="271"/>
            <ac:spMk id="3" creationId="{00000000-0000-0000-0000-000000000000}"/>
          </ac:spMkLst>
        </pc:spChg>
      </pc:sldChg>
      <pc:sldChg chg="addSp delSp modSp">
        <pc:chgData name="Md. Mainuddin" userId="531e089c6c99dc92" providerId="LiveId" clId="{C0076E7C-25C0-4705-A181-AD0852DC1C15}" dt="2019-10-23T17:04:37.722" v="781" actId="20577"/>
        <pc:sldMkLst>
          <pc:docMk/>
          <pc:sldMk cId="3622247686" sldId="294"/>
        </pc:sldMkLst>
        <pc:spChg chg="mod">
          <ac:chgData name="Md. Mainuddin" userId="531e089c6c99dc92" providerId="LiveId" clId="{C0076E7C-25C0-4705-A181-AD0852DC1C15}" dt="2019-10-23T15:59:24.160" v="62" actId="20577"/>
          <ac:spMkLst>
            <pc:docMk/>
            <pc:sldMk cId="3622247686" sldId="294"/>
            <ac:spMk id="2" creationId="{00000000-0000-0000-0000-000000000000}"/>
          </ac:spMkLst>
        </pc:spChg>
        <pc:spChg chg="mod">
          <ac:chgData name="Md. Mainuddin" userId="531e089c6c99dc92" providerId="LiveId" clId="{C0076E7C-25C0-4705-A181-AD0852DC1C15}" dt="2019-10-23T17:04:37.722" v="781" actId="20577"/>
          <ac:spMkLst>
            <pc:docMk/>
            <pc:sldMk cId="3622247686" sldId="294"/>
            <ac:spMk id="3" creationId="{00000000-0000-0000-0000-000000000000}"/>
          </ac:spMkLst>
        </pc:spChg>
        <pc:spChg chg="add del">
          <ac:chgData name="Md. Mainuddin" userId="531e089c6c99dc92" providerId="LiveId" clId="{C0076E7C-25C0-4705-A181-AD0852DC1C15}" dt="2019-10-23T15:59:30.034" v="64"/>
          <ac:spMkLst>
            <pc:docMk/>
            <pc:sldMk cId="3622247686" sldId="294"/>
            <ac:spMk id="4" creationId="{8D6173FC-CE81-4D54-9505-7F4D06D2A5BC}"/>
          </ac:spMkLst>
        </pc:spChg>
        <pc:spChg chg="add del mod">
          <ac:chgData name="Md. Mainuddin" userId="531e089c6c99dc92" providerId="LiveId" clId="{C0076E7C-25C0-4705-A181-AD0852DC1C15}" dt="2019-10-23T16:00:22.041" v="78" actId="478"/>
          <ac:spMkLst>
            <pc:docMk/>
            <pc:sldMk cId="3622247686" sldId="294"/>
            <ac:spMk id="5" creationId="{3DEC820F-6133-493A-96FF-BF0FDB3EEBB3}"/>
          </ac:spMkLst>
        </pc:spChg>
        <pc:spChg chg="add del">
          <ac:chgData name="Md. Mainuddin" userId="531e089c6c99dc92" providerId="LiveId" clId="{C0076E7C-25C0-4705-A181-AD0852DC1C15}" dt="2019-10-23T16:00:34.845" v="84"/>
          <ac:spMkLst>
            <pc:docMk/>
            <pc:sldMk cId="3622247686" sldId="294"/>
            <ac:spMk id="6" creationId="{968AAA87-B11A-4882-B7DB-0C4163164694}"/>
          </ac:spMkLst>
        </pc:spChg>
        <pc:spChg chg="add del mod">
          <ac:chgData name="Md. Mainuddin" userId="531e089c6c99dc92" providerId="LiveId" clId="{C0076E7C-25C0-4705-A181-AD0852DC1C15}" dt="2019-10-23T16:01:46.839" v="120"/>
          <ac:spMkLst>
            <pc:docMk/>
            <pc:sldMk cId="3622247686" sldId="294"/>
            <ac:spMk id="7" creationId="{B12154FC-42B4-4B0B-83E8-A900ACCF2F6D}"/>
          </ac:spMkLst>
        </pc:spChg>
        <pc:spChg chg="add del">
          <ac:chgData name="Md. Mainuddin" userId="531e089c6c99dc92" providerId="LiveId" clId="{C0076E7C-25C0-4705-A181-AD0852DC1C15}" dt="2019-10-23T16:02:54.437" v="204"/>
          <ac:spMkLst>
            <pc:docMk/>
            <pc:sldMk cId="3622247686" sldId="294"/>
            <ac:spMk id="8" creationId="{0A391E01-C27E-4B89-A796-3E4DE9A85F31}"/>
          </ac:spMkLst>
        </pc:spChg>
      </pc:sldChg>
      <pc:sldChg chg="modSp">
        <pc:chgData name="Md. Mainuddin" userId="531e089c6c99dc92" providerId="LiveId" clId="{C0076E7C-25C0-4705-A181-AD0852DC1C15}" dt="2019-10-23T21:20:29.089" v="1255" actId="20578"/>
        <pc:sldMkLst>
          <pc:docMk/>
          <pc:sldMk cId="70469283" sldId="295"/>
        </pc:sldMkLst>
        <pc:spChg chg="mod">
          <ac:chgData name="Md. Mainuddin" userId="531e089c6c99dc92" providerId="LiveId" clId="{C0076E7C-25C0-4705-A181-AD0852DC1C15}" dt="2019-10-23T16:27:28.263" v="305" actId="20577"/>
          <ac:spMkLst>
            <pc:docMk/>
            <pc:sldMk cId="70469283" sldId="295"/>
            <ac:spMk id="2" creationId="{00000000-0000-0000-0000-000000000000}"/>
          </ac:spMkLst>
        </pc:spChg>
        <pc:spChg chg="mod">
          <ac:chgData name="Md. Mainuddin" userId="531e089c6c99dc92" providerId="LiveId" clId="{C0076E7C-25C0-4705-A181-AD0852DC1C15}" dt="2019-10-23T21:20:29.089" v="1255" actId="20578"/>
          <ac:spMkLst>
            <pc:docMk/>
            <pc:sldMk cId="70469283" sldId="295"/>
            <ac:spMk id="3" creationId="{00000000-0000-0000-0000-000000000000}"/>
          </ac:spMkLst>
        </pc:spChg>
      </pc:sldChg>
      <pc:sldChg chg="delSp modSp del">
        <pc:chgData name="Md. Mainuddin" userId="531e089c6c99dc92" providerId="LiveId" clId="{C0076E7C-25C0-4705-A181-AD0852DC1C15}" dt="2019-10-23T16:27:18.766" v="295" actId="2696"/>
        <pc:sldMkLst>
          <pc:docMk/>
          <pc:sldMk cId="3470652082" sldId="296"/>
        </pc:sldMkLst>
        <pc:spChg chg="mod">
          <ac:chgData name="Md. Mainuddin" userId="531e089c6c99dc92" providerId="LiveId" clId="{C0076E7C-25C0-4705-A181-AD0852DC1C15}" dt="2019-10-23T16:27:00.427" v="293" actId="20577"/>
          <ac:spMkLst>
            <pc:docMk/>
            <pc:sldMk cId="3470652082" sldId="296"/>
            <ac:spMk id="2" creationId="{00000000-0000-0000-0000-000000000000}"/>
          </ac:spMkLst>
        </pc:spChg>
        <pc:picChg chg="del">
          <ac:chgData name="Md. Mainuddin" userId="531e089c6c99dc92" providerId="LiveId" clId="{C0076E7C-25C0-4705-A181-AD0852DC1C15}" dt="2019-10-23T16:27:06.017" v="294" actId="478"/>
          <ac:picMkLst>
            <pc:docMk/>
            <pc:sldMk cId="3470652082" sldId="296"/>
            <ac:picMk id="6" creationId="{56C5E060-D3A2-4F99-8FD9-F86EEB3A7411}"/>
          </ac:picMkLst>
        </pc:picChg>
      </pc:sldChg>
      <pc:sldChg chg="addSp delSp modSp">
        <pc:chgData name="Md. Mainuddin" userId="531e089c6c99dc92" providerId="LiveId" clId="{C0076E7C-25C0-4705-A181-AD0852DC1C15}" dt="2019-10-23T21:20:58.459" v="1258" actId="14100"/>
        <pc:sldMkLst>
          <pc:docMk/>
          <pc:sldMk cId="3112516084" sldId="297"/>
        </pc:sldMkLst>
        <pc:spChg chg="mod">
          <ac:chgData name="Md. Mainuddin" userId="531e089c6c99dc92" providerId="LiveId" clId="{C0076E7C-25C0-4705-A181-AD0852DC1C15}" dt="2019-10-23T20:16:47.640" v="1212" actId="20577"/>
          <ac:spMkLst>
            <pc:docMk/>
            <pc:sldMk cId="3112516084" sldId="297"/>
            <ac:spMk id="2" creationId="{00000000-0000-0000-0000-000000000000}"/>
          </ac:spMkLst>
        </pc:spChg>
        <pc:picChg chg="del">
          <ac:chgData name="Md. Mainuddin" userId="531e089c6c99dc92" providerId="LiveId" clId="{C0076E7C-25C0-4705-A181-AD0852DC1C15}" dt="2019-10-23T16:28:26.825" v="390" actId="478"/>
          <ac:picMkLst>
            <pc:docMk/>
            <pc:sldMk cId="3112516084" sldId="297"/>
            <ac:picMk id="20" creationId="{6C5637BF-337C-441F-9033-B2E97F0C3CE0}"/>
          </ac:picMkLst>
        </pc:picChg>
        <pc:picChg chg="add del mod">
          <ac:chgData name="Md. Mainuddin" userId="531e089c6c99dc92" providerId="LiveId" clId="{C0076E7C-25C0-4705-A181-AD0852DC1C15}" dt="2019-10-23T17:52:55.180" v="923" actId="478"/>
          <ac:picMkLst>
            <pc:docMk/>
            <pc:sldMk cId="3112516084" sldId="297"/>
            <ac:picMk id="2050" creationId="{484CA271-DD6C-4553-ACB5-B3E46F26EE9C}"/>
          </ac:picMkLst>
        </pc:picChg>
        <pc:picChg chg="add mod">
          <ac:chgData name="Md. Mainuddin" userId="531e089c6c99dc92" providerId="LiveId" clId="{C0076E7C-25C0-4705-A181-AD0852DC1C15}" dt="2019-10-23T21:20:58.459" v="1258" actId="14100"/>
          <ac:picMkLst>
            <pc:docMk/>
            <pc:sldMk cId="3112516084" sldId="297"/>
            <ac:picMk id="2052" creationId="{EA4816E0-C57A-45E9-90DB-15447B1F90A9}"/>
          </ac:picMkLst>
        </pc:picChg>
      </pc:sldChg>
      <pc:sldChg chg="del">
        <pc:chgData name="Md. Mainuddin" userId="531e089c6c99dc92" providerId="LiveId" clId="{C0076E7C-25C0-4705-A181-AD0852DC1C15}" dt="2019-10-23T16:29:35.182" v="408" actId="2696"/>
        <pc:sldMkLst>
          <pc:docMk/>
          <pc:sldMk cId="4238712000" sldId="309"/>
        </pc:sldMkLst>
      </pc:sldChg>
      <pc:sldChg chg="modSp">
        <pc:chgData name="Md. Mainuddin" userId="531e089c6c99dc92" providerId="LiveId" clId="{C0076E7C-25C0-4705-A181-AD0852DC1C15}" dt="2019-10-23T16:54:18.837" v="588" actId="27636"/>
        <pc:sldMkLst>
          <pc:docMk/>
          <pc:sldMk cId="1205474064" sldId="319"/>
        </pc:sldMkLst>
        <pc:spChg chg="mod">
          <ac:chgData name="Md. Mainuddin" userId="531e089c6c99dc92" providerId="LiveId" clId="{C0076E7C-25C0-4705-A181-AD0852DC1C15}" dt="2019-10-23T16:26:47.858" v="282" actId="20577"/>
          <ac:spMkLst>
            <pc:docMk/>
            <pc:sldMk cId="1205474064" sldId="319"/>
            <ac:spMk id="2" creationId="{00000000-0000-0000-0000-000000000000}"/>
          </ac:spMkLst>
        </pc:spChg>
        <pc:spChg chg="mod">
          <ac:chgData name="Md. Mainuddin" userId="531e089c6c99dc92" providerId="LiveId" clId="{C0076E7C-25C0-4705-A181-AD0852DC1C15}" dt="2019-10-23T16:54:18.837" v="588" actId="27636"/>
          <ac:spMkLst>
            <pc:docMk/>
            <pc:sldMk cId="1205474064" sldId="319"/>
            <ac:spMk id="3" creationId="{00000000-0000-0000-0000-000000000000}"/>
          </ac:spMkLst>
        </pc:spChg>
      </pc:sldChg>
      <pc:sldChg chg="del">
        <pc:chgData name="Md. Mainuddin" userId="531e089c6c99dc92" providerId="LiveId" clId="{C0076E7C-25C0-4705-A181-AD0852DC1C15}" dt="2019-10-23T16:29:35.186" v="409" actId="2696"/>
        <pc:sldMkLst>
          <pc:docMk/>
          <pc:sldMk cId="2920135735" sldId="320"/>
        </pc:sldMkLst>
      </pc:sldChg>
      <pc:sldChg chg="del">
        <pc:chgData name="Md. Mainuddin" userId="531e089c6c99dc92" providerId="LiveId" clId="{C0076E7C-25C0-4705-A181-AD0852DC1C15}" dt="2019-10-23T16:29:35.190" v="410" actId="2696"/>
        <pc:sldMkLst>
          <pc:docMk/>
          <pc:sldMk cId="1323127589" sldId="321"/>
        </pc:sldMkLst>
      </pc:sldChg>
      <pc:sldChg chg="del">
        <pc:chgData name="Md. Mainuddin" userId="531e089c6c99dc92" providerId="LiveId" clId="{C0076E7C-25C0-4705-A181-AD0852DC1C15}" dt="2019-10-23T16:29:35.195" v="411" actId="2696"/>
        <pc:sldMkLst>
          <pc:docMk/>
          <pc:sldMk cId="1106420024" sldId="322"/>
        </pc:sldMkLst>
      </pc:sldChg>
      <pc:sldChg chg="del">
        <pc:chgData name="Md. Mainuddin" userId="531e089c6c99dc92" providerId="LiveId" clId="{C0076E7C-25C0-4705-A181-AD0852DC1C15}" dt="2019-10-23T16:29:35.199" v="412" actId="2696"/>
        <pc:sldMkLst>
          <pc:docMk/>
          <pc:sldMk cId="1692701886" sldId="323"/>
        </pc:sldMkLst>
      </pc:sldChg>
      <pc:sldChg chg="del">
        <pc:chgData name="Md. Mainuddin" userId="531e089c6c99dc92" providerId="LiveId" clId="{C0076E7C-25C0-4705-A181-AD0852DC1C15}" dt="2019-10-23T16:29:35.204" v="413" actId="2696"/>
        <pc:sldMkLst>
          <pc:docMk/>
          <pc:sldMk cId="2949807997" sldId="324"/>
        </pc:sldMkLst>
      </pc:sldChg>
      <pc:sldChg chg="del">
        <pc:chgData name="Md. Mainuddin" userId="531e089c6c99dc92" providerId="LiveId" clId="{C0076E7C-25C0-4705-A181-AD0852DC1C15}" dt="2019-10-23T16:29:35.208" v="414" actId="2696"/>
        <pc:sldMkLst>
          <pc:docMk/>
          <pc:sldMk cId="4104456759" sldId="325"/>
        </pc:sldMkLst>
      </pc:sldChg>
      <pc:sldChg chg="del">
        <pc:chgData name="Md. Mainuddin" userId="531e089c6c99dc92" providerId="LiveId" clId="{C0076E7C-25C0-4705-A181-AD0852DC1C15}" dt="2019-10-23T16:29:35.212" v="415" actId="2696"/>
        <pc:sldMkLst>
          <pc:docMk/>
          <pc:sldMk cId="2687011240" sldId="326"/>
        </pc:sldMkLst>
      </pc:sldChg>
      <pc:sldChg chg="del">
        <pc:chgData name="Md. Mainuddin" userId="531e089c6c99dc92" providerId="LiveId" clId="{C0076E7C-25C0-4705-A181-AD0852DC1C15}" dt="2019-10-23T16:29:35.217" v="416" actId="2696"/>
        <pc:sldMkLst>
          <pc:docMk/>
          <pc:sldMk cId="1082221819" sldId="327"/>
        </pc:sldMkLst>
      </pc:sldChg>
      <pc:sldChg chg="del">
        <pc:chgData name="Md. Mainuddin" userId="531e089c6c99dc92" providerId="LiveId" clId="{C0076E7C-25C0-4705-A181-AD0852DC1C15}" dt="2019-10-23T16:29:35.220" v="417" actId="2696"/>
        <pc:sldMkLst>
          <pc:docMk/>
          <pc:sldMk cId="1874543344" sldId="328"/>
        </pc:sldMkLst>
      </pc:sldChg>
      <pc:sldChg chg="del">
        <pc:chgData name="Md. Mainuddin" userId="531e089c6c99dc92" providerId="LiveId" clId="{C0076E7C-25C0-4705-A181-AD0852DC1C15}" dt="2019-10-23T16:29:35.224" v="418" actId="2696"/>
        <pc:sldMkLst>
          <pc:docMk/>
          <pc:sldMk cId="2939606306" sldId="329"/>
        </pc:sldMkLst>
      </pc:sldChg>
      <pc:sldChg chg="del">
        <pc:chgData name="Md. Mainuddin" userId="531e089c6c99dc92" providerId="LiveId" clId="{C0076E7C-25C0-4705-A181-AD0852DC1C15}" dt="2019-10-23T16:29:35.228" v="419" actId="2696"/>
        <pc:sldMkLst>
          <pc:docMk/>
          <pc:sldMk cId="1642509690" sldId="330"/>
        </pc:sldMkLst>
      </pc:sldChg>
      <pc:sldChg chg="del">
        <pc:chgData name="Md. Mainuddin" userId="531e089c6c99dc92" providerId="LiveId" clId="{C0076E7C-25C0-4705-A181-AD0852DC1C15}" dt="2019-10-23T16:29:35.231" v="420" actId="2696"/>
        <pc:sldMkLst>
          <pc:docMk/>
          <pc:sldMk cId="3014749576" sldId="331"/>
        </pc:sldMkLst>
      </pc:sldChg>
      <pc:sldChg chg="del">
        <pc:chgData name="Md. Mainuddin" userId="531e089c6c99dc92" providerId="LiveId" clId="{C0076E7C-25C0-4705-A181-AD0852DC1C15}" dt="2019-10-23T16:29:35.251" v="425" actId="2696"/>
        <pc:sldMkLst>
          <pc:docMk/>
          <pc:sldMk cId="1687540878" sldId="332"/>
        </pc:sldMkLst>
      </pc:sldChg>
      <pc:sldChg chg="del">
        <pc:chgData name="Md. Mainuddin" userId="531e089c6c99dc92" providerId="LiveId" clId="{C0076E7C-25C0-4705-A181-AD0852DC1C15}" dt="2019-10-23T16:29:35.255" v="426" actId="2696"/>
        <pc:sldMkLst>
          <pc:docMk/>
          <pc:sldMk cId="2962316853" sldId="333"/>
        </pc:sldMkLst>
      </pc:sldChg>
      <pc:sldChg chg="del">
        <pc:chgData name="Md. Mainuddin" userId="531e089c6c99dc92" providerId="LiveId" clId="{C0076E7C-25C0-4705-A181-AD0852DC1C15}" dt="2019-10-23T16:29:35.258" v="427" actId="2696"/>
        <pc:sldMkLst>
          <pc:docMk/>
          <pc:sldMk cId="4158574351" sldId="334"/>
        </pc:sldMkLst>
      </pc:sldChg>
      <pc:sldChg chg="del">
        <pc:chgData name="Md. Mainuddin" userId="531e089c6c99dc92" providerId="LiveId" clId="{C0076E7C-25C0-4705-A181-AD0852DC1C15}" dt="2019-10-23T16:29:35.261" v="428" actId="2696"/>
        <pc:sldMkLst>
          <pc:docMk/>
          <pc:sldMk cId="890813774" sldId="335"/>
        </pc:sldMkLst>
      </pc:sldChg>
      <pc:sldChg chg="del">
        <pc:chgData name="Md. Mainuddin" userId="531e089c6c99dc92" providerId="LiveId" clId="{C0076E7C-25C0-4705-A181-AD0852DC1C15}" dt="2019-10-23T16:29:35.265" v="429" actId="2696"/>
        <pc:sldMkLst>
          <pc:docMk/>
          <pc:sldMk cId="2753342260" sldId="336"/>
        </pc:sldMkLst>
      </pc:sldChg>
      <pc:sldChg chg="del">
        <pc:chgData name="Md. Mainuddin" userId="531e089c6c99dc92" providerId="LiveId" clId="{C0076E7C-25C0-4705-A181-AD0852DC1C15}" dt="2019-10-23T16:29:35.268" v="430" actId="2696"/>
        <pc:sldMkLst>
          <pc:docMk/>
          <pc:sldMk cId="3710091200" sldId="337"/>
        </pc:sldMkLst>
      </pc:sldChg>
      <pc:sldChg chg="del">
        <pc:chgData name="Md. Mainuddin" userId="531e089c6c99dc92" providerId="LiveId" clId="{C0076E7C-25C0-4705-A181-AD0852DC1C15}" dt="2019-10-23T16:29:35.273" v="432" actId="2696"/>
        <pc:sldMkLst>
          <pc:docMk/>
          <pc:sldMk cId="266093930" sldId="338"/>
        </pc:sldMkLst>
      </pc:sldChg>
      <pc:sldChg chg="del">
        <pc:chgData name="Md. Mainuddin" userId="531e089c6c99dc92" providerId="LiveId" clId="{C0076E7C-25C0-4705-A181-AD0852DC1C15}" dt="2019-10-23T16:29:35.270" v="431" actId="2696"/>
        <pc:sldMkLst>
          <pc:docMk/>
          <pc:sldMk cId="2618730236" sldId="339"/>
        </pc:sldMkLst>
      </pc:sldChg>
      <pc:sldChg chg="del">
        <pc:chgData name="Md. Mainuddin" userId="531e089c6c99dc92" providerId="LiveId" clId="{C0076E7C-25C0-4705-A181-AD0852DC1C15}" dt="2019-10-23T16:29:35.276" v="433" actId="2696"/>
        <pc:sldMkLst>
          <pc:docMk/>
          <pc:sldMk cId="684422805" sldId="340"/>
        </pc:sldMkLst>
      </pc:sldChg>
      <pc:sldChg chg="del">
        <pc:chgData name="Md. Mainuddin" userId="531e089c6c99dc92" providerId="LiveId" clId="{C0076E7C-25C0-4705-A181-AD0852DC1C15}" dt="2019-10-23T16:29:35.279" v="434" actId="2696"/>
        <pc:sldMkLst>
          <pc:docMk/>
          <pc:sldMk cId="2377552422" sldId="341"/>
        </pc:sldMkLst>
      </pc:sldChg>
      <pc:sldChg chg="del">
        <pc:chgData name="Md. Mainuddin" userId="531e089c6c99dc92" providerId="LiveId" clId="{C0076E7C-25C0-4705-A181-AD0852DC1C15}" dt="2019-10-23T16:29:35.281" v="435" actId="2696"/>
        <pc:sldMkLst>
          <pc:docMk/>
          <pc:sldMk cId="2775961842" sldId="342"/>
        </pc:sldMkLst>
      </pc:sldChg>
      <pc:sldChg chg="del">
        <pc:chgData name="Md. Mainuddin" userId="531e089c6c99dc92" providerId="LiveId" clId="{C0076E7C-25C0-4705-A181-AD0852DC1C15}" dt="2019-10-23T16:29:35.284" v="436" actId="2696"/>
        <pc:sldMkLst>
          <pc:docMk/>
          <pc:sldMk cId="2331528976" sldId="343"/>
        </pc:sldMkLst>
      </pc:sldChg>
      <pc:sldChg chg="del">
        <pc:chgData name="Md. Mainuddin" userId="531e089c6c99dc92" providerId="LiveId" clId="{C0076E7C-25C0-4705-A181-AD0852DC1C15}" dt="2019-10-23T16:29:35.286" v="437" actId="2696"/>
        <pc:sldMkLst>
          <pc:docMk/>
          <pc:sldMk cId="1263008897" sldId="344"/>
        </pc:sldMkLst>
      </pc:sldChg>
      <pc:sldChg chg="del">
        <pc:chgData name="Md. Mainuddin" userId="531e089c6c99dc92" providerId="LiveId" clId="{C0076E7C-25C0-4705-A181-AD0852DC1C15}" dt="2019-10-23T16:29:35.288" v="438" actId="2696"/>
        <pc:sldMkLst>
          <pc:docMk/>
          <pc:sldMk cId="1550083713" sldId="345"/>
        </pc:sldMkLst>
      </pc:sldChg>
      <pc:sldChg chg="del">
        <pc:chgData name="Md. Mainuddin" userId="531e089c6c99dc92" providerId="LiveId" clId="{C0076E7C-25C0-4705-A181-AD0852DC1C15}" dt="2019-10-23T16:29:35.291" v="439" actId="2696"/>
        <pc:sldMkLst>
          <pc:docMk/>
          <pc:sldMk cId="1408662256" sldId="346"/>
        </pc:sldMkLst>
      </pc:sldChg>
      <pc:sldChg chg="del">
        <pc:chgData name="Md. Mainuddin" userId="531e089c6c99dc92" providerId="LiveId" clId="{C0076E7C-25C0-4705-A181-AD0852DC1C15}" dt="2019-10-23T16:29:35.293" v="440" actId="2696"/>
        <pc:sldMkLst>
          <pc:docMk/>
          <pc:sldMk cId="1709145048" sldId="347"/>
        </pc:sldMkLst>
      </pc:sldChg>
      <pc:sldChg chg="del">
        <pc:chgData name="Md. Mainuddin" userId="531e089c6c99dc92" providerId="LiveId" clId="{C0076E7C-25C0-4705-A181-AD0852DC1C15}" dt="2019-10-23T16:29:35.235" v="421" actId="2696"/>
        <pc:sldMkLst>
          <pc:docMk/>
          <pc:sldMk cId="846431074" sldId="348"/>
        </pc:sldMkLst>
      </pc:sldChg>
      <pc:sldChg chg="del">
        <pc:chgData name="Md. Mainuddin" userId="531e089c6c99dc92" providerId="LiveId" clId="{C0076E7C-25C0-4705-A181-AD0852DC1C15}" dt="2019-10-23T16:29:35.243" v="423" actId="2696"/>
        <pc:sldMkLst>
          <pc:docMk/>
          <pc:sldMk cId="2434869033" sldId="349"/>
        </pc:sldMkLst>
      </pc:sldChg>
      <pc:sldChg chg="del">
        <pc:chgData name="Md. Mainuddin" userId="531e089c6c99dc92" providerId="LiveId" clId="{C0076E7C-25C0-4705-A181-AD0852DC1C15}" dt="2019-10-23T16:29:35.239" v="422" actId="2696"/>
        <pc:sldMkLst>
          <pc:docMk/>
          <pc:sldMk cId="2058061195" sldId="350"/>
        </pc:sldMkLst>
      </pc:sldChg>
      <pc:sldChg chg="del">
        <pc:chgData name="Md. Mainuddin" userId="531e089c6c99dc92" providerId="LiveId" clId="{C0076E7C-25C0-4705-A181-AD0852DC1C15}" dt="2019-10-23T16:29:35.246" v="424" actId="2696"/>
        <pc:sldMkLst>
          <pc:docMk/>
          <pc:sldMk cId="427039989" sldId="351"/>
        </pc:sldMkLst>
      </pc:sldChg>
      <pc:sldChg chg="modSp add del">
        <pc:chgData name="Md. Mainuddin" userId="531e089c6c99dc92" providerId="LiveId" clId="{C0076E7C-25C0-4705-A181-AD0852DC1C15}" dt="2019-10-23T20:17:09.828" v="1216" actId="2696"/>
        <pc:sldMkLst>
          <pc:docMk/>
          <pc:sldMk cId="232345914" sldId="352"/>
        </pc:sldMkLst>
        <pc:spChg chg="mod">
          <ac:chgData name="Md. Mainuddin" userId="531e089c6c99dc92" providerId="LiveId" clId="{C0076E7C-25C0-4705-A181-AD0852DC1C15}" dt="2019-10-23T16:28:03.489" v="362" actId="20577"/>
          <ac:spMkLst>
            <pc:docMk/>
            <pc:sldMk cId="232345914" sldId="352"/>
            <ac:spMk id="2" creationId="{00000000-0000-0000-0000-000000000000}"/>
          </ac:spMkLst>
        </pc:spChg>
      </pc:sldChg>
      <pc:sldChg chg="addSp delSp modSp add del ord">
        <pc:chgData name="Md. Mainuddin" userId="531e089c6c99dc92" providerId="LiveId" clId="{C0076E7C-25C0-4705-A181-AD0852DC1C15}" dt="2019-10-23T17:53:17.642" v="930" actId="2696"/>
        <pc:sldMkLst>
          <pc:docMk/>
          <pc:sldMk cId="4144880077" sldId="353"/>
        </pc:sldMkLst>
        <pc:spChg chg="mod">
          <ac:chgData name="Md. Mainuddin" userId="531e089c6c99dc92" providerId="LiveId" clId="{C0076E7C-25C0-4705-A181-AD0852DC1C15}" dt="2019-10-23T16:41:45.905" v="502" actId="20577"/>
          <ac:spMkLst>
            <pc:docMk/>
            <pc:sldMk cId="4144880077" sldId="353"/>
            <ac:spMk id="2" creationId="{00000000-0000-0000-0000-000000000000}"/>
          </ac:spMkLst>
        </pc:spChg>
        <pc:spChg chg="mod">
          <ac:chgData name="Md. Mainuddin" userId="531e089c6c99dc92" providerId="LiveId" clId="{C0076E7C-25C0-4705-A181-AD0852DC1C15}" dt="2019-10-23T16:47:38.995" v="573" actId="6549"/>
          <ac:spMkLst>
            <pc:docMk/>
            <pc:sldMk cId="4144880077" sldId="353"/>
            <ac:spMk id="3" creationId="{00000000-0000-0000-0000-000000000000}"/>
          </ac:spMkLst>
        </pc:spChg>
        <pc:spChg chg="add del">
          <ac:chgData name="Md. Mainuddin" userId="531e089c6c99dc92" providerId="LiveId" clId="{C0076E7C-25C0-4705-A181-AD0852DC1C15}" dt="2019-10-23T16:44:22.715" v="539"/>
          <ac:spMkLst>
            <pc:docMk/>
            <pc:sldMk cId="4144880077" sldId="353"/>
            <ac:spMk id="4" creationId="{D21E5326-A3B5-40DF-9ACD-CC5D3F3366E3}"/>
          </ac:spMkLst>
        </pc:spChg>
      </pc:sldChg>
      <pc:sldChg chg="modSp add">
        <pc:chgData name="Md. Mainuddin" userId="531e089c6c99dc92" providerId="LiveId" clId="{C0076E7C-25C0-4705-A181-AD0852DC1C15}" dt="2019-10-23T22:01:47.518" v="1261" actId="12"/>
        <pc:sldMkLst>
          <pc:docMk/>
          <pc:sldMk cId="3165776751" sldId="354"/>
        </pc:sldMkLst>
        <pc:spChg chg="mod">
          <ac:chgData name="Md. Mainuddin" userId="531e089c6c99dc92" providerId="LiveId" clId="{C0076E7C-25C0-4705-A181-AD0852DC1C15}" dt="2019-10-23T17:30:33.837" v="883"/>
          <ac:spMkLst>
            <pc:docMk/>
            <pc:sldMk cId="3165776751" sldId="354"/>
            <ac:spMk id="2" creationId="{00000000-0000-0000-0000-000000000000}"/>
          </ac:spMkLst>
        </pc:spChg>
        <pc:spChg chg="mod">
          <ac:chgData name="Md. Mainuddin" userId="531e089c6c99dc92" providerId="LiveId" clId="{C0076E7C-25C0-4705-A181-AD0852DC1C15}" dt="2019-10-23T22:01:47.518" v="1261" actId="12"/>
          <ac:spMkLst>
            <pc:docMk/>
            <pc:sldMk cId="3165776751" sldId="354"/>
            <ac:spMk id="3" creationId="{00000000-0000-0000-0000-000000000000}"/>
          </ac:spMkLst>
        </pc:spChg>
      </pc:sldChg>
    </pc:docChg>
  </pc:docChgLst>
  <pc:docChgLst>
    <pc:chgData name="Md. Mainuddin" userId="531e089c6c99dc92" providerId="LiveId" clId="{AA24F393-A2C1-4728-BE88-02F45FF7BD89}"/>
    <pc:docChg chg="custSel addSld delSld modSld sldOrd">
      <pc:chgData name="Md. Mainuddin" userId="531e089c6c99dc92" providerId="LiveId" clId="{AA24F393-A2C1-4728-BE88-02F45FF7BD89}" dt="2019-10-16T22:02:55.014" v="2135" actId="20577"/>
      <pc:docMkLst>
        <pc:docMk/>
      </pc:docMkLst>
      <pc:sldChg chg="modSp">
        <pc:chgData name="Md. Mainuddin" userId="531e089c6c99dc92" providerId="LiveId" clId="{AA24F393-A2C1-4728-BE88-02F45FF7BD89}" dt="2019-10-15T21:31:50.818" v="14" actId="20577"/>
        <pc:sldMkLst>
          <pc:docMk/>
          <pc:sldMk cId="2302340412" sldId="269"/>
        </pc:sldMkLst>
        <pc:spChg chg="mod">
          <ac:chgData name="Md. Mainuddin" userId="531e089c6c99dc92" providerId="LiveId" clId="{AA24F393-A2C1-4728-BE88-02F45FF7BD89}" dt="2019-10-15T21:31:50.818" v="14" actId="20577"/>
          <ac:spMkLst>
            <pc:docMk/>
            <pc:sldMk cId="2302340412" sldId="269"/>
            <ac:spMk id="6" creationId="{00000000-0000-0000-0000-000000000000}"/>
          </ac:spMkLst>
        </pc:spChg>
      </pc:sldChg>
      <pc:sldChg chg="addSp delSp modSp">
        <pc:chgData name="Md. Mainuddin" userId="531e089c6c99dc92" providerId="LiveId" clId="{AA24F393-A2C1-4728-BE88-02F45FF7BD89}" dt="2019-10-15T23:16:29.124" v="1211" actId="1076"/>
        <pc:sldMkLst>
          <pc:docMk/>
          <pc:sldMk cId="2918263219" sldId="271"/>
        </pc:sldMkLst>
        <pc:spChg chg="mod">
          <ac:chgData name="Md. Mainuddin" userId="531e089c6c99dc92" providerId="LiveId" clId="{AA24F393-A2C1-4728-BE88-02F45FF7BD89}" dt="2019-10-15T23:16:29.124" v="1211" actId="1076"/>
          <ac:spMkLst>
            <pc:docMk/>
            <pc:sldMk cId="2918263219" sldId="271"/>
            <ac:spMk id="2" creationId="{00000000-0000-0000-0000-000000000000}"/>
          </ac:spMkLst>
        </pc:spChg>
        <pc:spChg chg="mod">
          <ac:chgData name="Md. Mainuddin" userId="531e089c6c99dc92" providerId="LiveId" clId="{AA24F393-A2C1-4728-BE88-02F45FF7BD89}" dt="2019-10-15T23:16:24.822" v="1210" actId="14100"/>
          <ac:spMkLst>
            <pc:docMk/>
            <pc:sldMk cId="2918263219" sldId="271"/>
            <ac:spMk id="3" creationId="{00000000-0000-0000-0000-000000000000}"/>
          </ac:spMkLst>
        </pc:spChg>
        <pc:spChg chg="add mod">
          <ac:chgData name="Md. Mainuddin" userId="531e089c6c99dc92" providerId="LiveId" clId="{AA24F393-A2C1-4728-BE88-02F45FF7BD89}" dt="2019-10-15T22:07:47.723" v="914" actId="1035"/>
          <ac:spMkLst>
            <pc:docMk/>
            <pc:sldMk cId="2918263219" sldId="271"/>
            <ac:spMk id="5" creationId="{7C705E1F-893D-42E9-85A8-D657D22D09AB}"/>
          </ac:spMkLst>
        </pc:spChg>
        <pc:spChg chg="add mod">
          <ac:chgData name="Md. Mainuddin" userId="531e089c6c99dc92" providerId="LiveId" clId="{AA24F393-A2C1-4728-BE88-02F45FF7BD89}" dt="2019-10-15T22:07:47.723" v="914" actId="1035"/>
          <ac:spMkLst>
            <pc:docMk/>
            <pc:sldMk cId="2918263219" sldId="271"/>
            <ac:spMk id="6" creationId="{34AECB10-2037-42BD-9A8D-12F2A9B64FEF}"/>
          </ac:spMkLst>
        </pc:spChg>
        <pc:spChg chg="add mod">
          <ac:chgData name="Md. Mainuddin" userId="531e089c6c99dc92" providerId="LiveId" clId="{AA24F393-A2C1-4728-BE88-02F45FF7BD89}" dt="2019-10-15T22:07:47.723" v="914" actId="1035"/>
          <ac:spMkLst>
            <pc:docMk/>
            <pc:sldMk cId="2918263219" sldId="271"/>
            <ac:spMk id="11" creationId="{E1DC31D6-6389-476A-BAF1-749698355CAF}"/>
          </ac:spMkLst>
        </pc:spChg>
        <pc:spChg chg="add mod">
          <ac:chgData name="Md. Mainuddin" userId="531e089c6c99dc92" providerId="LiveId" clId="{AA24F393-A2C1-4728-BE88-02F45FF7BD89}" dt="2019-10-15T22:07:47.723" v="914" actId="1035"/>
          <ac:spMkLst>
            <pc:docMk/>
            <pc:sldMk cId="2918263219" sldId="271"/>
            <ac:spMk id="12" creationId="{5EE60DBF-DE0B-46DA-AA07-25E0C60C2E74}"/>
          </ac:spMkLst>
        </pc:spChg>
        <pc:picChg chg="del">
          <ac:chgData name="Md. Mainuddin" userId="531e089c6c99dc92" providerId="LiveId" clId="{AA24F393-A2C1-4728-BE88-02F45FF7BD89}" dt="2019-10-15T21:34:33.285" v="34" actId="478"/>
          <ac:picMkLst>
            <pc:docMk/>
            <pc:sldMk cId="2918263219" sldId="271"/>
            <ac:picMk id="4" creationId="{BA52BEC6-5946-4FF2-918C-5B628A053264}"/>
          </ac:picMkLst>
        </pc:picChg>
        <pc:cxnChg chg="add mod">
          <ac:chgData name="Md. Mainuddin" userId="531e089c6c99dc92" providerId="LiveId" clId="{AA24F393-A2C1-4728-BE88-02F45FF7BD89}" dt="2019-10-15T22:07:47.723" v="914" actId="1035"/>
          <ac:cxnSpMkLst>
            <pc:docMk/>
            <pc:sldMk cId="2918263219" sldId="271"/>
            <ac:cxnSpMk id="8" creationId="{CDFA6DAF-BFF4-4EFF-B372-C22D8E887C55}"/>
          </ac:cxnSpMkLst>
        </pc:cxnChg>
        <pc:cxnChg chg="add mod">
          <ac:chgData name="Md. Mainuddin" userId="531e089c6c99dc92" providerId="LiveId" clId="{AA24F393-A2C1-4728-BE88-02F45FF7BD89}" dt="2019-10-15T22:07:47.723" v="914" actId="1035"/>
          <ac:cxnSpMkLst>
            <pc:docMk/>
            <pc:sldMk cId="2918263219" sldId="271"/>
            <ac:cxnSpMk id="10" creationId="{7E72B6E1-DF32-43FC-8884-D6FD2EA27A99}"/>
          </ac:cxnSpMkLst>
        </pc:cxnChg>
      </pc:sldChg>
      <pc:sldChg chg="modSp modTransition">
        <pc:chgData name="Md. Mainuddin" userId="531e089c6c99dc92" providerId="LiveId" clId="{AA24F393-A2C1-4728-BE88-02F45FF7BD89}" dt="2019-10-15T23:51:31.968" v="1527" actId="120"/>
        <pc:sldMkLst>
          <pc:docMk/>
          <pc:sldMk cId="1410524596" sldId="272"/>
        </pc:sldMkLst>
        <pc:spChg chg="mod">
          <ac:chgData name="Md. Mainuddin" userId="531e089c6c99dc92" providerId="LiveId" clId="{AA24F393-A2C1-4728-BE88-02F45FF7BD89}" dt="2019-10-15T23:51:22.713" v="1526" actId="20577"/>
          <ac:spMkLst>
            <pc:docMk/>
            <pc:sldMk cId="1410524596" sldId="272"/>
            <ac:spMk id="63" creationId="{00000000-0000-0000-0000-000000000000}"/>
          </ac:spMkLst>
        </pc:spChg>
        <pc:spChg chg="mod">
          <ac:chgData name="Md. Mainuddin" userId="531e089c6c99dc92" providerId="LiveId" clId="{AA24F393-A2C1-4728-BE88-02F45FF7BD89}" dt="2019-10-15T23:51:31.968" v="1527" actId="120"/>
          <ac:spMkLst>
            <pc:docMk/>
            <pc:sldMk cId="1410524596" sldId="272"/>
            <ac:spMk id="64" creationId="{00000000-0000-0000-0000-000000000000}"/>
          </ac:spMkLst>
        </pc:spChg>
      </pc:sldChg>
      <pc:sldChg chg="del">
        <pc:chgData name="Md. Mainuddin" userId="531e089c6c99dc92" providerId="LiveId" clId="{AA24F393-A2C1-4728-BE88-02F45FF7BD89}" dt="2019-10-15T22:09:46.073" v="923" actId="2696"/>
        <pc:sldMkLst>
          <pc:docMk/>
          <pc:sldMk cId="2079307232" sldId="274"/>
        </pc:sldMkLst>
      </pc:sldChg>
      <pc:sldChg chg="delSp modSp">
        <pc:chgData name="Md. Mainuddin" userId="531e089c6c99dc92" providerId="LiveId" clId="{AA24F393-A2C1-4728-BE88-02F45FF7BD89}" dt="2019-10-15T22:06:51.787" v="906"/>
        <pc:sldMkLst>
          <pc:docMk/>
          <pc:sldMk cId="3622247686" sldId="294"/>
        </pc:sldMkLst>
        <pc:spChg chg="mod">
          <ac:chgData name="Md. Mainuddin" userId="531e089c6c99dc92" providerId="LiveId" clId="{AA24F393-A2C1-4728-BE88-02F45FF7BD89}" dt="2019-10-15T22:04:03.254" v="610" actId="20577"/>
          <ac:spMkLst>
            <pc:docMk/>
            <pc:sldMk cId="3622247686" sldId="294"/>
            <ac:spMk id="2" creationId="{00000000-0000-0000-0000-000000000000}"/>
          </ac:spMkLst>
        </pc:spChg>
        <pc:spChg chg="mod">
          <ac:chgData name="Md. Mainuddin" userId="531e089c6c99dc92" providerId="LiveId" clId="{AA24F393-A2C1-4728-BE88-02F45FF7BD89}" dt="2019-10-15T22:06:51.787" v="906"/>
          <ac:spMkLst>
            <pc:docMk/>
            <pc:sldMk cId="3622247686" sldId="294"/>
            <ac:spMk id="3" creationId="{00000000-0000-0000-0000-000000000000}"/>
          </ac:spMkLst>
        </pc:spChg>
        <pc:graphicFrameChg chg="del">
          <ac:chgData name="Md. Mainuddin" userId="531e089c6c99dc92" providerId="LiveId" clId="{AA24F393-A2C1-4728-BE88-02F45FF7BD89}" dt="2019-10-15T22:04:08.868" v="611" actId="478"/>
          <ac:graphicFrameMkLst>
            <pc:docMk/>
            <pc:sldMk cId="3622247686" sldId="294"/>
            <ac:graphicFrameMk id="5" creationId="{392AFA7C-2382-432A-B2FC-32865F7B0C77}"/>
          </ac:graphicFrameMkLst>
        </pc:graphicFrameChg>
        <pc:picChg chg="del">
          <ac:chgData name="Md. Mainuddin" userId="531e089c6c99dc92" providerId="LiveId" clId="{AA24F393-A2C1-4728-BE88-02F45FF7BD89}" dt="2019-10-15T22:04:09.758" v="612" actId="478"/>
          <ac:picMkLst>
            <pc:docMk/>
            <pc:sldMk cId="3622247686" sldId="294"/>
            <ac:picMk id="6" creationId="{9CD9FB2C-41D0-4A4C-9E68-1BFF6C450CCC}"/>
          </ac:picMkLst>
        </pc:picChg>
      </pc:sldChg>
      <pc:sldChg chg="modSp add">
        <pc:chgData name="Md. Mainuddin" userId="531e089c6c99dc92" providerId="LiveId" clId="{AA24F393-A2C1-4728-BE88-02F45FF7BD89}" dt="2019-10-15T23:06:32.296" v="1191"/>
        <pc:sldMkLst>
          <pc:docMk/>
          <pc:sldMk cId="70469283" sldId="295"/>
        </pc:sldMkLst>
        <pc:spChg chg="mod">
          <ac:chgData name="Md. Mainuddin" userId="531e089c6c99dc92" providerId="LiveId" clId="{AA24F393-A2C1-4728-BE88-02F45FF7BD89}" dt="2019-10-15T22:50:11.931" v="1190" actId="20577"/>
          <ac:spMkLst>
            <pc:docMk/>
            <pc:sldMk cId="70469283" sldId="295"/>
            <ac:spMk id="2" creationId="{00000000-0000-0000-0000-000000000000}"/>
          </ac:spMkLst>
        </pc:spChg>
        <pc:spChg chg="mod">
          <ac:chgData name="Md. Mainuddin" userId="531e089c6c99dc92" providerId="LiveId" clId="{AA24F393-A2C1-4728-BE88-02F45FF7BD89}" dt="2019-10-15T23:06:32.296" v="1191"/>
          <ac:spMkLst>
            <pc:docMk/>
            <pc:sldMk cId="70469283" sldId="295"/>
            <ac:spMk id="3" creationId="{00000000-0000-0000-0000-000000000000}"/>
          </ac:spMkLst>
        </pc:spChg>
      </pc:sldChg>
      <pc:sldChg chg="del">
        <pc:chgData name="Md. Mainuddin" userId="531e089c6c99dc92" providerId="LiveId" clId="{AA24F393-A2C1-4728-BE88-02F45FF7BD89}" dt="2019-10-15T22:09:46.046" v="916" actId="2696"/>
        <pc:sldMkLst>
          <pc:docMk/>
          <pc:sldMk cId="3329549208" sldId="295"/>
        </pc:sldMkLst>
      </pc:sldChg>
      <pc:sldChg chg="addSp delSp modSp add ord">
        <pc:chgData name="Md. Mainuddin" userId="531e089c6c99dc92" providerId="LiveId" clId="{AA24F393-A2C1-4728-BE88-02F45FF7BD89}" dt="2019-10-15T23:15:45.912" v="1208"/>
        <pc:sldMkLst>
          <pc:docMk/>
          <pc:sldMk cId="3470652082" sldId="296"/>
        </pc:sldMkLst>
        <pc:spChg chg="del mod">
          <ac:chgData name="Md. Mainuddin" userId="531e089c6c99dc92" providerId="LiveId" clId="{AA24F393-A2C1-4728-BE88-02F45FF7BD89}" dt="2019-10-15T23:07:23.093" v="1198" actId="478"/>
          <ac:spMkLst>
            <pc:docMk/>
            <pc:sldMk cId="3470652082" sldId="296"/>
            <ac:spMk id="3" creationId="{00000000-0000-0000-0000-000000000000}"/>
          </ac:spMkLst>
        </pc:spChg>
        <pc:spChg chg="add mod">
          <ac:chgData name="Md. Mainuddin" userId="531e089c6c99dc92" providerId="LiveId" clId="{AA24F393-A2C1-4728-BE88-02F45FF7BD89}" dt="2019-10-15T23:07:54.681" v="1207" actId="404"/>
          <ac:spMkLst>
            <pc:docMk/>
            <pc:sldMk cId="3470652082" sldId="296"/>
            <ac:spMk id="5" creationId="{6298FD4B-6D62-4CF4-A685-75208BC254FF}"/>
          </ac:spMkLst>
        </pc:spChg>
        <pc:picChg chg="add mod">
          <ac:chgData name="Md. Mainuddin" userId="531e089c6c99dc92" providerId="LiveId" clId="{AA24F393-A2C1-4728-BE88-02F45FF7BD89}" dt="2019-10-15T23:07:32.838" v="1200" actId="1076"/>
          <ac:picMkLst>
            <pc:docMk/>
            <pc:sldMk cId="3470652082" sldId="296"/>
            <ac:picMk id="1026" creationId="{A2EA82D1-4AF8-4EF7-A0C7-ACB9D86AEF22}"/>
          </ac:picMkLst>
        </pc:picChg>
      </pc:sldChg>
      <pc:sldChg chg="del">
        <pc:chgData name="Md. Mainuddin" userId="531e089c6c99dc92" providerId="LiveId" clId="{AA24F393-A2C1-4728-BE88-02F45FF7BD89}" dt="2019-10-15T22:09:46.050" v="917" actId="2696"/>
        <pc:sldMkLst>
          <pc:docMk/>
          <pc:sldMk cId="3540822604" sldId="296"/>
        </pc:sldMkLst>
      </pc:sldChg>
      <pc:sldChg chg="del">
        <pc:chgData name="Md. Mainuddin" userId="531e089c6c99dc92" providerId="LiveId" clId="{AA24F393-A2C1-4728-BE88-02F45FF7BD89}" dt="2019-10-15T22:09:46.054" v="918" actId="2696"/>
        <pc:sldMkLst>
          <pc:docMk/>
          <pc:sldMk cId="352967144" sldId="297"/>
        </pc:sldMkLst>
      </pc:sldChg>
      <pc:sldChg chg="modSp add">
        <pc:chgData name="Md. Mainuddin" userId="531e089c6c99dc92" providerId="LiveId" clId="{AA24F393-A2C1-4728-BE88-02F45FF7BD89}" dt="2019-10-15T23:19:58.253" v="1246" actId="20577"/>
        <pc:sldMkLst>
          <pc:docMk/>
          <pc:sldMk cId="3112516084" sldId="297"/>
        </pc:sldMkLst>
        <pc:spChg chg="mod">
          <ac:chgData name="Md. Mainuddin" userId="531e089c6c99dc92" providerId="LiveId" clId="{AA24F393-A2C1-4728-BE88-02F45FF7BD89}" dt="2019-10-15T23:19:46.492" v="1242" actId="20577"/>
          <ac:spMkLst>
            <pc:docMk/>
            <pc:sldMk cId="3112516084" sldId="297"/>
            <ac:spMk id="2" creationId="{00000000-0000-0000-0000-000000000000}"/>
          </ac:spMkLst>
        </pc:spChg>
        <pc:spChg chg="mod">
          <ac:chgData name="Md. Mainuddin" userId="531e089c6c99dc92" providerId="LiveId" clId="{AA24F393-A2C1-4728-BE88-02F45FF7BD89}" dt="2019-10-15T23:19:58.253" v="1246" actId="20577"/>
          <ac:spMkLst>
            <pc:docMk/>
            <pc:sldMk cId="3112516084" sldId="297"/>
            <ac:spMk id="3" creationId="{00000000-0000-0000-0000-000000000000}"/>
          </ac:spMkLst>
        </pc:spChg>
      </pc:sldChg>
      <pc:sldChg chg="del">
        <pc:chgData name="Md. Mainuddin" userId="531e089c6c99dc92" providerId="LiveId" clId="{AA24F393-A2C1-4728-BE88-02F45FF7BD89}" dt="2019-10-15T22:09:46.059" v="919" actId="2696"/>
        <pc:sldMkLst>
          <pc:docMk/>
          <pc:sldMk cId="1375381713" sldId="298"/>
        </pc:sldMkLst>
      </pc:sldChg>
      <pc:sldChg chg="addSp delSp modSp add">
        <pc:chgData name="Md. Mainuddin" userId="531e089c6c99dc92" providerId="LiveId" clId="{AA24F393-A2C1-4728-BE88-02F45FF7BD89}" dt="2019-10-15T23:24:36.859" v="1256" actId="1076"/>
        <pc:sldMkLst>
          <pc:docMk/>
          <pc:sldMk cId="2873090810" sldId="298"/>
        </pc:sldMkLst>
        <pc:spChg chg="del">
          <ac:chgData name="Md. Mainuddin" userId="531e089c6c99dc92" providerId="LiveId" clId="{AA24F393-A2C1-4728-BE88-02F45FF7BD89}" dt="2019-10-15T23:22:59.269" v="1248" actId="478"/>
          <ac:spMkLst>
            <pc:docMk/>
            <pc:sldMk cId="2873090810" sldId="298"/>
            <ac:spMk id="3" creationId="{00000000-0000-0000-0000-000000000000}"/>
          </ac:spMkLst>
        </pc:spChg>
        <pc:spChg chg="add del mod">
          <ac:chgData name="Md. Mainuddin" userId="531e089c6c99dc92" providerId="LiveId" clId="{AA24F393-A2C1-4728-BE88-02F45FF7BD89}" dt="2019-10-15T23:23:03.041" v="1249" actId="478"/>
          <ac:spMkLst>
            <pc:docMk/>
            <pc:sldMk cId="2873090810" sldId="298"/>
            <ac:spMk id="5" creationId="{13C5B714-35FF-4021-8CF9-EF3305669FCC}"/>
          </ac:spMkLst>
        </pc:spChg>
        <pc:picChg chg="add del mod">
          <ac:chgData name="Md. Mainuddin" userId="531e089c6c99dc92" providerId="LiveId" clId="{AA24F393-A2C1-4728-BE88-02F45FF7BD89}" dt="2019-10-15T23:24:30.687" v="1253" actId="478"/>
          <ac:picMkLst>
            <pc:docMk/>
            <pc:sldMk cId="2873090810" sldId="298"/>
            <ac:picMk id="6" creationId="{F1CBF66B-D68F-4996-A635-D3F2367314CE}"/>
          </ac:picMkLst>
        </pc:picChg>
        <pc:picChg chg="add mod">
          <ac:chgData name="Md. Mainuddin" userId="531e089c6c99dc92" providerId="LiveId" clId="{AA24F393-A2C1-4728-BE88-02F45FF7BD89}" dt="2019-10-15T23:24:36.859" v="1256" actId="1076"/>
          <ac:picMkLst>
            <pc:docMk/>
            <pc:sldMk cId="2873090810" sldId="298"/>
            <ac:picMk id="7" creationId="{365ADA69-7DA6-4871-800C-A8448AF44A77}"/>
          </ac:picMkLst>
        </pc:picChg>
      </pc:sldChg>
      <pc:sldChg chg="modSp add ord">
        <pc:chgData name="Md. Mainuddin" userId="531e089c6c99dc92" providerId="LiveId" clId="{AA24F393-A2C1-4728-BE88-02F45FF7BD89}" dt="2019-10-15T23:34:24.001" v="1290" actId="2711"/>
        <pc:sldMkLst>
          <pc:docMk/>
          <pc:sldMk cId="1064996908" sldId="299"/>
        </pc:sldMkLst>
        <pc:spChg chg="mod">
          <ac:chgData name="Md. Mainuddin" userId="531e089c6c99dc92" providerId="LiveId" clId="{AA24F393-A2C1-4728-BE88-02F45FF7BD89}" dt="2019-10-15T23:33:49.240" v="1279" actId="20577"/>
          <ac:spMkLst>
            <pc:docMk/>
            <pc:sldMk cId="1064996908" sldId="299"/>
            <ac:spMk id="2" creationId="{00000000-0000-0000-0000-000000000000}"/>
          </ac:spMkLst>
        </pc:spChg>
        <pc:spChg chg="mod">
          <ac:chgData name="Md. Mainuddin" userId="531e089c6c99dc92" providerId="LiveId" clId="{AA24F393-A2C1-4728-BE88-02F45FF7BD89}" dt="2019-10-15T23:34:24.001" v="1290" actId="2711"/>
          <ac:spMkLst>
            <pc:docMk/>
            <pc:sldMk cId="1064996908" sldId="299"/>
            <ac:spMk id="3" creationId="{00000000-0000-0000-0000-000000000000}"/>
          </ac:spMkLst>
        </pc:spChg>
      </pc:sldChg>
      <pc:sldChg chg="del">
        <pc:chgData name="Md. Mainuddin" userId="531e089c6c99dc92" providerId="LiveId" clId="{AA24F393-A2C1-4728-BE88-02F45FF7BD89}" dt="2019-10-15T22:09:46.064" v="920" actId="2696"/>
        <pc:sldMkLst>
          <pc:docMk/>
          <pc:sldMk cId="4098045754" sldId="299"/>
        </pc:sldMkLst>
      </pc:sldChg>
      <pc:sldChg chg="del">
        <pc:chgData name="Md. Mainuddin" userId="531e089c6c99dc92" providerId="LiveId" clId="{AA24F393-A2C1-4728-BE88-02F45FF7BD89}" dt="2019-10-15T22:09:46.067" v="921" actId="2696"/>
        <pc:sldMkLst>
          <pc:docMk/>
          <pc:sldMk cId="3328109033" sldId="300"/>
        </pc:sldMkLst>
      </pc:sldChg>
      <pc:sldChg chg="addSp delSp modSp add">
        <pc:chgData name="Md. Mainuddin" userId="531e089c6c99dc92" providerId="LiveId" clId="{AA24F393-A2C1-4728-BE88-02F45FF7BD89}" dt="2019-10-15T23:36:29.147" v="1310" actId="14734"/>
        <pc:sldMkLst>
          <pc:docMk/>
          <pc:sldMk cId="3813515371" sldId="300"/>
        </pc:sldMkLst>
        <pc:spChg chg="mod">
          <ac:chgData name="Md. Mainuddin" userId="531e089c6c99dc92" providerId="LiveId" clId="{AA24F393-A2C1-4728-BE88-02F45FF7BD89}" dt="2019-10-15T23:36:00.227" v="1306" actId="1076"/>
          <ac:spMkLst>
            <pc:docMk/>
            <pc:sldMk cId="3813515371" sldId="300"/>
            <ac:spMk id="2" creationId="{00000000-0000-0000-0000-000000000000}"/>
          </ac:spMkLst>
        </pc:spChg>
        <pc:spChg chg="del mod">
          <ac:chgData name="Md. Mainuddin" userId="531e089c6c99dc92" providerId="LiveId" clId="{AA24F393-A2C1-4728-BE88-02F45FF7BD89}" dt="2019-10-15T23:34:57.323" v="1295" actId="478"/>
          <ac:spMkLst>
            <pc:docMk/>
            <pc:sldMk cId="3813515371" sldId="300"/>
            <ac:spMk id="3" creationId="{00000000-0000-0000-0000-000000000000}"/>
          </ac:spMkLst>
        </pc:spChg>
        <pc:graphicFrameChg chg="add mod modGraphic">
          <ac:chgData name="Md. Mainuddin" userId="531e089c6c99dc92" providerId="LiveId" clId="{AA24F393-A2C1-4728-BE88-02F45FF7BD89}" dt="2019-10-15T23:36:29.147" v="1310" actId="14734"/>
          <ac:graphicFrameMkLst>
            <pc:docMk/>
            <pc:sldMk cId="3813515371" sldId="300"/>
            <ac:graphicFrameMk id="4" creationId="{730B4648-2B94-498E-B699-440B4EB882C6}"/>
          </ac:graphicFrameMkLst>
        </pc:graphicFrameChg>
      </pc:sldChg>
      <pc:sldChg chg="del">
        <pc:chgData name="Md. Mainuddin" userId="531e089c6c99dc92" providerId="LiveId" clId="{AA24F393-A2C1-4728-BE88-02F45FF7BD89}" dt="2019-10-15T22:09:46.070" v="922" actId="2696"/>
        <pc:sldMkLst>
          <pc:docMk/>
          <pc:sldMk cId="2764107060" sldId="301"/>
        </pc:sldMkLst>
      </pc:sldChg>
      <pc:sldChg chg="addSp delSp modSp add">
        <pc:chgData name="Md. Mainuddin" userId="531e089c6c99dc92" providerId="LiveId" clId="{AA24F393-A2C1-4728-BE88-02F45FF7BD89}" dt="2019-10-15T23:39:31.597" v="1372" actId="1076"/>
        <pc:sldMkLst>
          <pc:docMk/>
          <pc:sldMk cId="3660676528" sldId="301"/>
        </pc:sldMkLst>
        <pc:spChg chg="mod">
          <ac:chgData name="Md. Mainuddin" userId="531e089c6c99dc92" providerId="LiveId" clId="{AA24F393-A2C1-4728-BE88-02F45FF7BD89}" dt="2019-10-15T23:39:31.597" v="1372" actId="1076"/>
          <ac:spMkLst>
            <pc:docMk/>
            <pc:sldMk cId="3660676528" sldId="301"/>
            <ac:spMk id="2" creationId="{00000000-0000-0000-0000-000000000000}"/>
          </ac:spMkLst>
        </pc:spChg>
        <pc:spChg chg="add mod">
          <ac:chgData name="Md. Mainuddin" userId="531e089c6c99dc92" providerId="LiveId" clId="{AA24F393-A2C1-4728-BE88-02F45FF7BD89}" dt="2019-10-15T23:38:30.050" v="1359"/>
          <ac:spMkLst>
            <pc:docMk/>
            <pc:sldMk cId="3660676528" sldId="301"/>
            <ac:spMk id="5" creationId="{A8664117-88E2-45A9-AFC2-978280C07128}"/>
          </ac:spMkLst>
        </pc:spChg>
        <pc:spChg chg="add mod">
          <ac:chgData name="Md. Mainuddin" userId="531e089c6c99dc92" providerId="LiveId" clId="{AA24F393-A2C1-4728-BE88-02F45FF7BD89}" dt="2019-10-15T23:37:39.998" v="1315" actId="1076"/>
          <ac:spMkLst>
            <pc:docMk/>
            <pc:sldMk cId="3660676528" sldId="301"/>
            <ac:spMk id="6" creationId="{DC27A9A9-B53B-497C-89A1-D0ECC182415E}"/>
          </ac:spMkLst>
        </pc:spChg>
        <pc:spChg chg="add mod">
          <ac:chgData name="Md. Mainuddin" userId="531e089c6c99dc92" providerId="LiveId" clId="{AA24F393-A2C1-4728-BE88-02F45FF7BD89}" dt="2019-10-15T23:37:59.888" v="1352" actId="6549"/>
          <ac:spMkLst>
            <pc:docMk/>
            <pc:sldMk cId="3660676528" sldId="301"/>
            <ac:spMk id="7" creationId="{7944432B-8D68-454A-8D87-0E36B06A62F3}"/>
          </ac:spMkLst>
        </pc:spChg>
        <pc:spChg chg="add mod">
          <ac:chgData name="Md. Mainuddin" userId="531e089c6c99dc92" providerId="LiveId" clId="{AA24F393-A2C1-4728-BE88-02F45FF7BD89}" dt="2019-10-15T23:37:47.180" v="1329" actId="20577"/>
          <ac:spMkLst>
            <pc:docMk/>
            <pc:sldMk cId="3660676528" sldId="301"/>
            <ac:spMk id="8" creationId="{AF755997-44A3-40D0-BE08-E78ACE1CD6AD}"/>
          </ac:spMkLst>
        </pc:spChg>
        <pc:spChg chg="add mod">
          <ac:chgData name="Md. Mainuddin" userId="531e089c6c99dc92" providerId="LiveId" clId="{AA24F393-A2C1-4728-BE88-02F45FF7BD89}" dt="2019-10-15T23:37:39.998" v="1315" actId="1076"/>
          <ac:spMkLst>
            <pc:docMk/>
            <pc:sldMk cId="3660676528" sldId="301"/>
            <ac:spMk id="9" creationId="{99162CE5-2296-4324-92BE-37D70B578435}"/>
          </ac:spMkLst>
        </pc:spChg>
        <pc:spChg chg="add mod">
          <ac:chgData name="Md. Mainuddin" userId="531e089c6c99dc92" providerId="LiveId" clId="{AA24F393-A2C1-4728-BE88-02F45FF7BD89}" dt="2019-10-15T23:37:39.998" v="1315" actId="1076"/>
          <ac:spMkLst>
            <pc:docMk/>
            <pc:sldMk cId="3660676528" sldId="301"/>
            <ac:spMk id="10" creationId="{BE538C7C-FAFC-4224-B619-F1B6A42BD508}"/>
          </ac:spMkLst>
        </pc:spChg>
        <pc:spChg chg="add mod">
          <ac:chgData name="Md. Mainuddin" userId="531e089c6c99dc92" providerId="LiveId" clId="{AA24F393-A2C1-4728-BE88-02F45FF7BD89}" dt="2019-10-15T23:37:39.998" v="1315" actId="1076"/>
          <ac:spMkLst>
            <pc:docMk/>
            <pc:sldMk cId="3660676528" sldId="301"/>
            <ac:spMk id="11" creationId="{CAFEAA90-36EF-47CF-8C36-677593862082}"/>
          </ac:spMkLst>
        </pc:spChg>
        <pc:graphicFrameChg chg="del modGraphic">
          <ac:chgData name="Md. Mainuddin" userId="531e089c6c99dc92" providerId="LiveId" clId="{AA24F393-A2C1-4728-BE88-02F45FF7BD89}" dt="2019-10-15T23:37:34.228" v="1313" actId="478"/>
          <ac:graphicFrameMkLst>
            <pc:docMk/>
            <pc:sldMk cId="3660676528" sldId="301"/>
            <ac:graphicFrameMk id="4" creationId="{730B4648-2B94-498E-B699-440B4EB882C6}"/>
          </ac:graphicFrameMkLst>
        </pc:graphicFrameChg>
      </pc:sldChg>
      <pc:sldChg chg="modSp add ord">
        <pc:chgData name="Md. Mainuddin" userId="531e089c6c99dc92" providerId="LiveId" clId="{AA24F393-A2C1-4728-BE88-02F45FF7BD89}" dt="2019-10-15T23:41:12.808" v="1408" actId="20577"/>
        <pc:sldMkLst>
          <pc:docMk/>
          <pc:sldMk cId="2717022123" sldId="302"/>
        </pc:sldMkLst>
        <pc:spChg chg="mod">
          <ac:chgData name="Md. Mainuddin" userId="531e089c6c99dc92" providerId="LiveId" clId="{AA24F393-A2C1-4728-BE88-02F45FF7BD89}" dt="2019-10-15T23:41:12.808" v="1408" actId="20577"/>
          <ac:spMkLst>
            <pc:docMk/>
            <pc:sldMk cId="2717022123" sldId="302"/>
            <ac:spMk id="2" creationId="{00000000-0000-0000-0000-000000000000}"/>
          </ac:spMkLst>
        </pc:spChg>
        <pc:spChg chg="mod">
          <ac:chgData name="Md. Mainuddin" userId="531e089c6c99dc92" providerId="LiveId" clId="{AA24F393-A2C1-4728-BE88-02F45FF7BD89}" dt="2019-10-15T23:40:50.749" v="1393" actId="6549"/>
          <ac:spMkLst>
            <pc:docMk/>
            <pc:sldMk cId="2717022123" sldId="302"/>
            <ac:spMk id="3" creationId="{00000000-0000-0000-0000-000000000000}"/>
          </ac:spMkLst>
        </pc:spChg>
      </pc:sldChg>
      <pc:sldChg chg="del">
        <pc:chgData name="Md. Mainuddin" userId="531e089c6c99dc92" providerId="LiveId" clId="{AA24F393-A2C1-4728-BE88-02F45FF7BD89}" dt="2019-10-15T22:09:46.076" v="924" actId="2696"/>
        <pc:sldMkLst>
          <pc:docMk/>
          <pc:sldMk cId="3904587646" sldId="302"/>
        </pc:sldMkLst>
      </pc:sldChg>
      <pc:sldChg chg="addSp delSp modSp add">
        <pc:chgData name="Md. Mainuddin" userId="531e089c6c99dc92" providerId="LiveId" clId="{AA24F393-A2C1-4728-BE88-02F45FF7BD89}" dt="2019-10-16T21:37:39.424" v="2115" actId="20577"/>
        <pc:sldMkLst>
          <pc:docMk/>
          <pc:sldMk cId="801799467" sldId="303"/>
        </pc:sldMkLst>
        <pc:spChg chg="del">
          <ac:chgData name="Md. Mainuddin" userId="531e089c6c99dc92" providerId="LiveId" clId="{AA24F393-A2C1-4728-BE88-02F45FF7BD89}" dt="2019-10-15T23:41:59.112" v="1410" actId="478"/>
          <ac:spMkLst>
            <pc:docMk/>
            <pc:sldMk cId="801799467" sldId="303"/>
            <ac:spMk id="3" creationId="{00000000-0000-0000-0000-000000000000}"/>
          </ac:spMkLst>
        </pc:spChg>
        <pc:spChg chg="add del mod">
          <ac:chgData name="Md. Mainuddin" userId="531e089c6c99dc92" providerId="LiveId" clId="{AA24F393-A2C1-4728-BE88-02F45FF7BD89}" dt="2019-10-15T23:42:01.595" v="1411" actId="478"/>
          <ac:spMkLst>
            <pc:docMk/>
            <pc:sldMk cId="801799467" sldId="303"/>
            <ac:spMk id="5" creationId="{0826E72A-8D19-4EFB-9BD2-90B31071CF47}"/>
          </ac:spMkLst>
        </pc:spChg>
        <pc:spChg chg="add mod">
          <ac:chgData name="Md. Mainuddin" userId="531e089c6c99dc92" providerId="LiveId" clId="{AA24F393-A2C1-4728-BE88-02F45FF7BD89}" dt="2019-10-16T21:37:39.424" v="2115" actId="20577"/>
          <ac:spMkLst>
            <pc:docMk/>
            <pc:sldMk cId="801799467" sldId="303"/>
            <ac:spMk id="6" creationId="{632AC156-21D4-4CBD-BBF2-C2239CE9158E}"/>
          </ac:spMkLst>
        </pc:spChg>
        <pc:spChg chg="add mod">
          <ac:chgData name="Md. Mainuddin" userId="531e089c6c99dc92" providerId="LiveId" clId="{AA24F393-A2C1-4728-BE88-02F45FF7BD89}" dt="2019-10-15T23:42:54.746" v="1419" actId="404"/>
          <ac:spMkLst>
            <pc:docMk/>
            <pc:sldMk cId="801799467" sldId="303"/>
            <ac:spMk id="7" creationId="{543BD974-0FD8-4CBC-8EBE-C725CF368B72}"/>
          </ac:spMkLst>
        </pc:spChg>
        <pc:spChg chg="add mod">
          <ac:chgData name="Md. Mainuddin" userId="531e089c6c99dc92" providerId="LiveId" clId="{AA24F393-A2C1-4728-BE88-02F45FF7BD89}" dt="2019-10-15T23:43:25.429" v="1425" actId="14100"/>
          <ac:spMkLst>
            <pc:docMk/>
            <pc:sldMk cId="801799467" sldId="303"/>
            <ac:spMk id="8" creationId="{AC443169-5BDC-4318-A908-DFD1E2DE4B9D}"/>
          </ac:spMkLst>
        </pc:spChg>
      </pc:sldChg>
      <pc:sldChg chg="del">
        <pc:chgData name="Md. Mainuddin" userId="531e089c6c99dc92" providerId="LiveId" clId="{AA24F393-A2C1-4728-BE88-02F45FF7BD89}" dt="2019-10-15T22:09:46.079" v="925" actId="2696"/>
        <pc:sldMkLst>
          <pc:docMk/>
          <pc:sldMk cId="1695180841" sldId="303"/>
        </pc:sldMkLst>
      </pc:sldChg>
      <pc:sldChg chg="addSp delSp modSp add">
        <pc:chgData name="Md. Mainuddin" userId="531e089c6c99dc92" providerId="LiveId" clId="{AA24F393-A2C1-4728-BE88-02F45FF7BD89}" dt="2019-10-15T23:44:38.936" v="1442" actId="2711"/>
        <pc:sldMkLst>
          <pc:docMk/>
          <pc:sldMk cId="1493215909" sldId="304"/>
        </pc:sldMkLst>
        <pc:spChg chg="mod">
          <ac:chgData name="Md. Mainuddin" userId="531e089c6c99dc92" providerId="LiveId" clId="{AA24F393-A2C1-4728-BE88-02F45FF7BD89}" dt="2019-10-15T23:44:25.037" v="1441" actId="20577"/>
          <ac:spMkLst>
            <pc:docMk/>
            <pc:sldMk cId="1493215909" sldId="304"/>
            <ac:spMk id="2" creationId="{00000000-0000-0000-0000-000000000000}"/>
          </ac:spMkLst>
        </pc:spChg>
        <pc:spChg chg="add del mod">
          <ac:chgData name="Md. Mainuddin" userId="531e089c6c99dc92" providerId="LiveId" clId="{AA24F393-A2C1-4728-BE88-02F45FF7BD89}" dt="2019-10-15T23:43:57.140" v="1428" actId="478"/>
          <ac:spMkLst>
            <pc:docMk/>
            <pc:sldMk cId="1493215909" sldId="304"/>
            <ac:spMk id="3" creationId="{CD756001-F2E5-4EAC-B1A3-E4B36B55BD55}"/>
          </ac:spMkLst>
        </pc:spChg>
        <pc:spChg chg="del">
          <ac:chgData name="Md. Mainuddin" userId="531e089c6c99dc92" providerId="LiveId" clId="{AA24F393-A2C1-4728-BE88-02F45FF7BD89}" dt="2019-10-15T23:43:54.651" v="1427" actId="478"/>
          <ac:spMkLst>
            <pc:docMk/>
            <pc:sldMk cId="1493215909" sldId="304"/>
            <ac:spMk id="6" creationId="{632AC156-21D4-4CBD-BBF2-C2239CE9158E}"/>
          </ac:spMkLst>
        </pc:spChg>
        <pc:spChg chg="del">
          <ac:chgData name="Md. Mainuddin" userId="531e089c6c99dc92" providerId="LiveId" clId="{AA24F393-A2C1-4728-BE88-02F45FF7BD89}" dt="2019-10-15T23:43:54.651" v="1427" actId="478"/>
          <ac:spMkLst>
            <pc:docMk/>
            <pc:sldMk cId="1493215909" sldId="304"/>
            <ac:spMk id="7" creationId="{543BD974-0FD8-4CBC-8EBE-C725CF368B72}"/>
          </ac:spMkLst>
        </pc:spChg>
        <pc:spChg chg="del">
          <ac:chgData name="Md. Mainuddin" userId="531e089c6c99dc92" providerId="LiveId" clId="{AA24F393-A2C1-4728-BE88-02F45FF7BD89}" dt="2019-10-15T23:43:54.651" v="1427" actId="478"/>
          <ac:spMkLst>
            <pc:docMk/>
            <pc:sldMk cId="1493215909" sldId="304"/>
            <ac:spMk id="8" creationId="{AC443169-5BDC-4318-A908-DFD1E2DE4B9D}"/>
          </ac:spMkLst>
        </pc:spChg>
        <pc:spChg chg="add mod">
          <ac:chgData name="Md. Mainuddin" userId="531e089c6c99dc92" providerId="LiveId" clId="{AA24F393-A2C1-4728-BE88-02F45FF7BD89}" dt="2019-10-15T23:44:04.020" v="1430" actId="1076"/>
          <ac:spMkLst>
            <pc:docMk/>
            <pc:sldMk cId="1493215909" sldId="304"/>
            <ac:spMk id="9" creationId="{F4A2F30F-3857-43F2-A17F-0C9AA5C52A33}"/>
          </ac:spMkLst>
        </pc:spChg>
        <pc:spChg chg="add mod">
          <ac:chgData name="Md. Mainuddin" userId="531e089c6c99dc92" providerId="LiveId" clId="{AA24F393-A2C1-4728-BE88-02F45FF7BD89}" dt="2019-10-15T23:44:21.588" v="1434" actId="14100"/>
          <ac:spMkLst>
            <pc:docMk/>
            <pc:sldMk cId="1493215909" sldId="304"/>
            <ac:spMk id="10" creationId="{48A0407D-2BB7-40A4-9ED3-DC43537C50C0}"/>
          </ac:spMkLst>
        </pc:spChg>
        <pc:spChg chg="add mod">
          <ac:chgData name="Md. Mainuddin" userId="531e089c6c99dc92" providerId="LiveId" clId="{AA24F393-A2C1-4728-BE88-02F45FF7BD89}" dt="2019-10-15T23:44:38.936" v="1442" actId="2711"/>
          <ac:spMkLst>
            <pc:docMk/>
            <pc:sldMk cId="1493215909" sldId="304"/>
            <ac:spMk id="11" creationId="{5B326A77-32D9-42FA-936D-62DB6C4206F6}"/>
          </ac:spMkLst>
        </pc:spChg>
      </pc:sldChg>
      <pc:sldChg chg="del">
        <pc:chgData name="Md. Mainuddin" userId="531e089c6c99dc92" providerId="LiveId" clId="{AA24F393-A2C1-4728-BE88-02F45FF7BD89}" dt="2019-10-15T22:09:46.082" v="926" actId="2696"/>
        <pc:sldMkLst>
          <pc:docMk/>
          <pc:sldMk cId="3773335020" sldId="304"/>
        </pc:sldMkLst>
      </pc:sldChg>
      <pc:sldChg chg="addSp delSp modSp add">
        <pc:chgData name="Md. Mainuddin" userId="531e089c6c99dc92" providerId="LiveId" clId="{AA24F393-A2C1-4728-BE88-02F45FF7BD89}" dt="2019-10-15T23:46:03.702" v="1471" actId="6549"/>
        <pc:sldMkLst>
          <pc:docMk/>
          <pc:sldMk cId="2422785807" sldId="305"/>
        </pc:sldMkLst>
        <pc:spChg chg="mod">
          <ac:chgData name="Md. Mainuddin" userId="531e089c6c99dc92" providerId="LiveId" clId="{AA24F393-A2C1-4728-BE88-02F45FF7BD89}" dt="2019-10-15T23:46:03.702" v="1471" actId="6549"/>
          <ac:spMkLst>
            <pc:docMk/>
            <pc:sldMk cId="2422785807" sldId="305"/>
            <ac:spMk id="2" creationId="{00000000-0000-0000-0000-000000000000}"/>
          </ac:spMkLst>
        </pc:spChg>
        <pc:spChg chg="add mod">
          <ac:chgData name="Md. Mainuddin" userId="531e089c6c99dc92" providerId="LiveId" clId="{AA24F393-A2C1-4728-BE88-02F45FF7BD89}" dt="2019-10-15T23:45:40.197" v="1448" actId="1076"/>
          <ac:spMkLst>
            <pc:docMk/>
            <pc:sldMk cId="2422785807" sldId="305"/>
            <ac:spMk id="6" creationId="{8FD79E07-0AEA-4664-9348-484B99965D50}"/>
          </ac:spMkLst>
        </pc:spChg>
        <pc:spChg chg="add mod">
          <ac:chgData name="Md. Mainuddin" userId="531e089c6c99dc92" providerId="LiveId" clId="{AA24F393-A2C1-4728-BE88-02F45FF7BD89}" dt="2019-10-15T23:45:44.811" v="1449" actId="14100"/>
          <ac:spMkLst>
            <pc:docMk/>
            <pc:sldMk cId="2422785807" sldId="305"/>
            <ac:spMk id="7" creationId="{CFBF5A1F-58F7-45FB-B0B1-2E61F99D2CF5}"/>
          </ac:spMkLst>
        </pc:spChg>
        <pc:spChg chg="del">
          <ac:chgData name="Md. Mainuddin" userId="531e089c6c99dc92" providerId="LiveId" clId="{AA24F393-A2C1-4728-BE88-02F45FF7BD89}" dt="2019-10-15T23:45:28.674" v="1445" actId="478"/>
          <ac:spMkLst>
            <pc:docMk/>
            <pc:sldMk cId="2422785807" sldId="305"/>
            <ac:spMk id="9" creationId="{F4A2F30F-3857-43F2-A17F-0C9AA5C52A33}"/>
          </ac:spMkLst>
        </pc:spChg>
        <pc:spChg chg="del mod">
          <ac:chgData name="Md. Mainuddin" userId="531e089c6c99dc92" providerId="LiveId" clId="{AA24F393-A2C1-4728-BE88-02F45FF7BD89}" dt="2019-10-15T23:45:28.674" v="1445" actId="478"/>
          <ac:spMkLst>
            <pc:docMk/>
            <pc:sldMk cId="2422785807" sldId="305"/>
            <ac:spMk id="10" creationId="{48A0407D-2BB7-40A4-9ED3-DC43537C50C0}"/>
          </ac:spMkLst>
        </pc:spChg>
        <pc:spChg chg="del">
          <ac:chgData name="Md. Mainuddin" userId="531e089c6c99dc92" providerId="LiveId" clId="{AA24F393-A2C1-4728-BE88-02F45FF7BD89}" dt="2019-10-15T23:45:28.674" v="1445" actId="478"/>
          <ac:spMkLst>
            <pc:docMk/>
            <pc:sldMk cId="2422785807" sldId="305"/>
            <ac:spMk id="11" creationId="{5B326A77-32D9-42FA-936D-62DB6C4206F6}"/>
          </ac:spMkLst>
        </pc:spChg>
      </pc:sldChg>
      <pc:sldChg chg="del">
        <pc:chgData name="Md. Mainuddin" userId="531e089c6c99dc92" providerId="LiveId" clId="{AA24F393-A2C1-4728-BE88-02F45FF7BD89}" dt="2019-10-15T22:09:46.086" v="927" actId="2696"/>
        <pc:sldMkLst>
          <pc:docMk/>
          <pc:sldMk cId="3277512785" sldId="305"/>
        </pc:sldMkLst>
      </pc:sldChg>
      <pc:sldChg chg="addSp delSp modSp add">
        <pc:chgData name="Md. Mainuddin" userId="531e089c6c99dc92" providerId="LiveId" clId="{AA24F393-A2C1-4728-BE88-02F45FF7BD89}" dt="2019-10-15T23:50:21.045" v="1512" actId="207"/>
        <pc:sldMkLst>
          <pc:docMk/>
          <pc:sldMk cId="581170826" sldId="306"/>
        </pc:sldMkLst>
        <pc:spChg chg="mod">
          <ac:chgData name="Md. Mainuddin" userId="531e089c6c99dc92" providerId="LiveId" clId="{AA24F393-A2C1-4728-BE88-02F45FF7BD89}" dt="2019-10-15T23:50:21.045" v="1512" actId="207"/>
          <ac:spMkLst>
            <pc:docMk/>
            <pc:sldMk cId="581170826" sldId="306"/>
            <ac:spMk id="2" creationId="{00000000-0000-0000-0000-000000000000}"/>
          </ac:spMkLst>
        </pc:spChg>
        <pc:spChg chg="add del mod">
          <ac:chgData name="Md. Mainuddin" userId="531e089c6c99dc92" providerId="LiveId" clId="{AA24F393-A2C1-4728-BE88-02F45FF7BD89}" dt="2019-10-15T23:47:01.051" v="1474" actId="478"/>
          <ac:spMkLst>
            <pc:docMk/>
            <pc:sldMk cId="581170826" sldId="306"/>
            <ac:spMk id="3" creationId="{21B0D377-55C3-4E82-887A-A7FE10A263BC}"/>
          </ac:spMkLst>
        </pc:spChg>
        <pc:spChg chg="del">
          <ac:chgData name="Md. Mainuddin" userId="531e089c6c99dc92" providerId="LiveId" clId="{AA24F393-A2C1-4728-BE88-02F45FF7BD89}" dt="2019-10-15T23:46:58.662" v="1473" actId="478"/>
          <ac:spMkLst>
            <pc:docMk/>
            <pc:sldMk cId="581170826" sldId="306"/>
            <ac:spMk id="6" creationId="{8FD79E07-0AEA-4664-9348-484B99965D50}"/>
          </ac:spMkLst>
        </pc:spChg>
        <pc:spChg chg="del">
          <ac:chgData name="Md. Mainuddin" userId="531e089c6c99dc92" providerId="LiveId" clId="{AA24F393-A2C1-4728-BE88-02F45FF7BD89}" dt="2019-10-15T23:46:58.662" v="1473" actId="478"/>
          <ac:spMkLst>
            <pc:docMk/>
            <pc:sldMk cId="581170826" sldId="306"/>
            <ac:spMk id="7" creationId="{CFBF5A1F-58F7-45FB-B0B1-2E61F99D2CF5}"/>
          </ac:spMkLst>
        </pc:spChg>
        <pc:spChg chg="add mod">
          <ac:chgData name="Md. Mainuddin" userId="531e089c6c99dc92" providerId="LiveId" clId="{AA24F393-A2C1-4728-BE88-02F45FF7BD89}" dt="2019-10-15T23:49:10.931" v="1506" actId="1076"/>
          <ac:spMkLst>
            <pc:docMk/>
            <pc:sldMk cId="581170826" sldId="306"/>
            <ac:spMk id="8" creationId="{FE45ECBE-68F4-494C-B23B-35AEC2FCB474}"/>
          </ac:spMkLst>
        </pc:spChg>
        <pc:spChg chg="add mod">
          <ac:chgData name="Md. Mainuddin" userId="531e089c6c99dc92" providerId="LiveId" clId="{AA24F393-A2C1-4728-BE88-02F45FF7BD89}" dt="2019-10-15T23:48:55.323" v="1505" actId="255"/>
          <ac:spMkLst>
            <pc:docMk/>
            <pc:sldMk cId="581170826" sldId="306"/>
            <ac:spMk id="9" creationId="{1482ECD7-5C59-46C4-81B4-AA697EABED0C}"/>
          </ac:spMkLst>
        </pc:spChg>
        <pc:spChg chg="add mod">
          <ac:chgData name="Md. Mainuddin" userId="531e089c6c99dc92" providerId="LiveId" clId="{AA24F393-A2C1-4728-BE88-02F45FF7BD89}" dt="2019-10-15T23:49:44.874" v="1508" actId="14100"/>
          <ac:spMkLst>
            <pc:docMk/>
            <pc:sldMk cId="581170826" sldId="306"/>
            <ac:spMk id="10" creationId="{E4AF48B5-EE1F-4C75-A248-12834A2E6D5E}"/>
          </ac:spMkLst>
        </pc:spChg>
      </pc:sldChg>
      <pc:sldChg chg="del">
        <pc:chgData name="Md. Mainuddin" userId="531e089c6c99dc92" providerId="LiveId" clId="{AA24F393-A2C1-4728-BE88-02F45FF7BD89}" dt="2019-10-15T22:09:46.090" v="928" actId="2696"/>
        <pc:sldMkLst>
          <pc:docMk/>
          <pc:sldMk cId="2342583229" sldId="306"/>
        </pc:sldMkLst>
      </pc:sldChg>
      <pc:sldChg chg="modSp add">
        <pc:chgData name="Md. Mainuddin" userId="531e089c6c99dc92" providerId="LiveId" clId="{AA24F393-A2C1-4728-BE88-02F45FF7BD89}" dt="2019-10-15T23:55:02.021" v="1566" actId="6549"/>
        <pc:sldMkLst>
          <pc:docMk/>
          <pc:sldMk cId="642547865" sldId="307"/>
        </pc:sldMkLst>
        <pc:spChg chg="mod">
          <ac:chgData name="Md. Mainuddin" userId="531e089c6c99dc92" providerId="LiveId" clId="{AA24F393-A2C1-4728-BE88-02F45FF7BD89}" dt="2019-10-15T23:55:02.021" v="1566" actId="6549"/>
          <ac:spMkLst>
            <pc:docMk/>
            <pc:sldMk cId="642547865" sldId="307"/>
            <ac:spMk id="63" creationId="{00000000-0000-0000-0000-000000000000}"/>
          </ac:spMkLst>
        </pc:spChg>
        <pc:spChg chg="mod">
          <ac:chgData name="Md. Mainuddin" userId="531e089c6c99dc92" providerId="LiveId" clId="{AA24F393-A2C1-4728-BE88-02F45FF7BD89}" dt="2019-10-15T23:54:47.733" v="1562"/>
          <ac:spMkLst>
            <pc:docMk/>
            <pc:sldMk cId="642547865" sldId="307"/>
            <ac:spMk id="64" creationId="{00000000-0000-0000-0000-000000000000}"/>
          </ac:spMkLst>
        </pc:spChg>
      </pc:sldChg>
      <pc:sldChg chg="del">
        <pc:chgData name="Md. Mainuddin" userId="531e089c6c99dc92" providerId="LiveId" clId="{AA24F393-A2C1-4728-BE88-02F45FF7BD89}" dt="2019-10-15T22:09:46.094" v="929" actId="2696"/>
        <pc:sldMkLst>
          <pc:docMk/>
          <pc:sldMk cId="3668252976" sldId="307"/>
        </pc:sldMkLst>
      </pc:sldChg>
      <pc:sldChg chg="addSp delSp modSp add ord">
        <pc:chgData name="Md. Mainuddin" userId="531e089c6c99dc92" providerId="LiveId" clId="{AA24F393-A2C1-4728-BE88-02F45FF7BD89}" dt="2019-10-15T23:54:16.798" v="1558" actId="20577"/>
        <pc:sldMkLst>
          <pc:docMk/>
          <pc:sldMk cId="1572594609" sldId="308"/>
        </pc:sldMkLst>
        <pc:spChg chg="mod">
          <ac:chgData name="Md. Mainuddin" userId="531e089c6c99dc92" providerId="LiveId" clId="{AA24F393-A2C1-4728-BE88-02F45FF7BD89}" dt="2019-10-15T23:54:16.798" v="1558" actId="20577"/>
          <ac:spMkLst>
            <pc:docMk/>
            <pc:sldMk cId="1572594609" sldId="308"/>
            <ac:spMk id="2" creationId="{00000000-0000-0000-0000-000000000000}"/>
          </ac:spMkLst>
        </pc:spChg>
        <pc:spChg chg="add del mod">
          <ac:chgData name="Md. Mainuddin" userId="531e089c6c99dc92" providerId="LiveId" clId="{AA24F393-A2C1-4728-BE88-02F45FF7BD89}" dt="2019-10-15T23:52:05.965" v="1531" actId="478"/>
          <ac:spMkLst>
            <pc:docMk/>
            <pc:sldMk cId="1572594609" sldId="308"/>
            <ac:spMk id="3" creationId="{601501C9-0A0E-4F8A-81AD-50E11B5538C1}"/>
          </ac:spMkLst>
        </pc:spChg>
        <pc:spChg chg="add del">
          <ac:chgData name="Md. Mainuddin" userId="531e089c6c99dc92" providerId="LiveId" clId="{AA24F393-A2C1-4728-BE88-02F45FF7BD89}" dt="2019-10-15T23:52:11.548" v="1533"/>
          <ac:spMkLst>
            <pc:docMk/>
            <pc:sldMk cId="1572594609" sldId="308"/>
            <ac:spMk id="4" creationId="{3D63307F-964E-4350-A7D5-F3C19D1D6850}"/>
          </ac:spMkLst>
        </pc:spChg>
        <pc:spChg chg="del">
          <ac:chgData name="Md. Mainuddin" userId="531e089c6c99dc92" providerId="LiveId" clId="{AA24F393-A2C1-4728-BE88-02F45FF7BD89}" dt="2019-10-15T23:52:02.471" v="1530" actId="478"/>
          <ac:spMkLst>
            <pc:docMk/>
            <pc:sldMk cId="1572594609" sldId="308"/>
            <ac:spMk id="8" creationId="{FE45ECBE-68F4-494C-B23B-35AEC2FCB474}"/>
          </ac:spMkLst>
        </pc:spChg>
        <pc:spChg chg="del">
          <ac:chgData name="Md. Mainuddin" userId="531e089c6c99dc92" providerId="LiveId" clId="{AA24F393-A2C1-4728-BE88-02F45FF7BD89}" dt="2019-10-15T23:52:02.471" v="1530" actId="478"/>
          <ac:spMkLst>
            <pc:docMk/>
            <pc:sldMk cId="1572594609" sldId="308"/>
            <ac:spMk id="9" creationId="{1482ECD7-5C59-46C4-81B4-AA697EABED0C}"/>
          </ac:spMkLst>
        </pc:spChg>
        <pc:spChg chg="del">
          <ac:chgData name="Md. Mainuddin" userId="531e089c6c99dc92" providerId="LiveId" clId="{AA24F393-A2C1-4728-BE88-02F45FF7BD89}" dt="2019-10-15T23:52:02.471" v="1530" actId="478"/>
          <ac:spMkLst>
            <pc:docMk/>
            <pc:sldMk cId="1572594609" sldId="308"/>
            <ac:spMk id="10" creationId="{E4AF48B5-EE1F-4C75-A248-12834A2E6D5E}"/>
          </ac:spMkLst>
        </pc:spChg>
        <pc:spChg chg="add mod">
          <ac:chgData name="Md. Mainuddin" userId="531e089c6c99dc92" providerId="LiveId" clId="{AA24F393-A2C1-4728-BE88-02F45FF7BD89}" dt="2019-10-15T23:52:40.850" v="1538" actId="1076"/>
          <ac:spMkLst>
            <pc:docMk/>
            <pc:sldMk cId="1572594609" sldId="308"/>
            <ac:spMk id="11" creationId="{28C96A8E-64C1-457E-B79C-E1150FBF0C11}"/>
          </ac:spMkLst>
        </pc:spChg>
        <pc:spChg chg="add mod">
          <ac:chgData name="Md. Mainuddin" userId="531e089c6c99dc92" providerId="LiveId" clId="{AA24F393-A2C1-4728-BE88-02F45FF7BD89}" dt="2019-10-15T23:53:24.950" v="1547" actId="14100"/>
          <ac:spMkLst>
            <pc:docMk/>
            <pc:sldMk cId="1572594609" sldId="308"/>
            <ac:spMk id="12" creationId="{EF2017F6-5C9B-421F-8B46-D655242113CA}"/>
          </ac:spMkLst>
        </pc:spChg>
        <pc:spChg chg="add mod">
          <ac:chgData name="Md. Mainuddin" userId="531e089c6c99dc92" providerId="LiveId" clId="{AA24F393-A2C1-4728-BE88-02F45FF7BD89}" dt="2019-10-15T23:53:57.262" v="1549" actId="207"/>
          <ac:spMkLst>
            <pc:docMk/>
            <pc:sldMk cId="1572594609" sldId="308"/>
            <ac:spMk id="13" creationId="{228C1F4F-9BF4-4FE5-8B2F-91CD651DC11F}"/>
          </ac:spMkLst>
        </pc:spChg>
      </pc:sldChg>
      <pc:sldChg chg="del">
        <pc:chgData name="Md. Mainuddin" userId="531e089c6c99dc92" providerId="LiveId" clId="{AA24F393-A2C1-4728-BE88-02F45FF7BD89}" dt="2019-10-15T22:09:46.098" v="930" actId="2696"/>
        <pc:sldMkLst>
          <pc:docMk/>
          <pc:sldMk cId="2168512383" sldId="308"/>
        </pc:sldMkLst>
      </pc:sldChg>
      <pc:sldChg chg="del">
        <pc:chgData name="Md. Mainuddin" userId="531e089c6c99dc92" providerId="LiveId" clId="{AA24F393-A2C1-4728-BE88-02F45FF7BD89}" dt="2019-10-15T22:09:46.102" v="931" actId="2696"/>
        <pc:sldMkLst>
          <pc:docMk/>
          <pc:sldMk cId="1613846600" sldId="309"/>
        </pc:sldMkLst>
      </pc:sldChg>
      <pc:sldChg chg="add">
        <pc:chgData name="Md. Mainuddin" userId="531e089c6c99dc92" providerId="LiveId" clId="{AA24F393-A2C1-4728-BE88-02F45FF7BD89}" dt="2019-10-15T23:54:35.737" v="1559"/>
        <pc:sldMkLst>
          <pc:docMk/>
          <pc:sldMk cId="4238712000" sldId="309"/>
        </pc:sldMkLst>
      </pc:sldChg>
      <pc:sldChg chg="del">
        <pc:chgData name="Md. Mainuddin" userId="531e089c6c99dc92" providerId="LiveId" clId="{AA24F393-A2C1-4728-BE88-02F45FF7BD89}" dt="2019-10-15T22:09:46.106" v="932" actId="2696"/>
        <pc:sldMkLst>
          <pc:docMk/>
          <pc:sldMk cId="244025158" sldId="310"/>
        </pc:sldMkLst>
      </pc:sldChg>
      <pc:sldChg chg="modSp add">
        <pc:chgData name="Md. Mainuddin" userId="531e089c6c99dc92" providerId="LiveId" clId="{AA24F393-A2C1-4728-BE88-02F45FF7BD89}" dt="2019-10-16T00:18:57.107" v="1618" actId="20577"/>
        <pc:sldMkLst>
          <pc:docMk/>
          <pc:sldMk cId="3075324905" sldId="310"/>
        </pc:sldMkLst>
        <pc:spChg chg="mod">
          <ac:chgData name="Md. Mainuddin" userId="531e089c6c99dc92" providerId="LiveId" clId="{AA24F393-A2C1-4728-BE88-02F45FF7BD89}" dt="2019-10-15T23:58:00.269" v="1613" actId="20577"/>
          <ac:spMkLst>
            <pc:docMk/>
            <pc:sldMk cId="3075324905" sldId="310"/>
            <ac:spMk id="63" creationId="{00000000-0000-0000-0000-000000000000}"/>
          </ac:spMkLst>
        </pc:spChg>
        <pc:spChg chg="mod">
          <ac:chgData name="Md. Mainuddin" userId="531e089c6c99dc92" providerId="LiveId" clId="{AA24F393-A2C1-4728-BE88-02F45FF7BD89}" dt="2019-10-16T00:18:57.107" v="1618" actId="20577"/>
          <ac:spMkLst>
            <pc:docMk/>
            <pc:sldMk cId="3075324905" sldId="310"/>
            <ac:spMk id="64" creationId="{00000000-0000-0000-0000-000000000000}"/>
          </ac:spMkLst>
        </pc:spChg>
      </pc:sldChg>
      <pc:sldChg chg="modSp add">
        <pc:chgData name="Md. Mainuddin" userId="531e089c6c99dc92" providerId="LiveId" clId="{AA24F393-A2C1-4728-BE88-02F45FF7BD89}" dt="2019-10-16T00:29:05.823" v="1863" actId="20577"/>
        <pc:sldMkLst>
          <pc:docMk/>
          <pc:sldMk cId="505045576" sldId="311"/>
        </pc:sldMkLst>
        <pc:spChg chg="mod">
          <ac:chgData name="Md. Mainuddin" userId="531e089c6c99dc92" providerId="LiveId" clId="{AA24F393-A2C1-4728-BE88-02F45FF7BD89}" dt="2019-10-16T00:22:53.971" v="1631" actId="20577"/>
          <ac:spMkLst>
            <pc:docMk/>
            <pc:sldMk cId="505045576" sldId="311"/>
            <ac:spMk id="63" creationId="{00000000-0000-0000-0000-000000000000}"/>
          </ac:spMkLst>
        </pc:spChg>
        <pc:spChg chg="mod">
          <ac:chgData name="Md. Mainuddin" userId="531e089c6c99dc92" providerId="LiveId" clId="{AA24F393-A2C1-4728-BE88-02F45FF7BD89}" dt="2019-10-16T00:29:05.823" v="1863" actId="20577"/>
          <ac:spMkLst>
            <pc:docMk/>
            <pc:sldMk cId="505045576" sldId="311"/>
            <ac:spMk id="64" creationId="{00000000-0000-0000-0000-000000000000}"/>
          </ac:spMkLst>
        </pc:spChg>
      </pc:sldChg>
      <pc:sldChg chg="del">
        <pc:chgData name="Md. Mainuddin" userId="531e089c6c99dc92" providerId="LiveId" clId="{AA24F393-A2C1-4728-BE88-02F45FF7BD89}" dt="2019-10-15T22:09:46.110" v="933" actId="2696"/>
        <pc:sldMkLst>
          <pc:docMk/>
          <pc:sldMk cId="3271548867" sldId="311"/>
        </pc:sldMkLst>
      </pc:sldChg>
      <pc:sldChg chg="del">
        <pc:chgData name="Md. Mainuddin" userId="531e089c6c99dc92" providerId="LiveId" clId="{AA24F393-A2C1-4728-BE88-02F45FF7BD89}" dt="2019-10-15T22:09:46.113" v="934" actId="2696"/>
        <pc:sldMkLst>
          <pc:docMk/>
          <pc:sldMk cId="3162126133" sldId="312"/>
        </pc:sldMkLst>
      </pc:sldChg>
      <pc:sldChg chg="modSp add">
        <pc:chgData name="Md. Mainuddin" userId="531e089c6c99dc92" providerId="LiveId" clId="{AA24F393-A2C1-4728-BE88-02F45FF7BD89}" dt="2019-10-16T00:32:40.960" v="1883" actId="20577"/>
        <pc:sldMkLst>
          <pc:docMk/>
          <pc:sldMk cId="3193278394" sldId="312"/>
        </pc:sldMkLst>
        <pc:spChg chg="mod">
          <ac:chgData name="Md. Mainuddin" userId="531e089c6c99dc92" providerId="LiveId" clId="{AA24F393-A2C1-4728-BE88-02F45FF7BD89}" dt="2019-10-16T00:32:40.960" v="1883" actId="20577"/>
          <ac:spMkLst>
            <pc:docMk/>
            <pc:sldMk cId="3193278394" sldId="312"/>
            <ac:spMk id="63" creationId="{00000000-0000-0000-0000-000000000000}"/>
          </ac:spMkLst>
        </pc:spChg>
        <pc:spChg chg="mod">
          <ac:chgData name="Md. Mainuddin" userId="531e089c6c99dc92" providerId="LiveId" clId="{AA24F393-A2C1-4728-BE88-02F45FF7BD89}" dt="2019-10-16T00:32:05.397" v="1882" actId="403"/>
          <ac:spMkLst>
            <pc:docMk/>
            <pc:sldMk cId="3193278394" sldId="312"/>
            <ac:spMk id="64" creationId="{00000000-0000-0000-0000-000000000000}"/>
          </ac:spMkLst>
        </pc:spChg>
      </pc:sldChg>
      <pc:sldChg chg="modSp add">
        <pc:chgData name="Md. Mainuddin" userId="531e089c6c99dc92" providerId="LiveId" clId="{AA24F393-A2C1-4728-BE88-02F45FF7BD89}" dt="2019-10-16T00:33:10.297" v="1899" actId="20577"/>
        <pc:sldMkLst>
          <pc:docMk/>
          <pc:sldMk cId="717520032" sldId="313"/>
        </pc:sldMkLst>
        <pc:spChg chg="mod">
          <ac:chgData name="Md. Mainuddin" userId="531e089c6c99dc92" providerId="LiveId" clId="{AA24F393-A2C1-4728-BE88-02F45FF7BD89}" dt="2019-10-16T00:33:10.297" v="1899" actId="20577"/>
          <ac:spMkLst>
            <pc:docMk/>
            <pc:sldMk cId="717520032" sldId="313"/>
            <ac:spMk id="63" creationId="{00000000-0000-0000-0000-000000000000}"/>
          </ac:spMkLst>
        </pc:spChg>
        <pc:spChg chg="mod">
          <ac:chgData name="Md. Mainuddin" userId="531e089c6c99dc92" providerId="LiveId" clId="{AA24F393-A2C1-4728-BE88-02F45FF7BD89}" dt="2019-10-16T00:33:01.844" v="1886"/>
          <ac:spMkLst>
            <pc:docMk/>
            <pc:sldMk cId="717520032" sldId="313"/>
            <ac:spMk id="64" creationId="{00000000-0000-0000-0000-000000000000}"/>
          </ac:spMkLst>
        </pc:spChg>
      </pc:sldChg>
      <pc:sldChg chg="del">
        <pc:chgData name="Md. Mainuddin" userId="531e089c6c99dc92" providerId="LiveId" clId="{AA24F393-A2C1-4728-BE88-02F45FF7BD89}" dt="2019-10-15T22:09:46.117" v="935" actId="2696"/>
        <pc:sldMkLst>
          <pc:docMk/>
          <pc:sldMk cId="2958083962" sldId="313"/>
        </pc:sldMkLst>
      </pc:sldChg>
      <pc:sldChg chg="modSp add">
        <pc:chgData name="Md. Mainuddin" userId="531e089c6c99dc92" providerId="LiveId" clId="{AA24F393-A2C1-4728-BE88-02F45FF7BD89}" dt="2019-10-16T00:46:47.974" v="2024" actId="20577"/>
        <pc:sldMkLst>
          <pc:docMk/>
          <pc:sldMk cId="833396867" sldId="314"/>
        </pc:sldMkLst>
        <pc:spChg chg="mod">
          <ac:chgData name="Md. Mainuddin" userId="531e089c6c99dc92" providerId="LiveId" clId="{AA24F393-A2C1-4728-BE88-02F45FF7BD89}" dt="2019-10-16T00:41:57.674" v="1920" actId="20577"/>
          <ac:spMkLst>
            <pc:docMk/>
            <pc:sldMk cId="833396867" sldId="314"/>
            <ac:spMk id="63" creationId="{00000000-0000-0000-0000-000000000000}"/>
          </ac:spMkLst>
        </pc:spChg>
        <pc:spChg chg="mod">
          <ac:chgData name="Md. Mainuddin" userId="531e089c6c99dc92" providerId="LiveId" clId="{AA24F393-A2C1-4728-BE88-02F45FF7BD89}" dt="2019-10-16T00:46:47.974" v="2024" actId="20577"/>
          <ac:spMkLst>
            <pc:docMk/>
            <pc:sldMk cId="833396867" sldId="314"/>
            <ac:spMk id="64" creationId="{00000000-0000-0000-0000-000000000000}"/>
          </ac:spMkLst>
        </pc:spChg>
      </pc:sldChg>
      <pc:sldChg chg="del">
        <pc:chgData name="Md. Mainuddin" userId="531e089c6c99dc92" providerId="LiveId" clId="{AA24F393-A2C1-4728-BE88-02F45FF7BD89}" dt="2019-10-15T22:09:46.121" v="936" actId="2696"/>
        <pc:sldMkLst>
          <pc:docMk/>
          <pc:sldMk cId="1902599772" sldId="314"/>
        </pc:sldMkLst>
      </pc:sldChg>
      <pc:sldChg chg="del">
        <pc:chgData name="Md. Mainuddin" userId="531e089c6c99dc92" providerId="LiveId" clId="{AA24F393-A2C1-4728-BE88-02F45FF7BD89}" dt="2019-10-15T22:09:46.125" v="937" actId="2696"/>
        <pc:sldMkLst>
          <pc:docMk/>
          <pc:sldMk cId="961036880" sldId="315"/>
        </pc:sldMkLst>
      </pc:sldChg>
      <pc:sldChg chg="modSp add">
        <pc:chgData name="Md. Mainuddin" userId="531e089c6c99dc92" providerId="LiveId" clId="{AA24F393-A2C1-4728-BE88-02F45FF7BD89}" dt="2019-10-16T00:49:05.477" v="2038"/>
        <pc:sldMkLst>
          <pc:docMk/>
          <pc:sldMk cId="1559184455" sldId="315"/>
        </pc:sldMkLst>
        <pc:spChg chg="mod">
          <ac:chgData name="Md. Mainuddin" userId="531e089c6c99dc92" providerId="LiveId" clId="{AA24F393-A2C1-4728-BE88-02F45FF7BD89}" dt="2019-10-16T00:49:05.477" v="2038"/>
          <ac:spMkLst>
            <pc:docMk/>
            <pc:sldMk cId="1559184455" sldId="315"/>
            <ac:spMk id="64" creationId="{00000000-0000-0000-0000-000000000000}"/>
          </ac:spMkLst>
        </pc:spChg>
      </pc:sldChg>
      <pc:sldChg chg="modSp add">
        <pc:chgData name="Md. Mainuddin" userId="531e089c6c99dc92" providerId="LiveId" clId="{AA24F393-A2C1-4728-BE88-02F45FF7BD89}" dt="2019-10-16T22:02:55.014" v="2135" actId="20577"/>
        <pc:sldMkLst>
          <pc:docMk/>
          <pc:sldMk cId="54677394" sldId="316"/>
        </pc:sldMkLst>
        <pc:spChg chg="mod">
          <ac:chgData name="Md. Mainuddin" userId="531e089c6c99dc92" providerId="LiveId" clId="{AA24F393-A2C1-4728-BE88-02F45FF7BD89}" dt="2019-10-16T00:50:48.905" v="2056" actId="20577"/>
          <ac:spMkLst>
            <pc:docMk/>
            <pc:sldMk cId="54677394" sldId="316"/>
            <ac:spMk id="63" creationId="{00000000-0000-0000-0000-000000000000}"/>
          </ac:spMkLst>
        </pc:spChg>
        <pc:spChg chg="mod">
          <ac:chgData name="Md. Mainuddin" userId="531e089c6c99dc92" providerId="LiveId" clId="{AA24F393-A2C1-4728-BE88-02F45FF7BD89}" dt="2019-10-16T22:02:55.014" v="2135" actId="20577"/>
          <ac:spMkLst>
            <pc:docMk/>
            <pc:sldMk cId="54677394" sldId="316"/>
            <ac:spMk id="64" creationId="{00000000-0000-0000-0000-000000000000}"/>
          </ac:spMkLst>
        </pc:spChg>
      </pc:sldChg>
      <pc:sldChg chg="del">
        <pc:chgData name="Md. Mainuddin" userId="531e089c6c99dc92" providerId="LiveId" clId="{AA24F393-A2C1-4728-BE88-02F45FF7BD89}" dt="2019-10-15T22:09:46.128" v="938" actId="2696"/>
        <pc:sldMkLst>
          <pc:docMk/>
          <pc:sldMk cId="2834338112" sldId="316"/>
        </pc:sldMkLst>
      </pc:sldChg>
      <pc:sldChg chg="del">
        <pc:chgData name="Md. Mainuddin" userId="531e089c6c99dc92" providerId="LiveId" clId="{AA24F393-A2C1-4728-BE88-02F45FF7BD89}" dt="2019-10-15T22:09:46.131" v="939" actId="2696"/>
        <pc:sldMkLst>
          <pc:docMk/>
          <pc:sldMk cId="2823563160" sldId="317"/>
        </pc:sldMkLst>
      </pc:sldChg>
      <pc:sldChg chg="modSp add">
        <pc:chgData name="Md. Mainuddin" userId="531e089c6c99dc92" providerId="LiveId" clId="{AA24F393-A2C1-4728-BE88-02F45FF7BD89}" dt="2019-10-16T01:10:18.367" v="2105" actId="14100"/>
        <pc:sldMkLst>
          <pc:docMk/>
          <pc:sldMk cId="4039353735" sldId="317"/>
        </pc:sldMkLst>
        <pc:spChg chg="mod">
          <ac:chgData name="Md. Mainuddin" userId="531e089c6c99dc92" providerId="LiveId" clId="{AA24F393-A2C1-4728-BE88-02F45FF7BD89}" dt="2019-10-16T01:09:27.769" v="2100" actId="20577"/>
          <ac:spMkLst>
            <pc:docMk/>
            <pc:sldMk cId="4039353735" sldId="317"/>
            <ac:spMk id="63" creationId="{00000000-0000-0000-0000-000000000000}"/>
          </ac:spMkLst>
        </pc:spChg>
        <pc:spChg chg="mod">
          <ac:chgData name="Md. Mainuddin" userId="531e089c6c99dc92" providerId="LiveId" clId="{AA24F393-A2C1-4728-BE88-02F45FF7BD89}" dt="2019-10-16T01:10:18.367" v="2105" actId="14100"/>
          <ac:spMkLst>
            <pc:docMk/>
            <pc:sldMk cId="4039353735" sldId="317"/>
            <ac:spMk id="64" creationId="{00000000-0000-0000-0000-000000000000}"/>
          </ac:spMkLst>
        </pc:spChg>
      </pc:sldChg>
      <pc:sldChg chg="del">
        <pc:chgData name="Md. Mainuddin" userId="531e089c6c99dc92" providerId="LiveId" clId="{AA24F393-A2C1-4728-BE88-02F45FF7BD89}" dt="2019-10-15T22:09:46.134" v="940" actId="2696"/>
        <pc:sldMkLst>
          <pc:docMk/>
          <pc:sldMk cId="2190838423" sldId="318"/>
        </pc:sldMkLst>
      </pc:sldChg>
      <pc:sldChg chg="modSp add">
        <pc:chgData name="Md. Mainuddin" userId="531e089c6c99dc92" providerId="LiveId" clId="{AA24F393-A2C1-4728-BE88-02F45FF7BD89}" dt="2019-10-16T01:12:01.488" v="2113" actId="404"/>
        <pc:sldMkLst>
          <pc:docMk/>
          <pc:sldMk cId="3445041537" sldId="318"/>
        </pc:sldMkLst>
        <pc:spChg chg="mod">
          <ac:chgData name="Md. Mainuddin" userId="531e089c6c99dc92" providerId="LiveId" clId="{AA24F393-A2C1-4728-BE88-02F45FF7BD89}" dt="2019-10-16T01:12:01.488" v="2113" actId="404"/>
          <ac:spMkLst>
            <pc:docMk/>
            <pc:sldMk cId="3445041537" sldId="318"/>
            <ac:spMk id="64" creationId="{00000000-0000-0000-0000-000000000000}"/>
          </ac:spMkLst>
        </pc:spChg>
      </pc:sldChg>
      <pc:sldChg chg="del">
        <pc:chgData name="Md. Mainuddin" userId="531e089c6c99dc92" providerId="LiveId" clId="{AA24F393-A2C1-4728-BE88-02F45FF7BD89}" dt="2019-10-15T22:09:46.136" v="941" actId="2696"/>
        <pc:sldMkLst>
          <pc:docMk/>
          <pc:sldMk cId="217967128" sldId="319"/>
        </pc:sldMkLst>
      </pc:sldChg>
      <pc:sldChg chg="del">
        <pc:chgData name="Md. Mainuddin" userId="531e089c6c99dc92" providerId="LiveId" clId="{AA24F393-A2C1-4728-BE88-02F45FF7BD89}" dt="2019-10-15T22:09:46.139" v="942" actId="2696"/>
        <pc:sldMkLst>
          <pc:docMk/>
          <pc:sldMk cId="2814354773" sldId="320"/>
        </pc:sldMkLst>
      </pc:sldChg>
      <pc:sldChg chg="del">
        <pc:chgData name="Md. Mainuddin" userId="531e089c6c99dc92" providerId="LiveId" clId="{AA24F393-A2C1-4728-BE88-02F45FF7BD89}" dt="2019-10-15T22:09:46.141" v="943" actId="2696"/>
        <pc:sldMkLst>
          <pc:docMk/>
          <pc:sldMk cId="694121402" sldId="321"/>
        </pc:sldMkLst>
      </pc:sldChg>
      <pc:sldChg chg="del">
        <pc:chgData name="Md. Mainuddin" userId="531e089c6c99dc92" providerId="LiveId" clId="{AA24F393-A2C1-4728-BE88-02F45FF7BD89}" dt="2019-10-15T22:09:46.144" v="944" actId="2696"/>
        <pc:sldMkLst>
          <pc:docMk/>
          <pc:sldMk cId="360111763" sldId="322"/>
        </pc:sldMkLst>
      </pc:sldChg>
      <pc:sldChg chg="del">
        <pc:chgData name="Md. Mainuddin" userId="531e089c6c99dc92" providerId="LiveId" clId="{AA24F393-A2C1-4728-BE88-02F45FF7BD89}" dt="2019-10-15T22:09:46.040" v="915" actId="2696"/>
        <pc:sldMkLst>
          <pc:docMk/>
          <pc:sldMk cId="1448662949" sldId="323"/>
        </pc:sldMkLst>
      </pc:sldChg>
    </pc:docChg>
  </pc:docChgLst>
  <pc:docChgLst>
    <pc:chgData name="Md. Mainuddin" userId="531e089c6c99dc92" providerId="LiveId" clId="{5CC729BC-E9B7-40A1-BEA2-571D508D4807}"/>
    <pc:docChg chg="undo custSel addSld delSld modSld sldOrd">
      <pc:chgData name="Md. Mainuddin" userId="531e089c6c99dc92" providerId="LiveId" clId="{5CC729BC-E9B7-40A1-BEA2-571D508D4807}" dt="2019-10-14T22:05:20.330" v="3578" actId="1037"/>
      <pc:docMkLst>
        <pc:docMk/>
      </pc:docMkLst>
      <pc:sldChg chg="modSp">
        <pc:chgData name="Md. Mainuddin" userId="531e089c6c99dc92" providerId="LiveId" clId="{5CC729BC-E9B7-40A1-BEA2-571D508D4807}" dt="2019-10-13T02:48:56.509" v="24" actId="20577"/>
        <pc:sldMkLst>
          <pc:docMk/>
          <pc:sldMk cId="2302340412" sldId="269"/>
        </pc:sldMkLst>
        <pc:spChg chg="mod">
          <ac:chgData name="Md. Mainuddin" userId="531e089c6c99dc92" providerId="LiveId" clId="{5CC729BC-E9B7-40A1-BEA2-571D508D4807}" dt="2019-10-13T02:48:56.509" v="24" actId="20577"/>
          <ac:spMkLst>
            <pc:docMk/>
            <pc:sldMk cId="2302340412" sldId="269"/>
            <ac:spMk id="6" creationId="{00000000-0000-0000-0000-000000000000}"/>
          </ac:spMkLst>
        </pc:spChg>
      </pc:sldChg>
      <pc:sldChg chg="addSp modSp">
        <pc:chgData name="Md. Mainuddin" userId="531e089c6c99dc92" providerId="LiveId" clId="{5CC729BC-E9B7-40A1-BEA2-571D508D4807}" dt="2019-10-13T02:57:46.719" v="286" actId="1076"/>
        <pc:sldMkLst>
          <pc:docMk/>
          <pc:sldMk cId="2918263219" sldId="271"/>
        </pc:sldMkLst>
        <pc:spChg chg="mod">
          <ac:chgData name="Md. Mainuddin" userId="531e089c6c99dc92" providerId="LiveId" clId="{5CC729BC-E9B7-40A1-BEA2-571D508D4807}" dt="2019-10-13T02:49:13.563" v="36" actId="20577"/>
          <ac:spMkLst>
            <pc:docMk/>
            <pc:sldMk cId="2918263219" sldId="271"/>
            <ac:spMk id="2" creationId="{00000000-0000-0000-0000-000000000000}"/>
          </ac:spMkLst>
        </pc:spChg>
        <pc:spChg chg="mod">
          <ac:chgData name="Md. Mainuddin" userId="531e089c6c99dc92" providerId="LiveId" clId="{5CC729BC-E9B7-40A1-BEA2-571D508D4807}" dt="2019-10-13T02:57:27.060" v="285" actId="20577"/>
          <ac:spMkLst>
            <pc:docMk/>
            <pc:sldMk cId="2918263219" sldId="271"/>
            <ac:spMk id="3" creationId="{00000000-0000-0000-0000-000000000000}"/>
          </ac:spMkLst>
        </pc:spChg>
        <pc:picChg chg="add mod">
          <ac:chgData name="Md. Mainuddin" userId="531e089c6c99dc92" providerId="LiveId" clId="{5CC729BC-E9B7-40A1-BEA2-571D508D4807}" dt="2019-10-13T02:57:46.719" v="286" actId="1076"/>
          <ac:picMkLst>
            <pc:docMk/>
            <pc:sldMk cId="2918263219" sldId="271"/>
            <ac:picMk id="4" creationId="{BA52BEC6-5946-4FF2-918C-5B628A053264}"/>
          </ac:picMkLst>
        </pc:picChg>
      </pc:sldChg>
      <pc:sldChg chg="delSp modSp">
        <pc:chgData name="Md. Mainuddin" userId="531e089c6c99dc92" providerId="LiveId" clId="{5CC729BC-E9B7-40A1-BEA2-571D508D4807}" dt="2019-10-14T15:39:03.315" v="433" actId="14100"/>
        <pc:sldMkLst>
          <pc:docMk/>
          <pc:sldMk cId="1410524596" sldId="272"/>
        </pc:sldMkLst>
        <pc:spChg chg="del">
          <ac:chgData name="Md. Mainuddin" userId="531e089c6c99dc92" providerId="LiveId" clId="{5CC729BC-E9B7-40A1-BEA2-571D508D4807}" dt="2019-10-14T15:01:09.781" v="377" actId="478"/>
          <ac:spMkLst>
            <pc:docMk/>
            <pc:sldMk cId="1410524596" sldId="272"/>
            <ac:spMk id="5" creationId="{00000000-0000-0000-0000-000000000000}"/>
          </ac:spMkLst>
        </pc:spChg>
        <pc:spChg chg="mod">
          <ac:chgData name="Md. Mainuddin" userId="531e089c6c99dc92" providerId="LiveId" clId="{5CC729BC-E9B7-40A1-BEA2-571D508D4807}" dt="2019-10-14T15:39:03.315" v="433" actId="14100"/>
          <ac:spMkLst>
            <pc:docMk/>
            <pc:sldMk cId="1410524596" sldId="272"/>
            <ac:spMk id="63" creationId="{00000000-0000-0000-0000-000000000000}"/>
          </ac:spMkLst>
        </pc:spChg>
        <pc:spChg chg="mod">
          <ac:chgData name="Md. Mainuddin" userId="531e089c6c99dc92" providerId="LiveId" clId="{5CC729BC-E9B7-40A1-BEA2-571D508D4807}" dt="2019-10-14T15:38:50.442" v="431" actId="14100"/>
          <ac:spMkLst>
            <pc:docMk/>
            <pc:sldMk cId="1410524596" sldId="272"/>
            <ac:spMk id="64" creationId="{00000000-0000-0000-0000-000000000000}"/>
          </ac:spMkLst>
        </pc:spChg>
        <pc:picChg chg="del">
          <ac:chgData name="Md. Mainuddin" userId="531e089c6c99dc92" providerId="LiveId" clId="{5CC729BC-E9B7-40A1-BEA2-571D508D4807}" dt="2019-10-14T15:01:07.064" v="376" actId="478"/>
          <ac:picMkLst>
            <pc:docMk/>
            <pc:sldMk cId="1410524596" sldId="272"/>
            <ac:picMk id="4" creationId="{00000000-0000-0000-0000-000000000000}"/>
          </ac:picMkLst>
        </pc:picChg>
      </pc:sldChg>
      <pc:sldChg chg="modSp del">
        <pc:chgData name="Md. Mainuddin" userId="531e089c6c99dc92" providerId="LiveId" clId="{5CC729BC-E9B7-40A1-BEA2-571D508D4807}" dt="2019-10-14T15:52:30.839" v="1045" actId="2696"/>
        <pc:sldMkLst>
          <pc:docMk/>
          <pc:sldMk cId="704185641" sldId="273"/>
        </pc:sldMkLst>
        <pc:spChg chg="mod">
          <ac:chgData name="Md. Mainuddin" userId="531e089c6c99dc92" providerId="LiveId" clId="{5CC729BC-E9B7-40A1-BEA2-571D508D4807}" dt="2019-10-14T15:43:15.449" v="488" actId="20577"/>
          <ac:spMkLst>
            <pc:docMk/>
            <pc:sldMk cId="704185641" sldId="273"/>
            <ac:spMk id="69" creationId="{00000000-0000-0000-0000-000000000000}"/>
          </ac:spMkLst>
        </pc:spChg>
        <pc:spChg chg="mod">
          <ac:chgData name="Md. Mainuddin" userId="531e089c6c99dc92" providerId="LiveId" clId="{5CC729BC-E9B7-40A1-BEA2-571D508D4807}" dt="2019-10-14T15:45:46.219" v="641" actId="20577"/>
          <ac:spMkLst>
            <pc:docMk/>
            <pc:sldMk cId="704185641" sldId="273"/>
            <ac:spMk id="70" creationId="{00000000-0000-0000-0000-000000000000}"/>
          </ac:spMkLst>
        </pc:spChg>
      </pc:sldChg>
      <pc:sldChg chg="modSp">
        <pc:chgData name="Md. Mainuddin" userId="531e089c6c99dc92" providerId="LiveId" clId="{5CC729BC-E9B7-40A1-BEA2-571D508D4807}" dt="2019-10-14T17:06:55.779" v="2310" actId="255"/>
        <pc:sldMkLst>
          <pc:docMk/>
          <pc:sldMk cId="2079307232" sldId="274"/>
        </pc:sldMkLst>
        <pc:spChg chg="mod">
          <ac:chgData name="Md. Mainuddin" userId="531e089c6c99dc92" providerId="LiveId" clId="{5CC729BC-E9B7-40A1-BEA2-571D508D4807}" dt="2019-10-14T17:05:06.840" v="2283" actId="20577"/>
          <ac:spMkLst>
            <pc:docMk/>
            <pc:sldMk cId="2079307232" sldId="274"/>
            <ac:spMk id="75" creationId="{00000000-0000-0000-0000-000000000000}"/>
          </ac:spMkLst>
        </pc:spChg>
        <pc:spChg chg="mod">
          <ac:chgData name="Md. Mainuddin" userId="531e089c6c99dc92" providerId="LiveId" clId="{5CC729BC-E9B7-40A1-BEA2-571D508D4807}" dt="2019-10-14T17:06:55.779" v="2310" actId="255"/>
          <ac:spMkLst>
            <pc:docMk/>
            <pc:sldMk cId="2079307232" sldId="274"/>
            <ac:spMk id="76" creationId="{00000000-0000-0000-0000-000000000000}"/>
          </ac:spMkLst>
        </pc:spChg>
      </pc:sldChg>
      <pc:sldChg chg="del">
        <pc:chgData name="Md. Mainuddin" userId="531e089c6c99dc92" providerId="LiveId" clId="{5CC729BC-E9B7-40A1-BEA2-571D508D4807}" dt="2019-10-14T17:52:52.853" v="2678" actId="2696"/>
        <pc:sldMkLst>
          <pc:docMk/>
          <pc:sldMk cId="1708452739" sldId="275"/>
        </pc:sldMkLst>
      </pc:sldChg>
      <pc:sldChg chg="modSp del">
        <pc:chgData name="Md. Mainuddin" userId="531e089c6c99dc92" providerId="LiveId" clId="{5CC729BC-E9B7-40A1-BEA2-571D508D4807}" dt="2019-10-14T17:52:52.849" v="2677" actId="2696"/>
        <pc:sldMkLst>
          <pc:docMk/>
          <pc:sldMk cId="391474440" sldId="277"/>
        </pc:sldMkLst>
        <pc:spChg chg="mod">
          <ac:chgData name="Md. Mainuddin" userId="531e089c6c99dc92" providerId="LiveId" clId="{5CC729BC-E9B7-40A1-BEA2-571D508D4807}" dt="2019-10-14T17:45:07.444" v="2599" actId="6549"/>
          <ac:spMkLst>
            <pc:docMk/>
            <pc:sldMk cId="391474440" sldId="277"/>
            <ac:spMk id="93" creationId="{00000000-0000-0000-0000-000000000000}"/>
          </ac:spMkLst>
        </pc:spChg>
        <pc:spChg chg="mod">
          <ac:chgData name="Md. Mainuddin" userId="531e089c6c99dc92" providerId="LiveId" clId="{5CC729BC-E9B7-40A1-BEA2-571D508D4807}" dt="2019-10-14T17:45:28.336" v="2604"/>
          <ac:spMkLst>
            <pc:docMk/>
            <pc:sldMk cId="391474440" sldId="277"/>
            <ac:spMk id="94" creationId="{00000000-0000-0000-0000-000000000000}"/>
          </ac:spMkLst>
        </pc:spChg>
      </pc:sldChg>
      <pc:sldChg chg="del">
        <pc:chgData name="Md. Mainuddin" userId="531e089c6c99dc92" providerId="LiveId" clId="{5CC729BC-E9B7-40A1-BEA2-571D508D4807}" dt="2019-10-14T17:52:52.856" v="2679" actId="2696"/>
        <pc:sldMkLst>
          <pc:docMk/>
          <pc:sldMk cId="3405251167" sldId="278"/>
        </pc:sldMkLst>
      </pc:sldChg>
      <pc:sldChg chg="del">
        <pc:chgData name="Md. Mainuddin" userId="531e089c6c99dc92" providerId="LiveId" clId="{5CC729BC-E9B7-40A1-BEA2-571D508D4807}" dt="2019-10-14T17:52:52.860" v="2680" actId="2696"/>
        <pc:sldMkLst>
          <pc:docMk/>
          <pc:sldMk cId="39108425" sldId="279"/>
        </pc:sldMkLst>
      </pc:sldChg>
      <pc:sldChg chg="del">
        <pc:chgData name="Md. Mainuddin" userId="531e089c6c99dc92" providerId="LiveId" clId="{5CC729BC-E9B7-40A1-BEA2-571D508D4807}" dt="2019-10-14T17:52:52.863" v="2681" actId="2696"/>
        <pc:sldMkLst>
          <pc:docMk/>
          <pc:sldMk cId="602559797" sldId="280"/>
        </pc:sldMkLst>
      </pc:sldChg>
      <pc:sldChg chg="del">
        <pc:chgData name="Md. Mainuddin" userId="531e089c6c99dc92" providerId="LiveId" clId="{5CC729BC-E9B7-40A1-BEA2-571D508D4807}" dt="2019-10-14T17:52:52.869" v="2683" actId="2696"/>
        <pc:sldMkLst>
          <pc:docMk/>
          <pc:sldMk cId="920827867" sldId="281"/>
        </pc:sldMkLst>
      </pc:sldChg>
      <pc:sldChg chg="del">
        <pc:chgData name="Md. Mainuddin" userId="531e089c6c99dc92" providerId="LiveId" clId="{5CC729BC-E9B7-40A1-BEA2-571D508D4807}" dt="2019-10-14T17:52:52.873" v="2684" actId="2696"/>
        <pc:sldMkLst>
          <pc:docMk/>
          <pc:sldMk cId="1094483873" sldId="282"/>
        </pc:sldMkLst>
      </pc:sldChg>
      <pc:sldChg chg="del">
        <pc:chgData name="Md. Mainuddin" userId="531e089c6c99dc92" providerId="LiveId" clId="{5CC729BC-E9B7-40A1-BEA2-571D508D4807}" dt="2019-10-14T17:52:52.866" v="2682" actId="2696"/>
        <pc:sldMkLst>
          <pc:docMk/>
          <pc:sldMk cId="4126843049" sldId="283"/>
        </pc:sldMkLst>
      </pc:sldChg>
      <pc:sldChg chg="del">
        <pc:chgData name="Md. Mainuddin" userId="531e089c6c99dc92" providerId="LiveId" clId="{5CC729BC-E9B7-40A1-BEA2-571D508D4807}" dt="2019-10-14T17:52:52.876" v="2685" actId="2696"/>
        <pc:sldMkLst>
          <pc:docMk/>
          <pc:sldMk cId="1848705748" sldId="284"/>
        </pc:sldMkLst>
      </pc:sldChg>
      <pc:sldChg chg="del">
        <pc:chgData name="Md. Mainuddin" userId="531e089c6c99dc92" providerId="LiveId" clId="{5CC729BC-E9B7-40A1-BEA2-571D508D4807}" dt="2019-10-14T17:52:52.879" v="2686" actId="2696"/>
        <pc:sldMkLst>
          <pc:docMk/>
          <pc:sldMk cId="1543255115" sldId="285"/>
        </pc:sldMkLst>
      </pc:sldChg>
      <pc:sldChg chg="del">
        <pc:chgData name="Md. Mainuddin" userId="531e089c6c99dc92" providerId="LiveId" clId="{5CC729BC-E9B7-40A1-BEA2-571D508D4807}" dt="2019-10-14T17:52:52.880" v="2687" actId="2696"/>
        <pc:sldMkLst>
          <pc:docMk/>
          <pc:sldMk cId="2524797852" sldId="286"/>
        </pc:sldMkLst>
      </pc:sldChg>
      <pc:sldChg chg="del">
        <pc:chgData name="Md. Mainuddin" userId="531e089c6c99dc92" providerId="LiveId" clId="{5CC729BC-E9B7-40A1-BEA2-571D508D4807}" dt="2019-10-14T17:52:52.883" v="2688" actId="2696"/>
        <pc:sldMkLst>
          <pc:docMk/>
          <pc:sldMk cId="3687556178" sldId="288"/>
        </pc:sldMkLst>
      </pc:sldChg>
      <pc:sldChg chg="del">
        <pc:chgData name="Md. Mainuddin" userId="531e089c6c99dc92" providerId="LiveId" clId="{5CC729BC-E9B7-40A1-BEA2-571D508D4807}" dt="2019-10-14T17:52:52.887" v="2689" actId="2696"/>
        <pc:sldMkLst>
          <pc:docMk/>
          <pc:sldMk cId="4184380976" sldId="289"/>
        </pc:sldMkLst>
      </pc:sldChg>
      <pc:sldChg chg="del">
        <pc:chgData name="Md. Mainuddin" userId="531e089c6c99dc92" providerId="LiveId" clId="{5CC729BC-E9B7-40A1-BEA2-571D508D4807}" dt="2019-10-14T17:52:52.889" v="2690" actId="2696"/>
        <pc:sldMkLst>
          <pc:docMk/>
          <pc:sldMk cId="3463186358" sldId="290"/>
        </pc:sldMkLst>
      </pc:sldChg>
      <pc:sldChg chg="del">
        <pc:chgData name="Md. Mainuddin" userId="531e089c6c99dc92" providerId="LiveId" clId="{5CC729BC-E9B7-40A1-BEA2-571D508D4807}" dt="2019-10-14T17:52:52.846" v="2676" actId="2696"/>
        <pc:sldMkLst>
          <pc:docMk/>
          <pc:sldMk cId="1881048004" sldId="291"/>
        </pc:sldMkLst>
      </pc:sldChg>
      <pc:sldChg chg="del">
        <pc:chgData name="Md. Mainuddin" userId="531e089c6c99dc92" providerId="LiveId" clId="{5CC729BC-E9B7-40A1-BEA2-571D508D4807}" dt="2019-10-14T17:52:52.892" v="2691" actId="2696"/>
        <pc:sldMkLst>
          <pc:docMk/>
          <pc:sldMk cId="3814545315" sldId="292"/>
        </pc:sldMkLst>
      </pc:sldChg>
      <pc:sldChg chg="del">
        <pc:chgData name="Md. Mainuddin" userId="531e089c6c99dc92" providerId="LiveId" clId="{5CC729BC-E9B7-40A1-BEA2-571D508D4807}" dt="2019-10-14T17:52:52.893" v="2692" actId="2696"/>
        <pc:sldMkLst>
          <pc:docMk/>
          <pc:sldMk cId="1964668425" sldId="293"/>
        </pc:sldMkLst>
      </pc:sldChg>
      <pc:sldChg chg="addSp delSp modSp add">
        <pc:chgData name="Md. Mainuddin" userId="531e089c6c99dc92" providerId="LiveId" clId="{5CC729BC-E9B7-40A1-BEA2-571D508D4807}" dt="2019-10-14T15:39:45.205" v="446" actId="1076"/>
        <pc:sldMkLst>
          <pc:docMk/>
          <pc:sldMk cId="3622247686" sldId="294"/>
        </pc:sldMkLst>
        <pc:spChg chg="mod">
          <ac:chgData name="Md. Mainuddin" userId="531e089c6c99dc92" providerId="LiveId" clId="{5CC729BC-E9B7-40A1-BEA2-571D508D4807}" dt="2019-10-14T15:39:45.205" v="446" actId="1076"/>
          <ac:spMkLst>
            <pc:docMk/>
            <pc:sldMk cId="3622247686" sldId="294"/>
            <ac:spMk id="2" creationId="{00000000-0000-0000-0000-000000000000}"/>
          </ac:spMkLst>
        </pc:spChg>
        <pc:spChg chg="mod">
          <ac:chgData name="Md. Mainuddin" userId="531e089c6c99dc92" providerId="LiveId" clId="{5CC729BC-E9B7-40A1-BEA2-571D508D4807}" dt="2019-10-14T15:39:38.540" v="445" actId="14100"/>
          <ac:spMkLst>
            <pc:docMk/>
            <pc:sldMk cId="3622247686" sldId="294"/>
            <ac:spMk id="3" creationId="{00000000-0000-0000-0000-000000000000}"/>
          </ac:spMkLst>
        </pc:spChg>
        <pc:graphicFrameChg chg="add mod modGraphic">
          <ac:chgData name="Md. Mainuddin" userId="531e089c6c99dc92" providerId="LiveId" clId="{5CC729BC-E9B7-40A1-BEA2-571D508D4807}" dt="2019-10-14T15:39:31.726" v="444" actId="1036"/>
          <ac:graphicFrameMkLst>
            <pc:docMk/>
            <pc:sldMk cId="3622247686" sldId="294"/>
            <ac:graphicFrameMk id="5" creationId="{392AFA7C-2382-432A-B2FC-32865F7B0C77}"/>
          </ac:graphicFrameMkLst>
        </pc:graphicFrameChg>
        <pc:picChg chg="del">
          <ac:chgData name="Md. Mainuddin" userId="531e089c6c99dc92" providerId="LiveId" clId="{5CC729BC-E9B7-40A1-BEA2-571D508D4807}" dt="2019-10-13T02:59:19.824" v="332" actId="478"/>
          <ac:picMkLst>
            <pc:docMk/>
            <pc:sldMk cId="3622247686" sldId="294"/>
            <ac:picMk id="4" creationId="{BA52BEC6-5946-4FF2-918C-5B628A053264}"/>
          </ac:picMkLst>
        </pc:picChg>
        <pc:picChg chg="add mod">
          <ac:chgData name="Md. Mainuddin" userId="531e089c6c99dc92" providerId="LiveId" clId="{5CC729BC-E9B7-40A1-BEA2-571D508D4807}" dt="2019-10-14T15:39:31.726" v="444" actId="1036"/>
          <ac:picMkLst>
            <pc:docMk/>
            <pc:sldMk cId="3622247686" sldId="294"/>
            <ac:picMk id="6" creationId="{9CD9FB2C-41D0-4A4C-9E68-1BFF6C450CCC}"/>
          </ac:picMkLst>
        </pc:picChg>
      </pc:sldChg>
      <pc:sldChg chg="addSp delSp modSp add">
        <pc:chgData name="Md. Mainuddin" userId="531e089c6c99dc92" providerId="LiveId" clId="{5CC729BC-E9B7-40A1-BEA2-571D508D4807}" dt="2019-10-14T18:06:19.499" v="3574" actId="20577"/>
        <pc:sldMkLst>
          <pc:docMk/>
          <pc:sldMk cId="3329549208" sldId="295"/>
        </pc:sldMkLst>
        <pc:spChg chg="add del mod">
          <ac:chgData name="Md. Mainuddin" userId="531e089c6c99dc92" providerId="LiveId" clId="{5CC729BC-E9B7-40A1-BEA2-571D508D4807}" dt="2019-10-14T16:01:22.385" v="1072" actId="767"/>
          <ac:spMkLst>
            <pc:docMk/>
            <pc:sldMk cId="3329549208" sldId="295"/>
            <ac:spMk id="2" creationId="{298B7319-647B-482C-89E5-A62724398F1F}"/>
          </ac:spMkLst>
        </pc:spChg>
        <pc:spChg chg="add del">
          <ac:chgData name="Md. Mainuddin" userId="531e089c6c99dc92" providerId="LiveId" clId="{5CC729BC-E9B7-40A1-BEA2-571D508D4807}" dt="2019-10-14T16:01:21.727" v="1071"/>
          <ac:spMkLst>
            <pc:docMk/>
            <pc:sldMk cId="3329549208" sldId="295"/>
            <ac:spMk id="3" creationId="{A9F747D0-8A12-4351-8D69-0E0DA2DB3EBC}"/>
          </ac:spMkLst>
        </pc:spChg>
        <pc:spChg chg="add mod">
          <ac:chgData name="Md. Mainuddin" userId="531e089c6c99dc92" providerId="LiveId" clId="{5CC729BC-E9B7-40A1-BEA2-571D508D4807}" dt="2019-10-14T16:02:47.061" v="1087" actId="20577"/>
          <ac:spMkLst>
            <pc:docMk/>
            <pc:sldMk cId="3329549208" sldId="295"/>
            <ac:spMk id="4" creationId="{9D0EACF7-56A3-42DA-856C-93E4040C0096}"/>
          </ac:spMkLst>
        </pc:spChg>
        <pc:spChg chg="mod">
          <ac:chgData name="Md. Mainuddin" userId="531e089c6c99dc92" providerId="LiveId" clId="{5CC729BC-E9B7-40A1-BEA2-571D508D4807}" dt="2019-10-14T15:54:48.986" v="1049" actId="1076"/>
          <ac:spMkLst>
            <pc:docMk/>
            <pc:sldMk cId="3329549208" sldId="295"/>
            <ac:spMk id="69" creationId="{00000000-0000-0000-0000-000000000000}"/>
          </ac:spMkLst>
        </pc:spChg>
        <pc:spChg chg="mod">
          <ac:chgData name="Md. Mainuddin" userId="531e089c6c99dc92" providerId="LiveId" clId="{5CC729BC-E9B7-40A1-BEA2-571D508D4807}" dt="2019-10-14T18:06:19.499" v="3574" actId="20577"/>
          <ac:spMkLst>
            <pc:docMk/>
            <pc:sldMk cId="3329549208" sldId="295"/>
            <ac:spMk id="70" creationId="{00000000-0000-0000-0000-000000000000}"/>
          </ac:spMkLst>
        </pc:spChg>
      </pc:sldChg>
      <pc:sldChg chg="addSp modSp add">
        <pc:chgData name="Md. Mainuddin" userId="531e089c6c99dc92" providerId="LiveId" clId="{5CC729BC-E9B7-40A1-BEA2-571D508D4807}" dt="2019-10-14T16:23:06.283" v="1858" actId="20577"/>
        <pc:sldMkLst>
          <pc:docMk/>
          <pc:sldMk cId="3540822604" sldId="296"/>
        </pc:sldMkLst>
        <pc:spChg chg="mod">
          <ac:chgData name="Md. Mainuddin" userId="531e089c6c99dc92" providerId="LiveId" clId="{5CC729BC-E9B7-40A1-BEA2-571D508D4807}" dt="2019-10-14T15:55:13.550" v="1057" actId="20577"/>
          <ac:spMkLst>
            <pc:docMk/>
            <pc:sldMk cId="3540822604" sldId="296"/>
            <ac:spMk id="69" creationId="{00000000-0000-0000-0000-000000000000}"/>
          </ac:spMkLst>
        </pc:spChg>
        <pc:spChg chg="mod">
          <ac:chgData name="Md. Mainuddin" userId="531e089c6c99dc92" providerId="LiveId" clId="{5CC729BC-E9B7-40A1-BEA2-571D508D4807}" dt="2019-10-14T16:23:06.283" v="1858" actId="20577"/>
          <ac:spMkLst>
            <pc:docMk/>
            <pc:sldMk cId="3540822604" sldId="296"/>
            <ac:spMk id="70" creationId="{00000000-0000-0000-0000-000000000000}"/>
          </ac:spMkLst>
        </pc:spChg>
        <pc:picChg chg="add mod">
          <ac:chgData name="Md. Mainuddin" userId="531e089c6c99dc92" providerId="LiveId" clId="{5CC729BC-E9B7-40A1-BEA2-571D508D4807}" dt="2019-10-14T16:16:14.241" v="1183" actId="1076"/>
          <ac:picMkLst>
            <pc:docMk/>
            <pc:sldMk cId="3540822604" sldId="296"/>
            <ac:picMk id="2" creationId="{F15CD5EF-9CF0-4B75-A9ED-1F5A7B8C368A}"/>
          </ac:picMkLst>
        </pc:picChg>
      </pc:sldChg>
      <pc:sldChg chg="delSp modSp add">
        <pc:chgData name="Md. Mainuddin" userId="531e089c6c99dc92" providerId="LiveId" clId="{5CC729BC-E9B7-40A1-BEA2-571D508D4807}" dt="2019-10-14T16:57:40.525" v="2128" actId="20577"/>
        <pc:sldMkLst>
          <pc:docMk/>
          <pc:sldMk cId="352967144" sldId="297"/>
        </pc:sldMkLst>
        <pc:spChg chg="mod">
          <ac:chgData name="Md. Mainuddin" userId="531e089c6c99dc92" providerId="LiveId" clId="{5CC729BC-E9B7-40A1-BEA2-571D508D4807}" dt="2019-10-14T16:25:14.805" v="1899" actId="20577"/>
          <ac:spMkLst>
            <pc:docMk/>
            <pc:sldMk cId="352967144" sldId="297"/>
            <ac:spMk id="69" creationId="{00000000-0000-0000-0000-000000000000}"/>
          </ac:spMkLst>
        </pc:spChg>
        <pc:spChg chg="mod">
          <ac:chgData name="Md. Mainuddin" userId="531e089c6c99dc92" providerId="LiveId" clId="{5CC729BC-E9B7-40A1-BEA2-571D508D4807}" dt="2019-10-14T16:57:40.525" v="2128" actId="20577"/>
          <ac:spMkLst>
            <pc:docMk/>
            <pc:sldMk cId="352967144" sldId="297"/>
            <ac:spMk id="70" creationId="{00000000-0000-0000-0000-000000000000}"/>
          </ac:spMkLst>
        </pc:spChg>
        <pc:picChg chg="del">
          <ac:chgData name="Md. Mainuddin" userId="531e089c6c99dc92" providerId="LiveId" clId="{5CC729BC-E9B7-40A1-BEA2-571D508D4807}" dt="2019-10-14T16:25:18.369" v="1900" actId="478"/>
          <ac:picMkLst>
            <pc:docMk/>
            <pc:sldMk cId="352967144" sldId="297"/>
            <ac:picMk id="2" creationId="{F15CD5EF-9CF0-4B75-A9ED-1F5A7B8C368A}"/>
          </ac:picMkLst>
        </pc:picChg>
      </pc:sldChg>
      <pc:sldChg chg="modSp add">
        <pc:chgData name="Md. Mainuddin" userId="531e089c6c99dc92" providerId="LiveId" clId="{5CC729BC-E9B7-40A1-BEA2-571D508D4807}" dt="2019-10-14T16:59:05.048" v="2156" actId="255"/>
        <pc:sldMkLst>
          <pc:docMk/>
          <pc:sldMk cId="1375381713" sldId="298"/>
        </pc:sldMkLst>
        <pc:spChg chg="mod">
          <ac:chgData name="Md. Mainuddin" userId="531e089c6c99dc92" providerId="LiveId" clId="{5CC729BC-E9B7-40A1-BEA2-571D508D4807}" dt="2019-10-14T16:57:53.072" v="2143" actId="20577"/>
          <ac:spMkLst>
            <pc:docMk/>
            <pc:sldMk cId="1375381713" sldId="298"/>
            <ac:spMk id="69" creationId="{00000000-0000-0000-0000-000000000000}"/>
          </ac:spMkLst>
        </pc:spChg>
        <pc:spChg chg="mod">
          <ac:chgData name="Md. Mainuddin" userId="531e089c6c99dc92" providerId="LiveId" clId="{5CC729BC-E9B7-40A1-BEA2-571D508D4807}" dt="2019-10-14T16:59:05.048" v="2156" actId="255"/>
          <ac:spMkLst>
            <pc:docMk/>
            <pc:sldMk cId="1375381713" sldId="298"/>
            <ac:spMk id="70" creationId="{00000000-0000-0000-0000-000000000000}"/>
          </ac:spMkLst>
        </pc:spChg>
      </pc:sldChg>
      <pc:sldChg chg="modSp add">
        <pc:chgData name="Md. Mainuddin" userId="531e089c6c99dc92" providerId="LiveId" clId="{5CC729BC-E9B7-40A1-BEA2-571D508D4807}" dt="2019-10-14T17:00:40.380" v="2177" actId="20577"/>
        <pc:sldMkLst>
          <pc:docMk/>
          <pc:sldMk cId="4098045754" sldId="299"/>
        </pc:sldMkLst>
        <pc:spChg chg="mod">
          <ac:chgData name="Md. Mainuddin" userId="531e089c6c99dc92" providerId="LiveId" clId="{5CC729BC-E9B7-40A1-BEA2-571D508D4807}" dt="2019-10-14T16:59:33.377" v="2162" actId="20577"/>
          <ac:spMkLst>
            <pc:docMk/>
            <pc:sldMk cId="4098045754" sldId="299"/>
            <ac:spMk id="69" creationId="{00000000-0000-0000-0000-000000000000}"/>
          </ac:spMkLst>
        </pc:spChg>
        <pc:spChg chg="mod">
          <ac:chgData name="Md. Mainuddin" userId="531e089c6c99dc92" providerId="LiveId" clId="{5CC729BC-E9B7-40A1-BEA2-571D508D4807}" dt="2019-10-14T17:00:40.380" v="2177" actId="20577"/>
          <ac:spMkLst>
            <pc:docMk/>
            <pc:sldMk cId="4098045754" sldId="299"/>
            <ac:spMk id="70" creationId="{00000000-0000-0000-0000-000000000000}"/>
          </ac:spMkLst>
        </pc:spChg>
      </pc:sldChg>
      <pc:sldChg chg="modSp add">
        <pc:chgData name="Md. Mainuddin" userId="531e089c6c99dc92" providerId="LiveId" clId="{5CC729BC-E9B7-40A1-BEA2-571D508D4807}" dt="2019-10-14T17:01:48.391" v="2201" actId="20577"/>
        <pc:sldMkLst>
          <pc:docMk/>
          <pc:sldMk cId="3328109033" sldId="300"/>
        </pc:sldMkLst>
        <pc:spChg chg="mod">
          <ac:chgData name="Md. Mainuddin" userId="531e089c6c99dc92" providerId="LiveId" clId="{5CC729BC-E9B7-40A1-BEA2-571D508D4807}" dt="2019-10-14T17:01:17.125" v="2192" actId="20577"/>
          <ac:spMkLst>
            <pc:docMk/>
            <pc:sldMk cId="3328109033" sldId="300"/>
            <ac:spMk id="69" creationId="{00000000-0000-0000-0000-000000000000}"/>
          </ac:spMkLst>
        </pc:spChg>
        <pc:spChg chg="mod">
          <ac:chgData name="Md. Mainuddin" userId="531e089c6c99dc92" providerId="LiveId" clId="{5CC729BC-E9B7-40A1-BEA2-571D508D4807}" dt="2019-10-14T17:01:48.391" v="2201" actId="20577"/>
          <ac:spMkLst>
            <pc:docMk/>
            <pc:sldMk cId="3328109033" sldId="300"/>
            <ac:spMk id="70" creationId="{00000000-0000-0000-0000-000000000000}"/>
          </ac:spMkLst>
        </pc:spChg>
      </pc:sldChg>
      <pc:sldChg chg="addSp delSp modSp add">
        <pc:chgData name="Md. Mainuddin" userId="531e089c6c99dc92" providerId="LiveId" clId="{5CC729BC-E9B7-40A1-BEA2-571D508D4807}" dt="2019-10-14T17:04:54.890" v="2256" actId="1076"/>
        <pc:sldMkLst>
          <pc:docMk/>
          <pc:sldMk cId="2764107060" sldId="301"/>
        </pc:sldMkLst>
        <pc:spChg chg="add mod">
          <ac:chgData name="Md. Mainuddin" userId="531e089c6c99dc92" providerId="LiveId" clId="{5CC729BC-E9B7-40A1-BEA2-571D508D4807}" dt="2019-10-14T17:04:54.890" v="2256" actId="1076"/>
          <ac:spMkLst>
            <pc:docMk/>
            <pc:sldMk cId="2764107060" sldId="301"/>
            <ac:spMk id="3" creationId="{57F35DBB-8C61-4B70-96A5-A8A07FFEBB50}"/>
          </ac:spMkLst>
        </pc:spChg>
        <pc:spChg chg="mod">
          <ac:chgData name="Md. Mainuddin" userId="531e089c6c99dc92" providerId="LiveId" clId="{5CC729BC-E9B7-40A1-BEA2-571D508D4807}" dt="2019-10-14T17:04:49.298" v="2255" actId="20577"/>
          <ac:spMkLst>
            <pc:docMk/>
            <pc:sldMk cId="2764107060" sldId="301"/>
            <ac:spMk id="69" creationId="{00000000-0000-0000-0000-000000000000}"/>
          </ac:spMkLst>
        </pc:spChg>
        <pc:spChg chg="del mod">
          <ac:chgData name="Md. Mainuddin" userId="531e089c6c99dc92" providerId="LiveId" clId="{5CC729BC-E9B7-40A1-BEA2-571D508D4807}" dt="2019-10-14T17:02:12.920" v="2204"/>
          <ac:spMkLst>
            <pc:docMk/>
            <pc:sldMk cId="2764107060" sldId="301"/>
            <ac:spMk id="70" creationId="{00000000-0000-0000-0000-000000000000}"/>
          </ac:spMkLst>
        </pc:spChg>
        <pc:graphicFrameChg chg="add mod modGraphic">
          <ac:chgData name="Md. Mainuddin" userId="531e089c6c99dc92" providerId="LiveId" clId="{5CC729BC-E9B7-40A1-BEA2-571D508D4807}" dt="2019-10-14T17:03:43.877" v="2228" actId="14100"/>
          <ac:graphicFrameMkLst>
            <pc:docMk/>
            <pc:sldMk cId="2764107060" sldId="301"/>
            <ac:graphicFrameMk id="2" creationId="{40776472-166B-4864-A43D-6C64E411DA2B}"/>
          </ac:graphicFrameMkLst>
        </pc:graphicFrameChg>
      </pc:sldChg>
      <pc:sldChg chg="modSp add">
        <pc:chgData name="Md. Mainuddin" userId="531e089c6c99dc92" providerId="LiveId" clId="{5CC729BC-E9B7-40A1-BEA2-571D508D4807}" dt="2019-10-14T17:08:40.577" v="2339" actId="6549"/>
        <pc:sldMkLst>
          <pc:docMk/>
          <pc:sldMk cId="3904587646" sldId="302"/>
        </pc:sldMkLst>
        <pc:spChg chg="mod">
          <ac:chgData name="Md. Mainuddin" userId="531e089c6c99dc92" providerId="LiveId" clId="{5CC729BC-E9B7-40A1-BEA2-571D508D4807}" dt="2019-10-14T17:08:04.780" v="2325" actId="20577"/>
          <ac:spMkLst>
            <pc:docMk/>
            <pc:sldMk cId="3904587646" sldId="302"/>
            <ac:spMk id="75" creationId="{00000000-0000-0000-0000-000000000000}"/>
          </ac:spMkLst>
        </pc:spChg>
        <pc:spChg chg="mod">
          <ac:chgData name="Md. Mainuddin" userId="531e089c6c99dc92" providerId="LiveId" clId="{5CC729BC-E9B7-40A1-BEA2-571D508D4807}" dt="2019-10-14T17:08:40.577" v="2339" actId="6549"/>
          <ac:spMkLst>
            <pc:docMk/>
            <pc:sldMk cId="3904587646" sldId="302"/>
            <ac:spMk id="76" creationId="{00000000-0000-0000-0000-000000000000}"/>
          </ac:spMkLst>
        </pc:spChg>
      </pc:sldChg>
      <pc:sldChg chg="modSp add">
        <pc:chgData name="Md. Mainuddin" userId="531e089c6c99dc92" providerId="LiveId" clId="{5CC729BC-E9B7-40A1-BEA2-571D508D4807}" dt="2019-10-14T22:05:20.330" v="3578" actId="1037"/>
        <pc:sldMkLst>
          <pc:docMk/>
          <pc:sldMk cId="1695180841" sldId="303"/>
        </pc:sldMkLst>
        <pc:spChg chg="mod">
          <ac:chgData name="Md. Mainuddin" userId="531e089c6c99dc92" providerId="LiveId" clId="{5CC729BC-E9B7-40A1-BEA2-571D508D4807}" dt="2019-10-14T17:09:19.336" v="2372" actId="20577"/>
          <ac:spMkLst>
            <pc:docMk/>
            <pc:sldMk cId="1695180841" sldId="303"/>
            <ac:spMk id="75" creationId="{00000000-0000-0000-0000-000000000000}"/>
          </ac:spMkLst>
        </pc:spChg>
        <pc:spChg chg="mod">
          <ac:chgData name="Md. Mainuddin" userId="531e089c6c99dc92" providerId="LiveId" clId="{5CC729BC-E9B7-40A1-BEA2-571D508D4807}" dt="2019-10-14T22:05:20.330" v="3578" actId="1037"/>
          <ac:spMkLst>
            <pc:docMk/>
            <pc:sldMk cId="1695180841" sldId="303"/>
            <ac:spMk id="76" creationId="{00000000-0000-0000-0000-000000000000}"/>
          </ac:spMkLst>
        </pc:spChg>
      </pc:sldChg>
      <pc:sldChg chg="modSp add">
        <pc:chgData name="Md. Mainuddin" userId="531e089c6c99dc92" providerId="LiveId" clId="{5CC729BC-E9B7-40A1-BEA2-571D508D4807}" dt="2019-10-14T17:12:59.339" v="2405" actId="20577"/>
        <pc:sldMkLst>
          <pc:docMk/>
          <pc:sldMk cId="3773335020" sldId="304"/>
        </pc:sldMkLst>
        <pc:spChg chg="mod">
          <ac:chgData name="Md. Mainuddin" userId="531e089c6c99dc92" providerId="LiveId" clId="{5CC729BC-E9B7-40A1-BEA2-571D508D4807}" dt="2019-10-14T17:12:59.339" v="2405" actId="20577"/>
          <ac:spMkLst>
            <pc:docMk/>
            <pc:sldMk cId="3773335020" sldId="304"/>
            <ac:spMk id="76" creationId="{00000000-0000-0000-0000-000000000000}"/>
          </ac:spMkLst>
        </pc:spChg>
      </pc:sldChg>
      <pc:sldChg chg="modSp add">
        <pc:chgData name="Md. Mainuddin" userId="531e089c6c99dc92" providerId="LiveId" clId="{5CC729BC-E9B7-40A1-BEA2-571D508D4807}" dt="2019-10-14T17:14:19.471" v="2425" actId="20577"/>
        <pc:sldMkLst>
          <pc:docMk/>
          <pc:sldMk cId="3277512785" sldId="305"/>
        </pc:sldMkLst>
        <pc:spChg chg="mod">
          <ac:chgData name="Md. Mainuddin" userId="531e089c6c99dc92" providerId="LiveId" clId="{5CC729BC-E9B7-40A1-BEA2-571D508D4807}" dt="2019-10-14T17:14:19.471" v="2425" actId="20577"/>
          <ac:spMkLst>
            <pc:docMk/>
            <pc:sldMk cId="3277512785" sldId="305"/>
            <ac:spMk id="75" creationId="{00000000-0000-0000-0000-000000000000}"/>
          </ac:spMkLst>
        </pc:spChg>
        <pc:spChg chg="mod">
          <ac:chgData name="Md. Mainuddin" userId="531e089c6c99dc92" providerId="LiveId" clId="{5CC729BC-E9B7-40A1-BEA2-571D508D4807}" dt="2019-10-14T17:14:00.820" v="2418" actId="2711"/>
          <ac:spMkLst>
            <pc:docMk/>
            <pc:sldMk cId="3277512785" sldId="305"/>
            <ac:spMk id="76" creationId="{00000000-0000-0000-0000-000000000000}"/>
          </ac:spMkLst>
        </pc:spChg>
      </pc:sldChg>
      <pc:sldChg chg="modSp add">
        <pc:chgData name="Md. Mainuddin" userId="531e089c6c99dc92" providerId="LiveId" clId="{5CC729BC-E9B7-40A1-BEA2-571D508D4807}" dt="2019-10-14T17:16:06.461" v="2440" actId="113"/>
        <pc:sldMkLst>
          <pc:docMk/>
          <pc:sldMk cId="2342583229" sldId="306"/>
        </pc:sldMkLst>
        <pc:spChg chg="mod">
          <ac:chgData name="Md. Mainuddin" userId="531e089c6c99dc92" providerId="LiveId" clId="{5CC729BC-E9B7-40A1-BEA2-571D508D4807}" dt="2019-10-14T17:15:54.872" v="2439" actId="20577"/>
          <ac:spMkLst>
            <pc:docMk/>
            <pc:sldMk cId="2342583229" sldId="306"/>
            <ac:spMk id="75" creationId="{00000000-0000-0000-0000-000000000000}"/>
          </ac:spMkLst>
        </pc:spChg>
        <pc:spChg chg="mod">
          <ac:chgData name="Md. Mainuddin" userId="531e089c6c99dc92" providerId="LiveId" clId="{5CC729BC-E9B7-40A1-BEA2-571D508D4807}" dt="2019-10-14T17:16:06.461" v="2440" actId="113"/>
          <ac:spMkLst>
            <pc:docMk/>
            <pc:sldMk cId="2342583229" sldId="306"/>
            <ac:spMk id="76" creationId="{00000000-0000-0000-0000-000000000000}"/>
          </ac:spMkLst>
        </pc:spChg>
      </pc:sldChg>
      <pc:sldChg chg="modSp add">
        <pc:chgData name="Md. Mainuddin" userId="531e089c6c99dc92" providerId="LiveId" clId="{5CC729BC-E9B7-40A1-BEA2-571D508D4807}" dt="2019-10-14T17:24:12.730" v="2455"/>
        <pc:sldMkLst>
          <pc:docMk/>
          <pc:sldMk cId="3668252976" sldId="307"/>
        </pc:sldMkLst>
        <pc:spChg chg="mod">
          <ac:chgData name="Md. Mainuddin" userId="531e089c6c99dc92" providerId="LiveId" clId="{5CC729BC-E9B7-40A1-BEA2-571D508D4807}" dt="2019-10-14T17:24:12.730" v="2455"/>
          <ac:spMkLst>
            <pc:docMk/>
            <pc:sldMk cId="3668252976" sldId="307"/>
            <ac:spMk id="76" creationId="{00000000-0000-0000-0000-000000000000}"/>
          </ac:spMkLst>
        </pc:spChg>
      </pc:sldChg>
      <pc:sldChg chg="modSp add">
        <pc:chgData name="Md. Mainuddin" userId="531e089c6c99dc92" providerId="LiveId" clId="{5CC729BC-E9B7-40A1-BEA2-571D508D4807}" dt="2019-10-14T17:25:36.777" v="2464" actId="20577"/>
        <pc:sldMkLst>
          <pc:docMk/>
          <pc:sldMk cId="2168512383" sldId="308"/>
        </pc:sldMkLst>
        <pc:spChg chg="mod">
          <ac:chgData name="Md. Mainuddin" userId="531e089c6c99dc92" providerId="LiveId" clId="{5CC729BC-E9B7-40A1-BEA2-571D508D4807}" dt="2019-10-14T17:25:36.777" v="2464" actId="20577"/>
          <ac:spMkLst>
            <pc:docMk/>
            <pc:sldMk cId="2168512383" sldId="308"/>
            <ac:spMk id="76" creationId="{00000000-0000-0000-0000-000000000000}"/>
          </ac:spMkLst>
        </pc:spChg>
      </pc:sldChg>
      <pc:sldChg chg="addSp modSp add">
        <pc:chgData name="Md. Mainuddin" userId="531e089c6c99dc92" providerId="LiveId" clId="{5CC729BC-E9B7-40A1-BEA2-571D508D4807}" dt="2019-10-14T17:31:01.992" v="2513" actId="1076"/>
        <pc:sldMkLst>
          <pc:docMk/>
          <pc:sldMk cId="1613846600" sldId="309"/>
        </pc:sldMkLst>
        <pc:spChg chg="add mod">
          <ac:chgData name="Md. Mainuddin" userId="531e089c6c99dc92" providerId="LiveId" clId="{5CC729BC-E9B7-40A1-BEA2-571D508D4807}" dt="2019-10-14T17:30:45.541" v="2504" actId="1076"/>
          <ac:spMkLst>
            <pc:docMk/>
            <pc:sldMk cId="1613846600" sldId="309"/>
            <ac:spMk id="2" creationId="{290DE580-9774-4918-9C28-50D4E805FDD7}"/>
          </ac:spMkLst>
        </pc:spChg>
        <pc:spChg chg="add mod">
          <ac:chgData name="Md. Mainuddin" userId="531e089c6c99dc92" providerId="LiveId" clId="{5CC729BC-E9B7-40A1-BEA2-571D508D4807}" dt="2019-10-14T17:31:01.992" v="2513" actId="1076"/>
          <ac:spMkLst>
            <pc:docMk/>
            <pc:sldMk cId="1613846600" sldId="309"/>
            <ac:spMk id="3" creationId="{BE43AED9-2C98-4879-9194-A1FC76545EC3}"/>
          </ac:spMkLst>
        </pc:spChg>
        <pc:spChg chg="mod">
          <ac:chgData name="Md. Mainuddin" userId="531e089c6c99dc92" providerId="LiveId" clId="{5CC729BC-E9B7-40A1-BEA2-571D508D4807}" dt="2019-10-14T17:27:05.082" v="2468" actId="20577"/>
          <ac:spMkLst>
            <pc:docMk/>
            <pc:sldMk cId="1613846600" sldId="309"/>
            <ac:spMk id="75" creationId="{00000000-0000-0000-0000-000000000000}"/>
          </ac:spMkLst>
        </pc:spChg>
        <pc:spChg chg="mod">
          <ac:chgData name="Md. Mainuddin" userId="531e089c6c99dc92" providerId="LiveId" clId="{5CC729BC-E9B7-40A1-BEA2-571D508D4807}" dt="2019-10-14T17:30:11.251" v="2500" actId="20577"/>
          <ac:spMkLst>
            <pc:docMk/>
            <pc:sldMk cId="1613846600" sldId="309"/>
            <ac:spMk id="76" creationId="{00000000-0000-0000-0000-000000000000}"/>
          </ac:spMkLst>
        </pc:spChg>
      </pc:sldChg>
      <pc:sldChg chg="delSp modSp add">
        <pc:chgData name="Md. Mainuddin" userId="531e089c6c99dc92" providerId="LiveId" clId="{5CC729BC-E9B7-40A1-BEA2-571D508D4807}" dt="2019-10-14T17:33:47.428" v="2541" actId="403"/>
        <pc:sldMkLst>
          <pc:docMk/>
          <pc:sldMk cId="244025158" sldId="310"/>
        </pc:sldMkLst>
        <pc:spChg chg="del">
          <ac:chgData name="Md. Mainuddin" userId="531e089c6c99dc92" providerId="LiveId" clId="{5CC729BC-E9B7-40A1-BEA2-571D508D4807}" dt="2019-10-14T17:31:46.637" v="2518" actId="478"/>
          <ac:spMkLst>
            <pc:docMk/>
            <pc:sldMk cId="244025158" sldId="310"/>
            <ac:spMk id="2" creationId="{290DE580-9774-4918-9C28-50D4E805FDD7}"/>
          </ac:spMkLst>
        </pc:spChg>
        <pc:spChg chg="del">
          <ac:chgData name="Md. Mainuddin" userId="531e089c6c99dc92" providerId="LiveId" clId="{5CC729BC-E9B7-40A1-BEA2-571D508D4807}" dt="2019-10-14T17:31:49.508" v="2519" actId="478"/>
          <ac:spMkLst>
            <pc:docMk/>
            <pc:sldMk cId="244025158" sldId="310"/>
            <ac:spMk id="3" creationId="{BE43AED9-2C98-4879-9194-A1FC76545EC3}"/>
          </ac:spMkLst>
        </pc:spChg>
        <pc:spChg chg="mod">
          <ac:chgData name="Md. Mainuddin" userId="531e089c6c99dc92" providerId="LiveId" clId="{5CC729BC-E9B7-40A1-BEA2-571D508D4807}" dt="2019-10-14T17:31:31.274" v="2517" actId="20577"/>
          <ac:spMkLst>
            <pc:docMk/>
            <pc:sldMk cId="244025158" sldId="310"/>
            <ac:spMk id="75" creationId="{00000000-0000-0000-0000-000000000000}"/>
          </ac:spMkLst>
        </pc:spChg>
        <pc:spChg chg="mod">
          <ac:chgData name="Md. Mainuddin" userId="531e089c6c99dc92" providerId="LiveId" clId="{5CC729BC-E9B7-40A1-BEA2-571D508D4807}" dt="2019-10-14T17:33:47.428" v="2541" actId="403"/>
          <ac:spMkLst>
            <pc:docMk/>
            <pc:sldMk cId="244025158" sldId="310"/>
            <ac:spMk id="76" creationId="{00000000-0000-0000-0000-000000000000}"/>
          </ac:spMkLst>
        </pc:spChg>
      </pc:sldChg>
      <pc:sldChg chg="modSp add">
        <pc:chgData name="Md. Mainuddin" userId="531e089c6c99dc92" providerId="LiveId" clId="{5CC729BC-E9B7-40A1-BEA2-571D508D4807}" dt="2019-10-14T17:34:20.218" v="2552" actId="20577"/>
        <pc:sldMkLst>
          <pc:docMk/>
          <pc:sldMk cId="3271548867" sldId="311"/>
        </pc:sldMkLst>
        <pc:spChg chg="mod">
          <ac:chgData name="Md. Mainuddin" userId="531e089c6c99dc92" providerId="LiveId" clId="{5CC729BC-E9B7-40A1-BEA2-571D508D4807}" dt="2019-10-14T17:34:20.218" v="2552" actId="20577"/>
          <ac:spMkLst>
            <pc:docMk/>
            <pc:sldMk cId="3271548867" sldId="311"/>
            <ac:spMk id="76" creationId="{00000000-0000-0000-0000-000000000000}"/>
          </ac:spMkLst>
        </pc:spChg>
      </pc:sldChg>
      <pc:sldChg chg="modSp add">
        <pc:chgData name="Md. Mainuddin" userId="531e089c6c99dc92" providerId="LiveId" clId="{5CC729BC-E9B7-40A1-BEA2-571D508D4807}" dt="2019-10-14T17:35:29.681" v="2569" actId="6549"/>
        <pc:sldMkLst>
          <pc:docMk/>
          <pc:sldMk cId="3162126133" sldId="312"/>
        </pc:sldMkLst>
        <pc:spChg chg="mod">
          <ac:chgData name="Md. Mainuddin" userId="531e089c6c99dc92" providerId="LiveId" clId="{5CC729BC-E9B7-40A1-BEA2-571D508D4807}" dt="2019-10-14T17:35:29.681" v="2569" actId="6549"/>
          <ac:spMkLst>
            <pc:docMk/>
            <pc:sldMk cId="3162126133" sldId="312"/>
            <ac:spMk id="75" creationId="{00000000-0000-0000-0000-000000000000}"/>
          </ac:spMkLst>
        </pc:spChg>
        <pc:spChg chg="mod">
          <ac:chgData name="Md. Mainuddin" userId="531e089c6c99dc92" providerId="LiveId" clId="{5CC729BC-E9B7-40A1-BEA2-571D508D4807}" dt="2019-10-14T17:35:14.775" v="2566" actId="6549"/>
          <ac:spMkLst>
            <pc:docMk/>
            <pc:sldMk cId="3162126133" sldId="312"/>
            <ac:spMk id="76" creationId="{00000000-0000-0000-0000-000000000000}"/>
          </ac:spMkLst>
        </pc:spChg>
      </pc:sldChg>
      <pc:sldChg chg="modSp add">
        <pc:chgData name="Md. Mainuddin" userId="531e089c6c99dc92" providerId="LiveId" clId="{5CC729BC-E9B7-40A1-BEA2-571D508D4807}" dt="2019-10-14T17:43:39.819" v="2592" actId="255"/>
        <pc:sldMkLst>
          <pc:docMk/>
          <pc:sldMk cId="2958083962" sldId="313"/>
        </pc:sldMkLst>
        <pc:spChg chg="mod">
          <ac:chgData name="Md. Mainuddin" userId="531e089c6c99dc92" providerId="LiveId" clId="{5CC729BC-E9B7-40A1-BEA2-571D508D4807}" dt="2019-10-14T17:41:11.988" v="2580" actId="20577"/>
          <ac:spMkLst>
            <pc:docMk/>
            <pc:sldMk cId="2958083962" sldId="313"/>
            <ac:spMk id="75" creationId="{00000000-0000-0000-0000-000000000000}"/>
          </ac:spMkLst>
        </pc:spChg>
        <pc:spChg chg="mod">
          <ac:chgData name="Md. Mainuddin" userId="531e089c6c99dc92" providerId="LiveId" clId="{5CC729BC-E9B7-40A1-BEA2-571D508D4807}" dt="2019-10-14T17:43:39.819" v="2592" actId="255"/>
          <ac:spMkLst>
            <pc:docMk/>
            <pc:sldMk cId="2958083962" sldId="313"/>
            <ac:spMk id="76" creationId="{00000000-0000-0000-0000-000000000000}"/>
          </ac:spMkLst>
        </pc:spChg>
      </pc:sldChg>
      <pc:sldChg chg="modSp add">
        <pc:chgData name="Md. Mainuddin" userId="531e089c6c99dc92" providerId="LiveId" clId="{5CC729BC-E9B7-40A1-BEA2-571D508D4807}" dt="2019-10-14T17:43:49.649" v="2593" actId="255"/>
        <pc:sldMkLst>
          <pc:docMk/>
          <pc:sldMk cId="1902599772" sldId="314"/>
        </pc:sldMkLst>
        <pc:spChg chg="mod">
          <ac:chgData name="Md. Mainuddin" userId="531e089c6c99dc92" providerId="LiveId" clId="{5CC729BC-E9B7-40A1-BEA2-571D508D4807}" dt="2019-10-14T17:43:49.649" v="2593" actId="255"/>
          <ac:spMkLst>
            <pc:docMk/>
            <pc:sldMk cId="1902599772" sldId="314"/>
            <ac:spMk id="76" creationId="{00000000-0000-0000-0000-000000000000}"/>
          </ac:spMkLst>
        </pc:spChg>
      </pc:sldChg>
      <pc:sldChg chg="modSp add ord">
        <pc:chgData name="Md. Mainuddin" userId="531e089c6c99dc92" providerId="LiveId" clId="{5CC729BC-E9B7-40A1-BEA2-571D508D4807}" dt="2019-10-14T17:46:04.507" v="2613"/>
        <pc:sldMkLst>
          <pc:docMk/>
          <pc:sldMk cId="961036880" sldId="315"/>
        </pc:sldMkLst>
        <pc:spChg chg="mod">
          <ac:chgData name="Md. Mainuddin" userId="531e089c6c99dc92" providerId="LiveId" clId="{5CC729BC-E9B7-40A1-BEA2-571D508D4807}" dt="2019-10-14T17:46:04.507" v="2613"/>
          <ac:spMkLst>
            <pc:docMk/>
            <pc:sldMk cId="961036880" sldId="315"/>
            <ac:spMk id="75" creationId="{00000000-0000-0000-0000-000000000000}"/>
          </ac:spMkLst>
        </pc:spChg>
        <pc:spChg chg="mod">
          <ac:chgData name="Md. Mainuddin" userId="531e089c6c99dc92" providerId="LiveId" clId="{5CC729BC-E9B7-40A1-BEA2-571D508D4807}" dt="2019-10-14T17:45:55.309" v="2612" actId="20577"/>
          <ac:spMkLst>
            <pc:docMk/>
            <pc:sldMk cId="961036880" sldId="315"/>
            <ac:spMk id="76" creationId="{00000000-0000-0000-0000-000000000000}"/>
          </ac:spMkLst>
        </pc:spChg>
      </pc:sldChg>
      <pc:sldChg chg="modSp add">
        <pc:chgData name="Md. Mainuddin" userId="531e089c6c99dc92" providerId="LiveId" clId="{5CC729BC-E9B7-40A1-BEA2-571D508D4807}" dt="2019-10-14T17:48:13.020" v="2635" actId="255"/>
        <pc:sldMkLst>
          <pc:docMk/>
          <pc:sldMk cId="2834338112" sldId="316"/>
        </pc:sldMkLst>
        <pc:spChg chg="mod">
          <ac:chgData name="Md. Mainuddin" userId="531e089c6c99dc92" providerId="LiveId" clId="{5CC729BC-E9B7-40A1-BEA2-571D508D4807}" dt="2019-10-14T17:48:13.020" v="2635" actId="255"/>
          <ac:spMkLst>
            <pc:docMk/>
            <pc:sldMk cId="2834338112" sldId="316"/>
            <ac:spMk id="76" creationId="{00000000-0000-0000-0000-000000000000}"/>
          </ac:spMkLst>
        </pc:spChg>
      </pc:sldChg>
      <pc:sldChg chg="modSp add">
        <pc:chgData name="Md. Mainuddin" userId="531e089c6c99dc92" providerId="LiveId" clId="{5CC729BC-E9B7-40A1-BEA2-571D508D4807}" dt="2019-10-14T17:47:54.455" v="2633" actId="2711"/>
        <pc:sldMkLst>
          <pc:docMk/>
          <pc:sldMk cId="2823563160" sldId="317"/>
        </pc:sldMkLst>
        <pc:spChg chg="mod">
          <ac:chgData name="Md. Mainuddin" userId="531e089c6c99dc92" providerId="LiveId" clId="{5CC729BC-E9B7-40A1-BEA2-571D508D4807}" dt="2019-10-14T17:47:54.455" v="2633" actId="2711"/>
          <ac:spMkLst>
            <pc:docMk/>
            <pc:sldMk cId="2823563160" sldId="317"/>
            <ac:spMk id="76" creationId="{00000000-0000-0000-0000-000000000000}"/>
          </ac:spMkLst>
        </pc:spChg>
      </pc:sldChg>
      <pc:sldChg chg="modSp add">
        <pc:chgData name="Md. Mainuddin" userId="531e089c6c99dc92" providerId="LiveId" clId="{5CC729BC-E9B7-40A1-BEA2-571D508D4807}" dt="2019-10-14T17:49:14.795" v="2648" actId="20577"/>
        <pc:sldMkLst>
          <pc:docMk/>
          <pc:sldMk cId="2190838423" sldId="318"/>
        </pc:sldMkLst>
        <pc:spChg chg="mod">
          <ac:chgData name="Md. Mainuddin" userId="531e089c6c99dc92" providerId="LiveId" clId="{5CC729BC-E9B7-40A1-BEA2-571D508D4807}" dt="2019-10-14T17:49:14.795" v="2648" actId="20577"/>
          <ac:spMkLst>
            <pc:docMk/>
            <pc:sldMk cId="2190838423" sldId="318"/>
            <ac:spMk id="76" creationId="{00000000-0000-0000-0000-000000000000}"/>
          </ac:spMkLst>
        </pc:spChg>
      </pc:sldChg>
      <pc:sldChg chg="modSp add">
        <pc:chgData name="Md. Mainuddin" userId="531e089c6c99dc92" providerId="LiveId" clId="{5CC729BC-E9B7-40A1-BEA2-571D508D4807}" dt="2019-10-14T17:49:56.822" v="2662" actId="6549"/>
        <pc:sldMkLst>
          <pc:docMk/>
          <pc:sldMk cId="217967128" sldId="319"/>
        </pc:sldMkLst>
        <pc:spChg chg="mod">
          <ac:chgData name="Md. Mainuddin" userId="531e089c6c99dc92" providerId="LiveId" clId="{5CC729BC-E9B7-40A1-BEA2-571D508D4807}" dt="2019-10-14T17:49:56.822" v="2662" actId="6549"/>
          <ac:spMkLst>
            <pc:docMk/>
            <pc:sldMk cId="217967128" sldId="319"/>
            <ac:spMk id="76" creationId="{00000000-0000-0000-0000-000000000000}"/>
          </ac:spMkLst>
        </pc:spChg>
      </pc:sldChg>
      <pc:sldChg chg="modSp add">
        <pc:chgData name="Md. Mainuddin" userId="531e089c6c99dc92" providerId="LiveId" clId="{5CC729BC-E9B7-40A1-BEA2-571D508D4807}" dt="2019-10-14T17:51:12.090" v="2675" actId="255"/>
        <pc:sldMkLst>
          <pc:docMk/>
          <pc:sldMk cId="2814354773" sldId="320"/>
        </pc:sldMkLst>
        <pc:spChg chg="mod">
          <ac:chgData name="Md. Mainuddin" userId="531e089c6c99dc92" providerId="LiveId" clId="{5CC729BC-E9B7-40A1-BEA2-571D508D4807}" dt="2019-10-14T17:51:12.090" v="2675" actId="255"/>
          <ac:spMkLst>
            <pc:docMk/>
            <pc:sldMk cId="2814354773" sldId="320"/>
            <ac:spMk id="76" creationId="{00000000-0000-0000-0000-000000000000}"/>
          </ac:spMkLst>
        </pc:spChg>
      </pc:sldChg>
      <pc:sldChg chg="modSp add">
        <pc:chgData name="Md. Mainuddin" userId="531e089c6c99dc92" providerId="LiveId" clId="{5CC729BC-E9B7-40A1-BEA2-571D508D4807}" dt="2019-10-14T18:00:58.804" v="3494" actId="403"/>
        <pc:sldMkLst>
          <pc:docMk/>
          <pc:sldMk cId="694121402" sldId="321"/>
        </pc:sldMkLst>
        <pc:spChg chg="mod">
          <ac:chgData name="Md. Mainuddin" userId="531e089c6c99dc92" providerId="LiveId" clId="{5CC729BC-E9B7-40A1-BEA2-571D508D4807}" dt="2019-10-14T17:55:43.104" v="2771" actId="20577"/>
          <ac:spMkLst>
            <pc:docMk/>
            <pc:sldMk cId="694121402" sldId="321"/>
            <ac:spMk id="75" creationId="{00000000-0000-0000-0000-000000000000}"/>
          </ac:spMkLst>
        </pc:spChg>
        <pc:spChg chg="mod">
          <ac:chgData name="Md. Mainuddin" userId="531e089c6c99dc92" providerId="LiveId" clId="{5CC729BC-E9B7-40A1-BEA2-571D508D4807}" dt="2019-10-14T18:00:58.804" v="3494" actId="403"/>
          <ac:spMkLst>
            <pc:docMk/>
            <pc:sldMk cId="694121402" sldId="321"/>
            <ac:spMk id="76" creationId="{00000000-0000-0000-0000-000000000000}"/>
          </ac:spMkLst>
        </pc:spChg>
      </pc:sldChg>
      <pc:sldChg chg="modSp add">
        <pc:chgData name="Md. Mainuddin" userId="531e089c6c99dc92" providerId="LiveId" clId="{5CC729BC-E9B7-40A1-BEA2-571D508D4807}" dt="2019-10-14T18:02:10.456" v="3499" actId="255"/>
        <pc:sldMkLst>
          <pc:docMk/>
          <pc:sldMk cId="360111763" sldId="322"/>
        </pc:sldMkLst>
        <pc:spChg chg="mod">
          <ac:chgData name="Md. Mainuddin" userId="531e089c6c99dc92" providerId="LiveId" clId="{5CC729BC-E9B7-40A1-BEA2-571D508D4807}" dt="2019-10-14T18:02:10.456" v="3499" actId="255"/>
          <ac:spMkLst>
            <pc:docMk/>
            <pc:sldMk cId="360111763" sldId="322"/>
            <ac:spMk id="76" creationId="{00000000-0000-0000-0000-000000000000}"/>
          </ac:spMkLst>
        </pc:spChg>
      </pc:sldChg>
      <pc:sldChg chg="modSp add">
        <pc:chgData name="Md. Mainuddin" userId="531e089c6c99dc92" providerId="LiveId" clId="{5CC729BC-E9B7-40A1-BEA2-571D508D4807}" dt="2019-10-14T18:04:43.650" v="3560" actId="20577"/>
        <pc:sldMkLst>
          <pc:docMk/>
          <pc:sldMk cId="1448662949" sldId="323"/>
        </pc:sldMkLst>
        <pc:spChg chg="mod">
          <ac:chgData name="Md. Mainuddin" userId="531e089c6c99dc92" providerId="LiveId" clId="{5CC729BC-E9B7-40A1-BEA2-571D508D4807}" dt="2019-10-14T18:04:43.650" v="3560" actId="20577"/>
          <ac:spMkLst>
            <pc:docMk/>
            <pc:sldMk cId="1448662949" sldId="323"/>
            <ac:spMk id="75" creationId="{00000000-0000-0000-0000-000000000000}"/>
          </ac:spMkLst>
        </pc:spChg>
        <pc:spChg chg="mod">
          <ac:chgData name="Md. Mainuddin" userId="531e089c6c99dc92" providerId="LiveId" clId="{5CC729BC-E9B7-40A1-BEA2-571D508D4807}" dt="2019-10-14T18:03:48.965" v="3537" actId="179"/>
          <ac:spMkLst>
            <pc:docMk/>
            <pc:sldMk cId="1448662949" sldId="323"/>
            <ac:spMk id="76" creationId="{00000000-0000-0000-0000-000000000000}"/>
          </ac:spMkLst>
        </pc:spChg>
      </pc:sldChg>
    </pc:docChg>
  </pc:docChgLst>
  <pc:docChgLst>
    <pc:chgData name="Md. Mainuddin" userId="531e089c6c99dc92" providerId="LiveId" clId="{767F7942-D13C-4150-AB8E-CFEB3C55B8C9}"/>
    <pc:docChg chg="undo custSel addSld delSld modSld sldOrd">
      <pc:chgData name="Md. Mainuddin" userId="531e089c6c99dc92" providerId="LiveId" clId="{767F7942-D13C-4150-AB8E-CFEB3C55B8C9}" dt="2019-10-28T15:07:33.840" v="1345"/>
      <pc:docMkLst>
        <pc:docMk/>
      </pc:docMkLst>
      <pc:sldChg chg="addSp modSp">
        <pc:chgData name="Md. Mainuddin" userId="531e089c6c99dc92" providerId="LiveId" clId="{767F7942-D13C-4150-AB8E-CFEB3C55B8C9}" dt="2019-10-27T17:06:02.634" v="34" actId="20577"/>
        <pc:sldMkLst>
          <pc:docMk/>
          <pc:sldMk cId="2302340412" sldId="269"/>
        </pc:sldMkLst>
        <pc:spChg chg="mod">
          <ac:chgData name="Md. Mainuddin" userId="531e089c6c99dc92" providerId="LiveId" clId="{767F7942-D13C-4150-AB8E-CFEB3C55B8C9}" dt="2019-10-27T17:06:02.634" v="34" actId="20577"/>
          <ac:spMkLst>
            <pc:docMk/>
            <pc:sldMk cId="2302340412" sldId="269"/>
            <ac:spMk id="6" creationId="{00000000-0000-0000-0000-000000000000}"/>
          </ac:spMkLst>
        </pc:spChg>
        <pc:picChg chg="mod">
          <ac:chgData name="Md. Mainuddin" userId="531e089c6c99dc92" providerId="LiveId" clId="{767F7942-D13C-4150-AB8E-CFEB3C55B8C9}" dt="2019-10-27T17:04:40.071" v="1" actId="1076"/>
          <ac:picMkLst>
            <pc:docMk/>
            <pc:sldMk cId="2302340412" sldId="269"/>
            <ac:picMk id="2" creationId="{98DC682A-D170-4B4F-831C-D72F3ACA94D4}"/>
          </ac:picMkLst>
        </pc:picChg>
        <pc:picChg chg="add mod">
          <ac:chgData name="Md. Mainuddin" userId="531e089c6c99dc92" providerId="LiveId" clId="{767F7942-D13C-4150-AB8E-CFEB3C55B8C9}" dt="2019-10-27T17:04:55.916" v="5" actId="1076"/>
          <ac:picMkLst>
            <pc:docMk/>
            <pc:sldMk cId="2302340412" sldId="269"/>
            <ac:picMk id="7" creationId="{68719947-415C-479F-9C5B-1D3EABF6E302}"/>
          </ac:picMkLst>
        </pc:picChg>
      </pc:sldChg>
      <pc:sldChg chg="addSp modSp">
        <pc:chgData name="Md. Mainuddin" userId="531e089c6c99dc92" providerId="LiveId" clId="{767F7942-D13C-4150-AB8E-CFEB3C55B8C9}" dt="2019-10-27T17:21:53.382" v="364" actId="20577"/>
        <pc:sldMkLst>
          <pc:docMk/>
          <pc:sldMk cId="2918263219" sldId="271"/>
        </pc:sldMkLst>
        <pc:spChg chg="mod">
          <ac:chgData name="Md. Mainuddin" userId="531e089c6c99dc92" providerId="LiveId" clId="{767F7942-D13C-4150-AB8E-CFEB3C55B8C9}" dt="2019-10-27T17:06:28.608" v="52" actId="20577"/>
          <ac:spMkLst>
            <pc:docMk/>
            <pc:sldMk cId="2918263219" sldId="271"/>
            <ac:spMk id="2" creationId="{00000000-0000-0000-0000-000000000000}"/>
          </ac:spMkLst>
        </pc:spChg>
        <pc:spChg chg="mod">
          <ac:chgData name="Md. Mainuddin" userId="531e089c6c99dc92" providerId="LiveId" clId="{767F7942-D13C-4150-AB8E-CFEB3C55B8C9}" dt="2019-10-27T17:21:53.382" v="364" actId="20577"/>
          <ac:spMkLst>
            <pc:docMk/>
            <pc:sldMk cId="2918263219" sldId="271"/>
            <ac:spMk id="3" creationId="{00000000-0000-0000-0000-000000000000}"/>
          </ac:spMkLst>
        </pc:spChg>
        <pc:spChg chg="add mod">
          <ac:chgData name="Md. Mainuddin" userId="531e089c6c99dc92" providerId="LiveId" clId="{767F7942-D13C-4150-AB8E-CFEB3C55B8C9}" dt="2019-10-27T17:17:50.195" v="237" actId="14100"/>
          <ac:spMkLst>
            <pc:docMk/>
            <pc:sldMk cId="2918263219" sldId="271"/>
            <ac:spMk id="4" creationId="{1F35E407-715D-4515-9CCF-A1E56B1ED8DB}"/>
          </ac:spMkLst>
        </pc:spChg>
      </pc:sldChg>
      <pc:sldChg chg="addSp delSp modSp">
        <pc:chgData name="Md. Mainuddin" userId="531e089c6c99dc92" providerId="LiveId" clId="{767F7942-D13C-4150-AB8E-CFEB3C55B8C9}" dt="2019-10-27T17:18:28.317" v="241" actId="1076"/>
        <pc:sldMkLst>
          <pc:docMk/>
          <pc:sldMk cId="3622247686" sldId="294"/>
        </pc:sldMkLst>
        <pc:spChg chg="mod">
          <ac:chgData name="Md. Mainuddin" userId="531e089c6c99dc92" providerId="LiveId" clId="{767F7942-D13C-4150-AB8E-CFEB3C55B8C9}" dt="2019-10-27T17:16:57.404" v="233" actId="20577"/>
          <ac:spMkLst>
            <pc:docMk/>
            <pc:sldMk cId="3622247686" sldId="294"/>
            <ac:spMk id="2" creationId="{00000000-0000-0000-0000-000000000000}"/>
          </ac:spMkLst>
        </pc:spChg>
        <pc:spChg chg="del mod">
          <ac:chgData name="Md. Mainuddin" userId="531e089c6c99dc92" providerId="LiveId" clId="{767F7942-D13C-4150-AB8E-CFEB3C55B8C9}" dt="2019-10-27T17:16:44.752" v="216" actId="478"/>
          <ac:spMkLst>
            <pc:docMk/>
            <pc:sldMk cId="3622247686" sldId="294"/>
            <ac:spMk id="3" creationId="{00000000-0000-0000-0000-000000000000}"/>
          </ac:spMkLst>
        </pc:spChg>
        <pc:spChg chg="add del mod">
          <ac:chgData name="Md. Mainuddin" userId="531e089c6c99dc92" providerId="LiveId" clId="{767F7942-D13C-4150-AB8E-CFEB3C55B8C9}" dt="2019-10-27T17:16:47.431" v="217" actId="478"/>
          <ac:spMkLst>
            <pc:docMk/>
            <pc:sldMk cId="3622247686" sldId="294"/>
            <ac:spMk id="6" creationId="{905D9B12-17E3-4024-A05B-18B63EBBDCEF}"/>
          </ac:spMkLst>
        </pc:spChg>
        <pc:spChg chg="add mod">
          <ac:chgData name="Md. Mainuddin" userId="531e089c6c99dc92" providerId="LiveId" clId="{767F7942-D13C-4150-AB8E-CFEB3C55B8C9}" dt="2019-10-27T17:18:28.317" v="241" actId="1076"/>
          <ac:spMkLst>
            <pc:docMk/>
            <pc:sldMk cId="3622247686" sldId="294"/>
            <ac:spMk id="7" creationId="{21025DFC-6ED6-4E1E-A13A-9BDBA8D56F8B}"/>
          </ac:spMkLst>
        </pc:spChg>
        <pc:picChg chg="add mod">
          <ac:chgData name="Md. Mainuddin" userId="531e089c6c99dc92" providerId="LiveId" clId="{767F7942-D13C-4150-AB8E-CFEB3C55B8C9}" dt="2019-10-27T17:16:40.895" v="215" actId="1076"/>
          <ac:picMkLst>
            <pc:docMk/>
            <pc:sldMk cId="3622247686" sldId="294"/>
            <ac:picMk id="4" creationId="{DAF7CDD2-5A67-42B7-AEAE-CBA10AE35AA3}"/>
          </ac:picMkLst>
        </pc:picChg>
      </pc:sldChg>
      <pc:sldChg chg="addSp modSp">
        <pc:chgData name="Md. Mainuddin" userId="531e089c6c99dc92" providerId="LiveId" clId="{767F7942-D13C-4150-AB8E-CFEB3C55B8C9}" dt="2019-10-27T17:51:52.108" v="534" actId="20577"/>
        <pc:sldMkLst>
          <pc:docMk/>
          <pc:sldMk cId="70469283" sldId="295"/>
        </pc:sldMkLst>
        <pc:spChg chg="mod">
          <ac:chgData name="Md. Mainuddin" userId="531e089c6c99dc92" providerId="LiveId" clId="{767F7942-D13C-4150-AB8E-CFEB3C55B8C9}" dt="2019-10-27T17:32:00.968" v="503" actId="20577"/>
          <ac:spMkLst>
            <pc:docMk/>
            <pc:sldMk cId="70469283" sldId="295"/>
            <ac:spMk id="2" creationId="{00000000-0000-0000-0000-000000000000}"/>
          </ac:spMkLst>
        </pc:spChg>
        <pc:spChg chg="mod">
          <ac:chgData name="Md. Mainuddin" userId="531e089c6c99dc92" providerId="LiveId" clId="{767F7942-D13C-4150-AB8E-CFEB3C55B8C9}" dt="2019-10-27T17:41:44.176" v="509" actId="27636"/>
          <ac:spMkLst>
            <pc:docMk/>
            <pc:sldMk cId="70469283" sldId="295"/>
            <ac:spMk id="3" creationId="{00000000-0000-0000-0000-000000000000}"/>
          </ac:spMkLst>
        </pc:spChg>
        <pc:spChg chg="add mod">
          <ac:chgData name="Md. Mainuddin" userId="531e089c6c99dc92" providerId="LiveId" clId="{767F7942-D13C-4150-AB8E-CFEB3C55B8C9}" dt="2019-10-27T17:51:52.108" v="534" actId="20577"/>
          <ac:spMkLst>
            <pc:docMk/>
            <pc:sldMk cId="70469283" sldId="295"/>
            <ac:spMk id="6" creationId="{2300F949-D528-4972-A340-09FBA164E3DC}"/>
          </ac:spMkLst>
        </pc:spChg>
        <pc:picChg chg="add mod">
          <ac:chgData name="Md. Mainuddin" userId="531e089c6c99dc92" providerId="LiveId" clId="{767F7942-D13C-4150-AB8E-CFEB3C55B8C9}" dt="2019-10-27T17:45:13.143" v="518" actId="14100"/>
          <ac:picMkLst>
            <pc:docMk/>
            <pc:sldMk cId="70469283" sldId="295"/>
            <ac:picMk id="4" creationId="{F88F29E9-4A68-42DC-88BA-C3268884B99A}"/>
          </ac:picMkLst>
        </pc:picChg>
        <pc:picChg chg="add mod">
          <ac:chgData name="Md. Mainuddin" userId="531e089c6c99dc92" providerId="LiveId" clId="{767F7942-D13C-4150-AB8E-CFEB3C55B8C9}" dt="2019-10-27T17:44:59.101" v="516" actId="1076"/>
          <ac:picMkLst>
            <pc:docMk/>
            <pc:sldMk cId="70469283" sldId="295"/>
            <ac:picMk id="5" creationId="{F00AA884-EFC9-452E-823A-7FE257ABB369}"/>
          </ac:picMkLst>
        </pc:picChg>
      </pc:sldChg>
      <pc:sldChg chg="del">
        <pc:chgData name="Md. Mainuddin" userId="531e089c6c99dc92" providerId="LiveId" clId="{767F7942-D13C-4150-AB8E-CFEB3C55B8C9}" dt="2019-10-27T19:03:13.420" v="832" actId="2696"/>
        <pc:sldMkLst>
          <pc:docMk/>
          <pc:sldMk cId="3112516084" sldId="297"/>
        </pc:sldMkLst>
      </pc:sldChg>
      <pc:sldChg chg="add modTransition">
        <pc:chgData name="Md. Mainuddin" userId="531e089c6c99dc92" providerId="LiveId" clId="{767F7942-D13C-4150-AB8E-CFEB3C55B8C9}" dt="2019-10-28T15:07:33.840" v="1345"/>
        <pc:sldMkLst>
          <pc:docMk/>
          <pc:sldMk cId="4238712000" sldId="309"/>
        </pc:sldMkLst>
      </pc:sldChg>
      <pc:sldChg chg="modSp">
        <pc:chgData name="Md. Mainuddin" userId="531e089c6c99dc92" providerId="LiveId" clId="{767F7942-D13C-4150-AB8E-CFEB3C55B8C9}" dt="2019-10-27T17:29:40.067" v="490" actId="207"/>
        <pc:sldMkLst>
          <pc:docMk/>
          <pc:sldMk cId="1205474064" sldId="319"/>
        </pc:sldMkLst>
        <pc:spChg chg="mod">
          <ac:chgData name="Md. Mainuddin" userId="531e089c6c99dc92" providerId="LiveId" clId="{767F7942-D13C-4150-AB8E-CFEB3C55B8C9}" dt="2019-10-27T17:23:36.455" v="390" actId="20577"/>
          <ac:spMkLst>
            <pc:docMk/>
            <pc:sldMk cId="1205474064" sldId="319"/>
            <ac:spMk id="2" creationId="{00000000-0000-0000-0000-000000000000}"/>
          </ac:spMkLst>
        </pc:spChg>
        <pc:spChg chg="mod">
          <ac:chgData name="Md. Mainuddin" userId="531e089c6c99dc92" providerId="LiveId" clId="{767F7942-D13C-4150-AB8E-CFEB3C55B8C9}" dt="2019-10-27T17:29:40.067" v="490" actId="207"/>
          <ac:spMkLst>
            <pc:docMk/>
            <pc:sldMk cId="1205474064" sldId="319"/>
            <ac:spMk id="3" creationId="{00000000-0000-0000-0000-000000000000}"/>
          </ac:spMkLst>
        </pc:spChg>
      </pc:sldChg>
      <pc:sldChg chg="del">
        <pc:chgData name="Md. Mainuddin" userId="531e089c6c99dc92" providerId="LiveId" clId="{767F7942-D13C-4150-AB8E-CFEB3C55B8C9}" dt="2019-10-27T19:03:13.422" v="833" actId="2696"/>
        <pc:sldMkLst>
          <pc:docMk/>
          <pc:sldMk cId="3165776751" sldId="354"/>
        </pc:sldMkLst>
      </pc:sldChg>
      <pc:sldChg chg="addSp delSp modSp add">
        <pc:chgData name="Md. Mainuddin" userId="531e089c6c99dc92" providerId="LiveId" clId="{767F7942-D13C-4150-AB8E-CFEB3C55B8C9}" dt="2019-10-27T17:55:41.327" v="605" actId="1076"/>
        <pc:sldMkLst>
          <pc:docMk/>
          <pc:sldMk cId="1218028764" sldId="355"/>
        </pc:sldMkLst>
        <pc:spChg chg="mod">
          <ac:chgData name="Md. Mainuddin" userId="531e089c6c99dc92" providerId="LiveId" clId="{767F7942-D13C-4150-AB8E-CFEB3C55B8C9}" dt="2019-10-27T17:54:05.697" v="586" actId="1076"/>
          <ac:spMkLst>
            <pc:docMk/>
            <pc:sldMk cId="1218028764" sldId="355"/>
            <ac:spMk id="2" creationId="{00000000-0000-0000-0000-000000000000}"/>
          </ac:spMkLst>
        </pc:spChg>
        <pc:spChg chg="mod">
          <ac:chgData name="Md. Mainuddin" userId="531e089c6c99dc92" providerId="LiveId" clId="{767F7942-D13C-4150-AB8E-CFEB3C55B8C9}" dt="2019-10-27T17:54:58.765" v="601" actId="2710"/>
          <ac:spMkLst>
            <pc:docMk/>
            <pc:sldMk cId="1218028764" sldId="355"/>
            <ac:spMk id="3" creationId="{00000000-0000-0000-0000-000000000000}"/>
          </ac:spMkLst>
        </pc:spChg>
        <pc:spChg chg="mod">
          <ac:chgData name="Md. Mainuddin" userId="531e089c6c99dc92" providerId="LiveId" clId="{767F7942-D13C-4150-AB8E-CFEB3C55B8C9}" dt="2019-10-27T17:55:41.327" v="605" actId="1076"/>
          <ac:spMkLst>
            <pc:docMk/>
            <pc:sldMk cId="1218028764" sldId="355"/>
            <ac:spMk id="6" creationId="{2300F949-D528-4972-A340-09FBA164E3DC}"/>
          </ac:spMkLst>
        </pc:spChg>
        <pc:picChg chg="del">
          <ac:chgData name="Md. Mainuddin" userId="531e089c6c99dc92" providerId="LiveId" clId="{767F7942-D13C-4150-AB8E-CFEB3C55B8C9}" dt="2019-10-27T17:55:27.996" v="602" actId="478"/>
          <ac:picMkLst>
            <pc:docMk/>
            <pc:sldMk cId="1218028764" sldId="355"/>
            <ac:picMk id="4" creationId="{F88F29E9-4A68-42DC-88BA-C3268884B99A}"/>
          </ac:picMkLst>
        </pc:picChg>
        <pc:picChg chg="del">
          <ac:chgData name="Md. Mainuddin" userId="531e089c6c99dc92" providerId="LiveId" clId="{767F7942-D13C-4150-AB8E-CFEB3C55B8C9}" dt="2019-10-27T17:52:13.948" v="536" actId="478"/>
          <ac:picMkLst>
            <pc:docMk/>
            <pc:sldMk cId="1218028764" sldId="355"/>
            <ac:picMk id="5" creationId="{F00AA884-EFC9-452E-823A-7FE257ABB369}"/>
          </ac:picMkLst>
        </pc:picChg>
        <pc:picChg chg="add mod">
          <ac:chgData name="Md. Mainuddin" userId="531e089c6c99dc92" providerId="LiveId" clId="{767F7942-D13C-4150-AB8E-CFEB3C55B8C9}" dt="2019-10-27T17:55:35.654" v="604" actId="1076"/>
          <ac:picMkLst>
            <pc:docMk/>
            <pc:sldMk cId="1218028764" sldId="355"/>
            <ac:picMk id="7" creationId="{5F49CE5E-5B5E-457A-9E00-96D7C55DBAFB}"/>
          </ac:picMkLst>
        </pc:picChg>
      </pc:sldChg>
      <pc:sldChg chg="delSp modSp add">
        <pc:chgData name="Md. Mainuddin" userId="531e089c6c99dc92" providerId="LiveId" clId="{767F7942-D13C-4150-AB8E-CFEB3C55B8C9}" dt="2019-10-27T18:37:02.198" v="649" actId="20577"/>
        <pc:sldMkLst>
          <pc:docMk/>
          <pc:sldMk cId="99850077" sldId="356"/>
        </pc:sldMkLst>
        <pc:spChg chg="mod">
          <ac:chgData name="Md. Mainuddin" userId="531e089c6c99dc92" providerId="LiveId" clId="{767F7942-D13C-4150-AB8E-CFEB3C55B8C9}" dt="2019-10-27T18:34:07.772" v="612" actId="20577"/>
          <ac:spMkLst>
            <pc:docMk/>
            <pc:sldMk cId="99850077" sldId="356"/>
            <ac:spMk id="2" creationId="{00000000-0000-0000-0000-000000000000}"/>
          </ac:spMkLst>
        </pc:spChg>
        <pc:spChg chg="mod">
          <ac:chgData name="Md. Mainuddin" userId="531e089c6c99dc92" providerId="LiveId" clId="{767F7942-D13C-4150-AB8E-CFEB3C55B8C9}" dt="2019-10-27T18:37:02.198" v="649" actId="20577"/>
          <ac:spMkLst>
            <pc:docMk/>
            <pc:sldMk cId="99850077" sldId="356"/>
            <ac:spMk id="3" creationId="{00000000-0000-0000-0000-000000000000}"/>
          </ac:spMkLst>
        </pc:spChg>
        <pc:spChg chg="mod">
          <ac:chgData name="Md. Mainuddin" userId="531e089c6c99dc92" providerId="LiveId" clId="{767F7942-D13C-4150-AB8E-CFEB3C55B8C9}" dt="2019-10-27T18:35:46.354" v="642" actId="20577"/>
          <ac:spMkLst>
            <pc:docMk/>
            <pc:sldMk cId="99850077" sldId="356"/>
            <ac:spMk id="6" creationId="{2300F949-D528-4972-A340-09FBA164E3DC}"/>
          </ac:spMkLst>
        </pc:spChg>
        <pc:picChg chg="del">
          <ac:chgData name="Md. Mainuddin" userId="531e089c6c99dc92" providerId="LiveId" clId="{767F7942-D13C-4150-AB8E-CFEB3C55B8C9}" dt="2019-10-27T18:34:28.802" v="614" actId="478"/>
          <ac:picMkLst>
            <pc:docMk/>
            <pc:sldMk cId="99850077" sldId="356"/>
            <ac:picMk id="7" creationId="{5F49CE5E-5B5E-457A-9E00-96D7C55DBAFB}"/>
          </ac:picMkLst>
        </pc:picChg>
      </pc:sldChg>
      <pc:sldChg chg="addSp delSp modSp add">
        <pc:chgData name="Md. Mainuddin" userId="531e089c6c99dc92" providerId="LiveId" clId="{767F7942-D13C-4150-AB8E-CFEB3C55B8C9}" dt="2019-10-27T18:38:56.721" v="673" actId="403"/>
        <pc:sldMkLst>
          <pc:docMk/>
          <pc:sldMk cId="1195346860" sldId="357"/>
        </pc:sldMkLst>
        <pc:spChg chg="mod">
          <ac:chgData name="Md. Mainuddin" userId="531e089c6c99dc92" providerId="LiveId" clId="{767F7942-D13C-4150-AB8E-CFEB3C55B8C9}" dt="2019-10-27T18:38:56.721" v="673" actId="403"/>
          <ac:spMkLst>
            <pc:docMk/>
            <pc:sldMk cId="1195346860" sldId="357"/>
            <ac:spMk id="3" creationId="{00000000-0000-0000-0000-000000000000}"/>
          </ac:spMkLst>
        </pc:spChg>
        <pc:picChg chg="add del mod">
          <ac:chgData name="Md. Mainuddin" userId="531e089c6c99dc92" providerId="LiveId" clId="{767F7942-D13C-4150-AB8E-CFEB3C55B8C9}" dt="2019-10-27T18:38:53.289" v="671" actId="478"/>
          <ac:picMkLst>
            <pc:docMk/>
            <pc:sldMk cId="1195346860" sldId="357"/>
            <ac:picMk id="4" creationId="{B5B409F4-0E88-4F90-AF87-CC377D5666FC}"/>
          </ac:picMkLst>
        </pc:picChg>
      </pc:sldChg>
      <pc:sldChg chg="modSp add">
        <pc:chgData name="Md. Mainuddin" userId="531e089c6c99dc92" providerId="LiveId" clId="{767F7942-D13C-4150-AB8E-CFEB3C55B8C9}" dt="2019-10-27T18:47:01.641" v="739" actId="20577"/>
        <pc:sldMkLst>
          <pc:docMk/>
          <pc:sldMk cId="691370939" sldId="358"/>
        </pc:sldMkLst>
        <pc:spChg chg="mod">
          <ac:chgData name="Md. Mainuddin" userId="531e089c6c99dc92" providerId="LiveId" clId="{767F7942-D13C-4150-AB8E-CFEB3C55B8C9}" dt="2019-10-27T18:45:24.613" v="715" actId="20577"/>
          <ac:spMkLst>
            <pc:docMk/>
            <pc:sldMk cId="691370939" sldId="358"/>
            <ac:spMk id="2" creationId="{00000000-0000-0000-0000-000000000000}"/>
          </ac:spMkLst>
        </pc:spChg>
        <pc:spChg chg="mod">
          <ac:chgData name="Md. Mainuddin" userId="531e089c6c99dc92" providerId="LiveId" clId="{767F7942-D13C-4150-AB8E-CFEB3C55B8C9}" dt="2019-10-27T18:46:34.465" v="729" actId="14100"/>
          <ac:spMkLst>
            <pc:docMk/>
            <pc:sldMk cId="691370939" sldId="358"/>
            <ac:spMk id="3" creationId="{00000000-0000-0000-0000-000000000000}"/>
          </ac:spMkLst>
        </pc:spChg>
        <pc:spChg chg="mod">
          <ac:chgData name="Md. Mainuddin" userId="531e089c6c99dc92" providerId="LiveId" clId="{767F7942-D13C-4150-AB8E-CFEB3C55B8C9}" dt="2019-10-27T18:47:01.641" v="739" actId="20577"/>
          <ac:spMkLst>
            <pc:docMk/>
            <pc:sldMk cId="691370939" sldId="358"/>
            <ac:spMk id="6" creationId="{2300F949-D528-4972-A340-09FBA164E3DC}"/>
          </ac:spMkLst>
        </pc:spChg>
      </pc:sldChg>
      <pc:sldChg chg="modSp add">
        <pc:chgData name="Md. Mainuddin" userId="531e089c6c99dc92" providerId="LiveId" clId="{767F7942-D13C-4150-AB8E-CFEB3C55B8C9}" dt="2019-10-27T18:47:27.468" v="743" actId="6549"/>
        <pc:sldMkLst>
          <pc:docMk/>
          <pc:sldMk cId="2898996924" sldId="359"/>
        </pc:sldMkLst>
        <pc:spChg chg="mod">
          <ac:chgData name="Md. Mainuddin" userId="531e089c6c99dc92" providerId="LiveId" clId="{767F7942-D13C-4150-AB8E-CFEB3C55B8C9}" dt="2019-10-27T18:47:27.468" v="743" actId="6549"/>
          <ac:spMkLst>
            <pc:docMk/>
            <pc:sldMk cId="2898996924" sldId="359"/>
            <ac:spMk id="3" creationId="{00000000-0000-0000-0000-000000000000}"/>
          </ac:spMkLst>
        </pc:spChg>
      </pc:sldChg>
      <pc:sldChg chg="addSp modSp add">
        <pc:chgData name="Md. Mainuddin" userId="531e089c6c99dc92" providerId="LiveId" clId="{767F7942-D13C-4150-AB8E-CFEB3C55B8C9}" dt="2019-10-27T18:49:25.335" v="762" actId="692"/>
        <pc:sldMkLst>
          <pc:docMk/>
          <pc:sldMk cId="2684613887" sldId="360"/>
        </pc:sldMkLst>
        <pc:spChg chg="mod">
          <ac:chgData name="Md. Mainuddin" userId="531e089c6c99dc92" providerId="LiveId" clId="{767F7942-D13C-4150-AB8E-CFEB3C55B8C9}" dt="2019-10-27T18:48:27.252" v="755" actId="403"/>
          <ac:spMkLst>
            <pc:docMk/>
            <pc:sldMk cId="2684613887" sldId="360"/>
            <ac:spMk id="3" creationId="{00000000-0000-0000-0000-000000000000}"/>
          </ac:spMkLst>
        </pc:spChg>
        <pc:picChg chg="add mod">
          <ac:chgData name="Md. Mainuddin" userId="531e089c6c99dc92" providerId="LiveId" clId="{767F7942-D13C-4150-AB8E-CFEB3C55B8C9}" dt="2019-10-27T18:49:25.335" v="762" actId="692"/>
          <ac:picMkLst>
            <pc:docMk/>
            <pc:sldMk cId="2684613887" sldId="360"/>
            <ac:picMk id="4" creationId="{351D2CDD-D610-4EE9-A304-493AF58E4792}"/>
          </ac:picMkLst>
        </pc:picChg>
      </pc:sldChg>
      <pc:sldChg chg="addSp delSp modSp add">
        <pc:chgData name="Md. Mainuddin" userId="531e089c6c99dc92" providerId="LiveId" clId="{767F7942-D13C-4150-AB8E-CFEB3C55B8C9}" dt="2019-10-27T19:02:54.895" v="831" actId="14100"/>
        <pc:sldMkLst>
          <pc:docMk/>
          <pc:sldMk cId="608728767" sldId="361"/>
        </pc:sldMkLst>
        <pc:spChg chg="mod">
          <ac:chgData name="Md. Mainuddin" userId="531e089c6c99dc92" providerId="LiveId" clId="{767F7942-D13C-4150-AB8E-CFEB3C55B8C9}" dt="2019-10-27T19:00:42.444" v="778" actId="20577"/>
          <ac:spMkLst>
            <pc:docMk/>
            <pc:sldMk cId="608728767" sldId="361"/>
            <ac:spMk id="2" creationId="{00000000-0000-0000-0000-000000000000}"/>
          </ac:spMkLst>
        </pc:spChg>
        <pc:spChg chg="mod">
          <ac:chgData name="Md. Mainuddin" userId="531e089c6c99dc92" providerId="LiveId" clId="{767F7942-D13C-4150-AB8E-CFEB3C55B8C9}" dt="2019-10-27T19:02:54.895" v="831" actId="14100"/>
          <ac:spMkLst>
            <pc:docMk/>
            <pc:sldMk cId="608728767" sldId="361"/>
            <ac:spMk id="3" creationId="{00000000-0000-0000-0000-000000000000}"/>
          </ac:spMkLst>
        </pc:spChg>
        <pc:spChg chg="mod">
          <ac:chgData name="Md. Mainuddin" userId="531e089c6c99dc92" providerId="LiveId" clId="{767F7942-D13C-4150-AB8E-CFEB3C55B8C9}" dt="2019-10-27T19:02:21.628" v="826" actId="20577"/>
          <ac:spMkLst>
            <pc:docMk/>
            <pc:sldMk cId="608728767" sldId="361"/>
            <ac:spMk id="6" creationId="{2300F949-D528-4972-A340-09FBA164E3DC}"/>
          </ac:spMkLst>
        </pc:spChg>
        <pc:spChg chg="add mod">
          <ac:chgData name="Md. Mainuddin" userId="531e089c6c99dc92" providerId="LiveId" clId="{767F7942-D13C-4150-AB8E-CFEB3C55B8C9}" dt="2019-10-27T19:02:04.847" v="813" actId="14100"/>
          <ac:spMkLst>
            <pc:docMk/>
            <pc:sldMk cId="608728767" sldId="361"/>
            <ac:spMk id="7" creationId="{D5DBA8B8-4B07-44DF-AFDC-6F8C18B8FBD3}"/>
          </ac:spMkLst>
        </pc:spChg>
        <pc:picChg chg="del">
          <ac:chgData name="Md. Mainuddin" userId="531e089c6c99dc92" providerId="LiveId" clId="{767F7942-D13C-4150-AB8E-CFEB3C55B8C9}" dt="2019-10-27T19:00:46.233" v="779" actId="478"/>
          <ac:picMkLst>
            <pc:docMk/>
            <pc:sldMk cId="608728767" sldId="361"/>
            <ac:picMk id="4" creationId="{351D2CDD-D610-4EE9-A304-493AF58E4792}"/>
          </ac:picMkLst>
        </pc:picChg>
      </pc:sldChg>
      <pc:sldChg chg="delSp modSp add">
        <pc:chgData name="Md. Mainuddin" userId="531e089c6c99dc92" providerId="LiveId" clId="{767F7942-D13C-4150-AB8E-CFEB3C55B8C9}" dt="2019-10-27T21:24:20.583" v="886" actId="20577"/>
        <pc:sldMkLst>
          <pc:docMk/>
          <pc:sldMk cId="2771372552" sldId="362"/>
        </pc:sldMkLst>
        <pc:spChg chg="mod">
          <ac:chgData name="Md. Mainuddin" userId="531e089c6c99dc92" providerId="LiveId" clId="{767F7942-D13C-4150-AB8E-CFEB3C55B8C9}" dt="2019-10-27T21:22:10.028" v="857" actId="20577"/>
          <ac:spMkLst>
            <pc:docMk/>
            <pc:sldMk cId="2771372552" sldId="362"/>
            <ac:spMk id="2" creationId="{00000000-0000-0000-0000-000000000000}"/>
          </ac:spMkLst>
        </pc:spChg>
        <pc:spChg chg="mod">
          <ac:chgData name="Md. Mainuddin" userId="531e089c6c99dc92" providerId="LiveId" clId="{767F7942-D13C-4150-AB8E-CFEB3C55B8C9}" dt="2019-10-27T21:23:40.241" v="874" actId="20577"/>
          <ac:spMkLst>
            <pc:docMk/>
            <pc:sldMk cId="2771372552" sldId="362"/>
            <ac:spMk id="3" creationId="{00000000-0000-0000-0000-000000000000}"/>
          </ac:spMkLst>
        </pc:spChg>
        <pc:spChg chg="mod">
          <ac:chgData name="Md. Mainuddin" userId="531e089c6c99dc92" providerId="LiveId" clId="{767F7942-D13C-4150-AB8E-CFEB3C55B8C9}" dt="2019-10-27T21:24:20.583" v="886" actId="20577"/>
          <ac:spMkLst>
            <pc:docMk/>
            <pc:sldMk cId="2771372552" sldId="362"/>
            <ac:spMk id="6" creationId="{2300F949-D528-4972-A340-09FBA164E3DC}"/>
          </ac:spMkLst>
        </pc:spChg>
        <pc:spChg chg="del">
          <ac:chgData name="Md. Mainuddin" userId="531e089c6c99dc92" providerId="LiveId" clId="{767F7942-D13C-4150-AB8E-CFEB3C55B8C9}" dt="2019-10-27T21:22:16.493" v="858" actId="478"/>
          <ac:spMkLst>
            <pc:docMk/>
            <pc:sldMk cId="2771372552" sldId="362"/>
            <ac:spMk id="7" creationId="{D5DBA8B8-4B07-44DF-AFDC-6F8C18B8FBD3}"/>
          </ac:spMkLst>
        </pc:spChg>
      </pc:sldChg>
      <pc:sldChg chg="modSp add">
        <pc:chgData name="Md. Mainuddin" userId="531e089c6c99dc92" providerId="LiveId" clId="{767F7942-D13C-4150-AB8E-CFEB3C55B8C9}" dt="2019-10-27T21:24:27.059" v="887"/>
        <pc:sldMkLst>
          <pc:docMk/>
          <pc:sldMk cId="1146842437" sldId="363"/>
        </pc:sldMkLst>
        <pc:spChg chg="mod">
          <ac:chgData name="Md. Mainuddin" userId="531e089c6c99dc92" providerId="LiveId" clId="{767F7942-D13C-4150-AB8E-CFEB3C55B8C9}" dt="2019-10-27T21:24:03.748" v="876"/>
          <ac:spMkLst>
            <pc:docMk/>
            <pc:sldMk cId="1146842437" sldId="363"/>
            <ac:spMk id="3" creationId="{00000000-0000-0000-0000-000000000000}"/>
          </ac:spMkLst>
        </pc:spChg>
        <pc:spChg chg="mod">
          <ac:chgData name="Md. Mainuddin" userId="531e089c6c99dc92" providerId="LiveId" clId="{767F7942-D13C-4150-AB8E-CFEB3C55B8C9}" dt="2019-10-27T21:24:27.059" v="887"/>
          <ac:spMkLst>
            <pc:docMk/>
            <pc:sldMk cId="1146842437" sldId="363"/>
            <ac:spMk id="6" creationId="{2300F949-D528-4972-A340-09FBA164E3DC}"/>
          </ac:spMkLst>
        </pc:spChg>
      </pc:sldChg>
      <pc:sldChg chg="modSp add">
        <pc:chgData name="Md. Mainuddin" userId="531e089c6c99dc92" providerId="LiveId" clId="{767F7942-D13C-4150-AB8E-CFEB3C55B8C9}" dt="2019-10-27T21:24:53.416" v="889"/>
        <pc:sldMkLst>
          <pc:docMk/>
          <pc:sldMk cId="2421958007" sldId="364"/>
        </pc:sldMkLst>
        <pc:spChg chg="mod">
          <ac:chgData name="Md. Mainuddin" userId="531e089c6c99dc92" providerId="LiveId" clId="{767F7942-D13C-4150-AB8E-CFEB3C55B8C9}" dt="2019-10-27T21:24:53.416" v="889"/>
          <ac:spMkLst>
            <pc:docMk/>
            <pc:sldMk cId="2421958007" sldId="364"/>
            <ac:spMk id="3" creationId="{00000000-0000-0000-0000-000000000000}"/>
          </ac:spMkLst>
        </pc:spChg>
      </pc:sldChg>
      <pc:sldChg chg="addSp delSp modSp add">
        <pc:chgData name="Md. Mainuddin" userId="531e089c6c99dc92" providerId="LiveId" clId="{767F7942-D13C-4150-AB8E-CFEB3C55B8C9}" dt="2019-10-27T21:30:23.443" v="972" actId="14100"/>
        <pc:sldMkLst>
          <pc:docMk/>
          <pc:sldMk cId="1556587322" sldId="365"/>
        </pc:sldMkLst>
        <pc:spChg chg="mod">
          <ac:chgData name="Md. Mainuddin" userId="531e089c6c99dc92" providerId="LiveId" clId="{767F7942-D13C-4150-AB8E-CFEB3C55B8C9}" dt="2019-10-27T21:25:53.898" v="911" actId="14100"/>
          <ac:spMkLst>
            <pc:docMk/>
            <pc:sldMk cId="1556587322" sldId="365"/>
            <ac:spMk id="3" creationId="{00000000-0000-0000-0000-000000000000}"/>
          </ac:spMkLst>
        </pc:spChg>
        <pc:spChg chg="add mod">
          <ac:chgData name="Md. Mainuddin" userId="531e089c6c99dc92" providerId="LiveId" clId="{767F7942-D13C-4150-AB8E-CFEB3C55B8C9}" dt="2019-10-27T21:26:31.328" v="921" actId="692"/>
          <ac:spMkLst>
            <pc:docMk/>
            <pc:sldMk cId="1556587322" sldId="365"/>
            <ac:spMk id="4" creationId="{F21D4FF6-E0C5-4C86-AAEA-A632C43DEC1D}"/>
          </ac:spMkLst>
        </pc:spChg>
        <pc:spChg chg="add del mod">
          <ac:chgData name="Md. Mainuddin" userId="531e089c6c99dc92" providerId="LiveId" clId="{767F7942-D13C-4150-AB8E-CFEB3C55B8C9}" dt="2019-10-27T21:27:18.478" v="926" actId="478"/>
          <ac:spMkLst>
            <pc:docMk/>
            <pc:sldMk cId="1556587322" sldId="365"/>
            <ac:spMk id="5" creationId="{647B4AEB-4B97-4D77-93E7-3E905117FE14}"/>
          </ac:spMkLst>
        </pc:spChg>
        <pc:spChg chg="add del mod">
          <ac:chgData name="Md. Mainuddin" userId="531e089c6c99dc92" providerId="LiveId" clId="{767F7942-D13C-4150-AB8E-CFEB3C55B8C9}" dt="2019-10-27T21:28:34.927" v="934" actId="478"/>
          <ac:spMkLst>
            <pc:docMk/>
            <pc:sldMk cId="1556587322" sldId="365"/>
            <ac:spMk id="7" creationId="{AE6A1D04-E1D7-43E4-A045-F5DD7BE92D1E}"/>
          </ac:spMkLst>
        </pc:spChg>
        <pc:spChg chg="add del mod">
          <ac:chgData name="Md. Mainuddin" userId="531e089c6c99dc92" providerId="LiveId" clId="{767F7942-D13C-4150-AB8E-CFEB3C55B8C9}" dt="2019-10-27T21:29:30.509" v="941" actId="478"/>
          <ac:spMkLst>
            <pc:docMk/>
            <pc:sldMk cId="1556587322" sldId="365"/>
            <ac:spMk id="8" creationId="{A8BD3104-4474-45A4-AE36-1B3D80E4E669}"/>
          </ac:spMkLst>
        </pc:spChg>
        <pc:cxnChg chg="add mod">
          <ac:chgData name="Md. Mainuddin" userId="531e089c6c99dc92" providerId="LiveId" clId="{767F7942-D13C-4150-AB8E-CFEB3C55B8C9}" dt="2019-10-27T21:30:23.443" v="972" actId="14100"/>
          <ac:cxnSpMkLst>
            <pc:docMk/>
            <pc:sldMk cId="1556587322" sldId="365"/>
            <ac:cxnSpMk id="10" creationId="{EE4ABE4A-432B-4794-91D8-D5EEE2803533}"/>
          </ac:cxnSpMkLst>
        </pc:cxnChg>
      </pc:sldChg>
      <pc:sldChg chg="delSp modSp add">
        <pc:chgData name="Md. Mainuddin" userId="531e089c6c99dc92" providerId="LiveId" clId="{767F7942-D13C-4150-AB8E-CFEB3C55B8C9}" dt="2019-10-27T21:35:35.759" v="1021" actId="5793"/>
        <pc:sldMkLst>
          <pc:docMk/>
          <pc:sldMk cId="3033689977" sldId="366"/>
        </pc:sldMkLst>
        <pc:spChg chg="mod">
          <ac:chgData name="Md. Mainuddin" userId="531e089c6c99dc92" providerId="LiveId" clId="{767F7942-D13C-4150-AB8E-CFEB3C55B8C9}" dt="2019-10-27T21:33:41.561" v="1006" actId="20577"/>
          <ac:spMkLst>
            <pc:docMk/>
            <pc:sldMk cId="3033689977" sldId="366"/>
            <ac:spMk id="2" creationId="{00000000-0000-0000-0000-000000000000}"/>
          </ac:spMkLst>
        </pc:spChg>
        <pc:spChg chg="mod">
          <ac:chgData name="Md. Mainuddin" userId="531e089c6c99dc92" providerId="LiveId" clId="{767F7942-D13C-4150-AB8E-CFEB3C55B8C9}" dt="2019-10-27T21:35:35.759" v="1021" actId="5793"/>
          <ac:spMkLst>
            <pc:docMk/>
            <pc:sldMk cId="3033689977" sldId="366"/>
            <ac:spMk id="3" creationId="{00000000-0000-0000-0000-000000000000}"/>
          </ac:spMkLst>
        </pc:spChg>
        <pc:spChg chg="del mod">
          <ac:chgData name="Md. Mainuddin" userId="531e089c6c99dc92" providerId="LiveId" clId="{767F7942-D13C-4150-AB8E-CFEB3C55B8C9}" dt="2019-10-27T21:32:35.086" v="975" actId="478"/>
          <ac:spMkLst>
            <pc:docMk/>
            <pc:sldMk cId="3033689977" sldId="366"/>
            <ac:spMk id="4" creationId="{F21D4FF6-E0C5-4C86-AAEA-A632C43DEC1D}"/>
          </ac:spMkLst>
        </pc:spChg>
        <pc:spChg chg="del">
          <ac:chgData name="Md. Mainuddin" userId="531e089c6c99dc92" providerId="LiveId" clId="{767F7942-D13C-4150-AB8E-CFEB3C55B8C9}" dt="2019-10-27T21:33:14.590" v="992" actId="478"/>
          <ac:spMkLst>
            <pc:docMk/>
            <pc:sldMk cId="3033689977" sldId="366"/>
            <ac:spMk id="6" creationId="{2300F949-D528-4972-A340-09FBA164E3DC}"/>
          </ac:spMkLst>
        </pc:spChg>
        <pc:cxnChg chg="del">
          <ac:chgData name="Md. Mainuddin" userId="531e089c6c99dc92" providerId="LiveId" clId="{767F7942-D13C-4150-AB8E-CFEB3C55B8C9}" dt="2019-10-27T21:32:37.240" v="976" actId="478"/>
          <ac:cxnSpMkLst>
            <pc:docMk/>
            <pc:sldMk cId="3033689977" sldId="366"/>
            <ac:cxnSpMk id="10" creationId="{EE4ABE4A-432B-4794-91D8-D5EEE2803533}"/>
          </ac:cxnSpMkLst>
        </pc:cxnChg>
      </pc:sldChg>
      <pc:sldChg chg="addSp delSp modSp add">
        <pc:chgData name="Md. Mainuddin" userId="531e089c6c99dc92" providerId="LiveId" clId="{767F7942-D13C-4150-AB8E-CFEB3C55B8C9}" dt="2019-10-27T22:00:56.749" v="1119"/>
        <pc:sldMkLst>
          <pc:docMk/>
          <pc:sldMk cId="131880016" sldId="367"/>
        </pc:sldMkLst>
        <pc:spChg chg="del">
          <ac:chgData name="Md. Mainuddin" userId="531e089c6c99dc92" providerId="LiveId" clId="{767F7942-D13C-4150-AB8E-CFEB3C55B8C9}" dt="2019-10-27T21:57:45.725" v="1095" actId="478"/>
          <ac:spMkLst>
            <pc:docMk/>
            <pc:sldMk cId="131880016" sldId="367"/>
            <ac:spMk id="2" creationId="{00000000-0000-0000-0000-000000000000}"/>
          </ac:spMkLst>
        </pc:spChg>
        <pc:spChg chg="mod">
          <ac:chgData name="Md. Mainuddin" userId="531e089c6c99dc92" providerId="LiveId" clId="{767F7942-D13C-4150-AB8E-CFEB3C55B8C9}" dt="2019-10-27T21:58:53.854" v="1110" actId="403"/>
          <ac:spMkLst>
            <pc:docMk/>
            <pc:sldMk cId="131880016" sldId="367"/>
            <ac:spMk id="3" creationId="{00000000-0000-0000-0000-000000000000}"/>
          </ac:spMkLst>
        </pc:spChg>
        <pc:spChg chg="add mod">
          <ac:chgData name="Md. Mainuddin" userId="531e089c6c99dc92" providerId="LiveId" clId="{767F7942-D13C-4150-AB8E-CFEB3C55B8C9}" dt="2019-10-27T21:55:49.310" v="1056" actId="1076"/>
          <ac:spMkLst>
            <pc:docMk/>
            <pc:sldMk cId="131880016" sldId="367"/>
            <ac:spMk id="6" creationId="{ADFF4BBE-DE4E-488D-BA57-83BD471A9DE8}"/>
          </ac:spMkLst>
        </pc:spChg>
        <pc:spChg chg="add del mod">
          <ac:chgData name="Md. Mainuddin" userId="531e089c6c99dc92" providerId="LiveId" clId="{767F7942-D13C-4150-AB8E-CFEB3C55B8C9}" dt="2019-10-27T21:57:50.183" v="1096" actId="478"/>
          <ac:spMkLst>
            <pc:docMk/>
            <pc:sldMk cId="131880016" sldId="367"/>
            <ac:spMk id="8" creationId="{D5840941-9BB7-4766-BFC7-E5748A7FCCD8}"/>
          </ac:spMkLst>
        </pc:spChg>
        <pc:spChg chg="add">
          <ac:chgData name="Md. Mainuddin" userId="531e089c6c99dc92" providerId="LiveId" clId="{767F7942-D13C-4150-AB8E-CFEB3C55B8C9}" dt="2019-10-27T22:00:56.749" v="1119"/>
          <ac:spMkLst>
            <pc:docMk/>
            <pc:sldMk cId="131880016" sldId="367"/>
            <ac:spMk id="9" creationId="{07448E6F-B84A-4711-B041-9BCDCFA9A712}"/>
          </ac:spMkLst>
        </pc:spChg>
        <pc:picChg chg="add del mod">
          <ac:chgData name="Md. Mainuddin" userId="531e089c6c99dc92" providerId="LiveId" clId="{767F7942-D13C-4150-AB8E-CFEB3C55B8C9}" dt="2019-10-27T21:54:06.993" v="1034" actId="478"/>
          <ac:picMkLst>
            <pc:docMk/>
            <pc:sldMk cId="131880016" sldId="367"/>
            <ac:picMk id="5" creationId="{EF8DBC8B-E1EF-45E4-BCAD-7A12E017F2BD}"/>
          </ac:picMkLst>
        </pc:picChg>
      </pc:sldChg>
      <pc:sldChg chg="addSp delSp modSp add">
        <pc:chgData name="Md. Mainuddin" userId="531e089c6c99dc92" providerId="LiveId" clId="{767F7942-D13C-4150-AB8E-CFEB3C55B8C9}" dt="2019-10-27T22:02:15.717" v="1127" actId="14100"/>
        <pc:sldMkLst>
          <pc:docMk/>
          <pc:sldMk cId="1059896457" sldId="368"/>
        </pc:sldMkLst>
        <pc:spChg chg="del mod">
          <ac:chgData name="Md. Mainuddin" userId="531e089c6c99dc92" providerId="LiveId" clId="{767F7942-D13C-4150-AB8E-CFEB3C55B8C9}" dt="2019-10-27T22:02:10.911" v="1125" actId="478"/>
          <ac:spMkLst>
            <pc:docMk/>
            <pc:sldMk cId="1059896457" sldId="368"/>
            <ac:spMk id="3" creationId="{00000000-0000-0000-0000-000000000000}"/>
          </ac:spMkLst>
        </pc:spChg>
        <pc:spChg chg="add mod">
          <ac:chgData name="Md. Mainuddin" userId="531e089c6c99dc92" providerId="LiveId" clId="{767F7942-D13C-4150-AB8E-CFEB3C55B8C9}" dt="2019-10-27T22:00:35.903" v="1118" actId="207"/>
          <ac:spMkLst>
            <pc:docMk/>
            <pc:sldMk cId="1059896457" sldId="368"/>
            <ac:spMk id="4" creationId="{79039DBE-110A-4B24-884E-65E3B22C7B0B}"/>
          </ac:spMkLst>
        </pc:spChg>
        <pc:spChg chg="del">
          <ac:chgData name="Md. Mainuddin" userId="531e089c6c99dc92" providerId="LiveId" clId="{767F7942-D13C-4150-AB8E-CFEB3C55B8C9}" dt="2019-10-27T22:00:08.434" v="1112" actId="478"/>
          <ac:spMkLst>
            <pc:docMk/>
            <pc:sldMk cId="1059896457" sldId="368"/>
            <ac:spMk id="6" creationId="{ADFF4BBE-DE4E-488D-BA57-83BD471A9DE8}"/>
          </ac:spMkLst>
        </pc:spChg>
        <pc:picChg chg="add del mod">
          <ac:chgData name="Md. Mainuddin" userId="531e089c6c99dc92" providerId="LiveId" clId="{767F7942-D13C-4150-AB8E-CFEB3C55B8C9}" dt="2019-10-27T22:01:47.918" v="1120" actId="478"/>
          <ac:picMkLst>
            <pc:docMk/>
            <pc:sldMk cId="1059896457" sldId="368"/>
            <ac:picMk id="2" creationId="{04FCF99B-2D6E-48DF-B226-AA95AD774FB0}"/>
          </ac:picMkLst>
        </pc:picChg>
        <pc:picChg chg="add mod">
          <ac:chgData name="Md. Mainuddin" userId="531e089c6c99dc92" providerId="LiveId" clId="{767F7942-D13C-4150-AB8E-CFEB3C55B8C9}" dt="2019-10-27T22:02:15.717" v="1127" actId="14100"/>
          <ac:picMkLst>
            <pc:docMk/>
            <pc:sldMk cId="1059896457" sldId="368"/>
            <ac:picMk id="5" creationId="{872C2583-25AF-41FD-9274-6A962F8519F7}"/>
          </ac:picMkLst>
        </pc:picChg>
      </pc:sldChg>
      <pc:sldChg chg="addSp delSp modSp add">
        <pc:chgData name="Md. Mainuddin" userId="531e089c6c99dc92" providerId="LiveId" clId="{767F7942-D13C-4150-AB8E-CFEB3C55B8C9}" dt="2019-10-27T22:09:17.754" v="1136" actId="14100"/>
        <pc:sldMkLst>
          <pc:docMk/>
          <pc:sldMk cId="1609355104" sldId="369"/>
        </pc:sldMkLst>
        <pc:picChg chg="add mod">
          <ac:chgData name="Md. Mainuddin" userId="531e089c6c99dc92" providerId="LiveId" clId="{767F7942-D13C-4150-AB8E-CFEB3C55B8C9}" dt="2019-10-27T22:08:41.505" v="1133" actId="14100"/>
          <ac:picMkLst>
            <pc:docMk/>
            <pc:sldMk cId="1609355104" sldId="369"/>
            <ac:picMk id="2" creationId="{A7F70348-53AA-4378-BC3C-D30685D47E82}"/>
          </ac:picMkLst>
        </pc:picChg>
        <pc:picChg chg="add mod">
          <ac:chgData name="Md. Mainuddin" userId="531e089c6c99dc92" providerId="LiveId" clId="{767F7942-D13C-4150-AB8E-CFEB3C55B8C9}" dt="2019-10-27T22:09:17.754" v="1136" actId="14100"/>
          <ac:picMkLst>
            <pc:docMk/>
            <pc:sldMk cId="1609355104" sldId="369"/>
            <ac:picMk id="3" creationId="{C97BB627-4AB6-4E67-96ED-75BC6ABAAD05}"/>
          </ac:picMkLst>
        </pc:picChg>
        <pc:picChg chg="del">
          <ac:chgData name="Md. Mainuddin" userId="531e089c6c99dc92" providerId="LiveId" clId="{767F7942-D13C-4150-AB8E-CFEB3C55B8C9}" dt="2019-10-27T22:08:32.355" v="1129" actId="478"/>
          <ac:picMkLst>
            <pc:docMk/>
            <pc:sldMk cId="1609355104" sldId="369"/>
            <ac:picMk id="5" creationId="{872C2583-25AF-41FD-9274-6A962F8519F7}"/>
          </ac:picMkLst>
        </pc:picChg>
      </pc:sldChg>
      <pc:sldChg chg="modSp add ord">
        <pc:chgData name="Md. Mainuddin" userId="531e089c6c99dc92" providerId="LiveId" clId="{767F7942-D13C-4150-AB8E-CFEB3C55B8C9}" dt="2019-10-27T22:34:55.625" v="1248" actId="13926"/>
        <pc:sldMkLst>
          <pc:docMk/>
          <pc:sldMk cId="1218929555" sldId="370"/>
        </pc:sldMkLst>
        <pc:spChg chg="mod">
          <ac:chgData name="Md. Mainuddin" userId="531e089c6c99dc92" providerId="LiveId" clId="{767F7942-D13C-4150-AB8E-CFEB3C55B8C9}" dt="2019-10-27T22:13:24.189" v="1159" actId="1076"/>
          <ac:spMkLst>
            <pc:docMk/>
            <pc:sldMk cId="1218929555" sldId="370"/>
            <ac:spMk id="2" creationId="{00000000-0000-0000-0000-000000000000}"/>
          </ac:spMkLst>
        </pc:spChg>
        <pc:spChg chg="mod">
          <ac:chgData name="Md. Mainuddin" userId="531e089c6c99dc92" providerId="LiveId" clId="{767F7942-D13C-4150-AB8E-CFEB3C55B8C9}" dt="2019-10-27T22:34:55.625" v="1248" actId="13926"/>
          <ac:spMkLst>
            <pc:docMk/>
            <pc:sldMk cId="1218929555" sldId="370"/>
            <ac:spMk id="3" creationId="{00000000-0000-0000-0000-000000000000}"/>
          </ac:spMkLst>
        </pc:spChg>
        <pc:spChg chg="mod">
          <ac:chgData name="Md. Mainuddin" userId="531e089c6c99dc92" providerId="LiveId" clId="{767F7942-D13C-4150-AB8E-CFEB3C55B8C9}" dt="2019-10-27T22:28:20.911" v="1206" actId="1076"/>
          <ac:spMkLst>
            <pc:docMk/>
            <pc:sldMk cId="1218929555" sldId="370"/>
            <ac:spMk id="6" creationId="{2300F949-D528-4972-A340-09FBA164E3DC}"/>
          </ac:spMkLst>
        </pc:spChg>
      </pc:sldChg>
      <pc:sldChg chg="delSp modSp add">
        <pc:chgData name="Md. Mainuddin" userId="531e089c6c99dc92" providerId="LiveId" clId="{767F7942-D13C-4150-AB8E-CFEB3C55B8C9}" dt="2019-10-27T22:40:13.528" v="1342" actId="20577"/>
        <pc:sldMkLst>
          <pc:docMk/>
          <pc:sldMk cId="403303158" sldId="371"/>
        </pc:sldMkLst>
        <pc:spChg chg="mod">
          <ac:chgData name="Md. Mainuddin" userId="531e089c6c99dc92" providerId="LiveId" clId="{767F7942-D13C-4150-AB8E-CFEB3C55B8C9}" dt="2019-10-27T22:36:51.926" v="1332" actId="20577"/>
          <ac:spMkLst>
            <pc:docMk/>
            <pc:sldMk cId="403303158" sldId="371"/>
            <ac:spMk id="2" creationId="{00000000-0000-0000-0000-000000000000}"/>
          </ac:spMkLst>
        </pc:spChg>
        <pc:spChg chg="mod">
          <ac:chgData name="Md. Mainuddin" userId="531e089c6c99dc92" providerId="LiveId" clId="{767F7942-D13C-4150-AB8E-CFEB3C55B8C9}" dt="2019-10-27T22:40:13.528" v="1342" actId="20577"/>
          <ac:spMkLst>
            <pc:docMk/>
            <pc:sldMk cId="403303158" sldId="371"/>
            <ac:spMk id="3" creationId="{00000000-0000-0000-0000-000000000000}"/>
          </ac:spMkLst>
        </pc:spChg>
        <pc:spChg chg="del">
          <ac:chgData name="Md. Mainuddin" userId="531e089c6c99dc92" providerId="LiveId" clId="{767F7942-D13C-4150-AB8E-CFEB3C55B8C9}" dt="2019-10-27T22:35:51.021" v="1268" actId="478"/>
          <ac:spMkLst>
            <pc:docMk/>
            <pc:sldMk cId="403303158" sldId="371"/>
            <ac:spMk id="6" creationId="{2300F949-D528-4972-A340-09FBA164E3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14802-B70C-4E68-B1B8-5E39D27F185A}" type="datetimeFigureOut">
              <a:rPr lang="en-US" smtClean="0"/>
              <a:t>Mon 10 28 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4179FB-E794-4345-A82D-485B398FFA6B}" type="slidenum">
              <a:rPr lang="en-US" smtClean="0"/>
              <a:t>‹#›</a:t>
            </a:fld>
            <a:endParaRPr lang="en-US"/>
          </a:p>
        </p:txBody>
      </p:sp>
    </p:spTree>
    <p:extLst>
      <p:ext uri="{BB962C8B-B14F-4D97-AF65-F5344CB8AC3E}">
        <p14:creationId xmlns:p14="http://schemas.microsoft.com/office/powerpoint/2010/main" val="2848900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851892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4"/>
            <a:ext cx="10515600" cy="4562475"/>
          </a:xfrm>
          <a:prstGeom prst="rect">
            <a:avLst/>
          </a:prstGeom>
        </p:spPr>
        <p:txBody>
          <a:bodyPr anchor="b"/>
          <a:lstStyle>
            <a:lvl1pPr>
              <a:defRPr sz="3375"/>
            </a:lvl1pPr>
          </a:lstStyle>
          <a:p>
            <a:pPr lvl="0">
              <a:defRPr sz="1800"/>
            </a:pPr>
            <a:r>
              <a:rPr lang="en-US" sz="3375"/>
              <a:t>Click to edit Master title style</a:t>
            </a:r>
            <a:endParaRPr sz="3375"/>
          </a:p>
        </p:txBody>
      </p:sp>
      <p:sp>
        <p:nvSpPr>
          <p:cNvPr id="19" name="Shape 19"/>
          <p:cNvSpPr>
            <a:spLocks noGrp="1"/>
          </p:cNvSpPr>
          <p:nvPr>
            <p:ph type="body" idx="1"/>
          </p:nvPr>
        </p:nvSpPr>
        <p:spPr>
          <a:xfrm>
            <a:off x="831851" y="4589464"/>
            <a:ext cx="10515600" cy="2268539"/>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99734753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15" name="Shape 15"/>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503499830"/>
      </p:ext>
    </p:extLst>
  </p:cSld>
  <p:clrMapOvr>
    <a:masterClrMapping/>
  </p:clrMapOvr>
  <p:transition spd="med"/>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5"/>
            <a:ext cx="10515600" cy="1168399"/>
          </a:xfrm>
          <a:prstGeom prst="rect">
            <a:avLst/>
          </a:prstGeom>
        </p:spPr>
        <p:txBody>
          <a:bodyPr anchor="b"/>
          <a:lstStyle>
            <a:lvl1pPr>
              <a:defRPr sz="3375"/>
            </a:lvl1pPr>
          </a:lstStyle>
          <a:p>
            <a:pPr lvl="0">
              <a:defRPr sz="1800"/>
            </a:pPr>
            <a:r>
              <a:rPr lang="en-US" sz="3375"/>
              <a:t>Click to edit Master title style</a:t>
            </a:r>
            <a:endParaRPr sz="3375" dirty="0"/>
          </a:p>
        </p:txBody>
      </p:sp>
      <p:sp>
        <p:nvSpPr>
          <p:cNvPr id="19" name="Shape 19"/>
          <p:cNvSpPr>
            <a:spLocks noGrp="1"/>
          </p:cNvSpPr>
          <p:nvPr>
            <p:ph type="body" idx="1"/>
          </p:nvPr>
        </p:nvSpPr>
        <p:spPr>
          <a:xfrm>
            <a:off x="831851" y="1508173"/>
            <a:ext cx="10515600" cy="4164493"/>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89634843"/>
      </p:ext>
    </p:extLst>
  </p:cSld>
  <p:clrMapOvr>
    <a:masterClrMapping/>
  </p:clrMapOvr>
  <p:transition spd="med"/>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334243726"/>
      </p:ext>
    </p:extLst>
  </p:cSld>
  <p:clrMapOvr>
    <a:masterClrMapping/>
  </p:clrMapOvr>
  <p:transition spd="med"/>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5799449"/>
      </p:ext>
    </p:extLst>
  </p:cSld>
  <p:clrMapOvr>
    <a:masterClrMapping/>
  </p:clrMapOvr>
  <p:transition spd="med"/>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30" name="Shape 30"/>
          <p:cNvSpPr>
            <a:spLocks noGrp="1"/>
          </p:cNvSpPr>
          <p:nvPr>
            <p:ph type="title"/>
          </p:nvPr>
        </p:nvSpPr>
        <p:spPr>
          <a:xfrm>
            <a:off x="838200" y="365128"/>
            <a:ext cx="10515600" cy="1325563"/>
          </a:xfrm>
          <a:prstGeom prst="rect">
            <a:avLst/>
          </a:prstGeom>
        </p:spPr>
        <p:txBody>
          <a:bodyPr/>
          <a:lstStyle/>
          <a:p>
            <a:pPr lvl="0">
              <a:defRPr sz="1800"/>
            </a:pPr>
            <a:r>
              <a:rPr lang="en-US" sz="2475"/>
              <a:t>Click to edit Master title style</a:t>
            </a:r>
            <a:endParaRPr sz="2475"/>
          </a:p>
        </p:txBody>
      </p:sp>
      <p:sp>
        <p:nvSpPr>
          <p:cNvPr id="31" name="Shape 3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490691796"/>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378658193"/>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003715443"/>
      </p:ext>
    </p:extLst>
  </p:cSld>
  <p:clrMapOvr>
    <a:masterClrMapping/>
  </p:clrMapOvr>
  <p:transition spd="med"/>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14573537"/>
      </p:ext>
    </p:extLst>
  </p:cSld>
  <p:clrMapOvr>
    <a:masterClrMapping/>
  </p:clrMapOvr>
  <p:transition spd="med"/>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x" preserve="1">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743936458"/>
      </p:ext>
    </p:extLst>
  </p:cSld>
  <p:clrMapOvr>
    <a:masterClrMapping/>
  </p:clrMapOvr>
  <p:transition spd="med"/>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x" preserve="1">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520639301"/>
      </p:ext>
    </p:extLst>
  </p:cSld>
  <p:clrMapOvr>
    <a:masterClrMapping/>
  </p:clrMapOvr>
  <p:transition spd="med"/>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73415684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0225941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2093709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56364523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10997638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8828588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09405666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Shape 10"/>
          <p:cNvSpPr>
            <a:spLocks noGrp="1"/>
          </p:cNvSpPr>
          <p:nvPr>
            <p:ph type="title"/>
          </p:nvPr>
        </p:nvSpPr>
        <p:spPr>
          <a:xfrm>
            <a:off x="1524000" y="5"/>
            <a:ext cx="9144000" cy="990599"/>
          </a:xfrm>
          <a:prstGeom prst="rect">
            <a:avLst/>
          </a:prstGeom>
        </p:spPr>
        <p:txBody>
          <a:bodyPr anchor="b"/>
          <a:lstStyle>
            <a:lvl1pPr algn="ctr">
              <a:defRPr sz="3375"/>
            </a:lvl1pPr>
          </a:lstStyle>
          <a:p>
            <a:pPr lvl="0">
              <a:defRPr sz="1800"/>
            </a:pPr>
            <a:r>
              <a:rPr lang="en-US" sz="3375"/>
              <a:t>Click to edit Master title style</a:t>
            </a:r>
            <a:endParaRPr sz="3375"/>
          </a:p>
        </p:txBody>
      </p:sp>
      <p:sp>
        <p:nvSpPr>
          <p:cNvPr id="11" name="Shape 11"/>
          <p:cNvSpPr>
            <a:spLocks noGrp="1"/>
          </p:cNvSpPr>
          <p:nvPr>
            <p:ph type="body" idx="1"/>
          </p:nvPr>
        </p:nvSpPr>
        <p:spPr>
          <a:xfrm>
            <a:off x="347135" y="1383771"/>
            <a:ext cx="11370733" cy="4271963"/>
          </a:xfrm>
          <a:prstGeom prst="rect">
            <a:avLst/>
          </a:prstGeom>
        </p:spPr>
        <p:txBody>
          <a:bodyPr/>
          <a:lstStyle>
            <a:lvl1pPr marL="0" indent="0" algn="ctr">
              <a:buSzTx/>
              <a:buFontTx/>
              <a:buNone/>
              <a:defRPr sz="1350"/>
            </a:lvl1pPr>
            <a:lvl2pPr marL="0" indent="257175" algn="ctr">
              <a:buSzTx/>
              <a:buFontTx/>
              <a:buNone/>
              <a:defRPr sz="1350"/>
            </a:lvl2pPr>
            <a:lvl3pPr marL="0" indent="514350" algn="ctr">
              <a:buSzTx/>
              <a:buFontTx/>
              <a:buNone/>
              <a:defRPr sz="1350"/>
            </a:lvl3pPr>
            <a:lvl4pPr marL="0" indent="771525" algn="ctr">
              <a:buSzTx/>
              <a:buFontTx/>
              <a:buNone/>
              <a:defRPr sz="1350"/>
            </a:lvl4pPr>
            <a:lvl5pPr marL="0" indent="1028700" algn="ctr">
              <a:buSzTx/>
              <a:buFontTx/>
              <a:buNone/>
              <a:defRPr sz="1350"/>
            </a:lvl5pPr>
          </a:lstStyle>
          <a:p>
            <a:pPr lvl="0">
              <a:defRPr sz="1800"/>
            </a:pPr>
            <a:r>
              <a:rPr lang="en-US" sz="1350"/>
              <a:t>Click to edit Master text styles</a:t>
            </a:r>
          </a:p>
          <a:p>
            <a:pPr lvl="1">
              <a:defRPr sz="1800"/>
            </a:pPr>
            <a:r>
              <a:rPr lang="en-US" sz="1350"/>
              <a:t>Second level</a:t>
            </a:r>
          </a:p>
          <a:p>
            <a:pPr lvl="2">
              <a:defRPr sz="1800"/>
            </a:pPr>
            <a:r>
              <a:rPr lang="en-US" sz="1350"/>
              <a:t>Third level</a:t>
            </a:r>
          </a:p>
          <a:p>
            <a:pPr lvl="3">
              <a:defRPr sz="1800"/>
            </a:pPr>
            <a:r>
              <a:rPr lang="en-US" sz="1350"/>
              <a:t>Fourth level</a:t>
            </a:r>
          </a:p>
          <a:p>
            <a:pPr lvl="4">
              <a:defRPr sz="1800"/>
            </a:pPr>
            <a:r>
              <a:rPr lang="en-US" sz="1350"/>
              <a:t>Fifth level</a:t>
            </a:r>
            <a:endParaRPr sz="1350" dirty="0"/>
          </a:p>
        </p:txBody>
      </p:sp>
      <p:sp>
        <p:nvSpPr>
          <p:cNvPr id="12" name="Shape 12"/>
          <p:cNvSpPr>
            <a:spLocks noGrp="1"/>
          </p:cNvSpPr>
          <p:nvPr>
            <p:ph type="sldNum" sz="quarter" idx="2"/>
          </p:nvPr>
        </p:nvSpPr>
        <p:spPr>
          <a:xfrm>
            <a:off x="8577948" y="6440808"/>
            <a:ext cx="2743201" cy="196208"/>
          </a:xfrm>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20194991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3.png"/><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0" cstate="print"/>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1" cstate="print"/>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2" cstate="print"/>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fld id="{B96E4F74-AF3A-4B4E-8EFD-A6A841A129C4}" type="slidenum">
              <a:rPr lang="en-US" smtClean="0"/>
              <a:pPr/>
              <a:t>‹#›</a:t>
            </a:fld>
            <a:endParaRPr lang="en-US"/>
          </a:p>
        </p:txBody>
      </p:sp>
    </p:spTree>
    <p:extLst>
      <p:ext uri="{BB962C8B-B14F-4D97-AF65-F5344CB8AC3E}">
        <p14:creationId xmlns:p14="http://schemas.microsoft.com/office/powerpoint/2010/main" val="28262936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transition spd="med"/>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3"/>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4"/>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5"/>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pPr lvl="0"/>
            <a:fld id="{86CB4B4D-7CA3-9044-876B-883B54F8677D}" type="slidenum">
              <a:t>‹#›</a:t>
            </a:fld>
            <a:endParaRPr/>
          </a:p>
        </p:txBody>
      </p:sp>
    </p:spTree>
    <p:extLst>
      <p:ext uri="{BB962C8B-B14F-4D97-AF65-F5344CB8AC3E}">
        <p14:creationId xmlns:p14="http://schemas.microsoft.com/office/powerpoint/2010/main" val="14972413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hf sldNum="0" hdr="0" ftr="0" dt="0"/>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54"/>
          <p:cNvSpPr>
            <a:spLocks noGrp="1"/>
          </p:cNvSpPr>
          <p:nvPr/>
        </p:nvSpPr>
        <p:spPr>
          <a:xfrm>
            <a:off x="2590801" y="381000"/>
            <a:ext cx="7122695" cy="804110"/>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45719" rIns="45719" anchor="b">
            <a:normAutofit fontScale="90000" lnSpcReduction="10000"/>
          </a:bodyPr>
          <a:lstStyle>
            <a:lvl1pPr algn="ctr">
              <a:lnSpc>
                <a:spcPct val="90000"/>
              </a:lnSpc>
              <a:defRPr sz="4500">
                <a:latin typeface="Calibri Light"/>
                <a:ea typeface="Calibri Light"/>
                <a:cs typeface="Calibri Light"/>
                <a:sym typeface="Calibri Light"/>
              </a:defRPr>
            </a:lvl1pPr>
            <a:lvl2pPr>
              <a:lnSpc>
                <a:spcPct val="90000"/>
              </a:lnSpc>
              <a:defRPr sz="3300">
                <a:latin typeface="Calibri Light"/>
                <a:ea typeface="Calibri Light"/>
                <a:cs typeface="Calibri Light"/>
                <a:sym typeface="Calibri Light"/>
              </a:defRPr>
            </a:lvl2pPr>
            <a:lvl3pPr>
              <a:lnSpc>
                <a:spcPct val="90000"/>
              </a:lnSpc>
              <a:defRPr sz="3300">
                <a:latin typeface="Calibri Light"/>
                <a:ea typeface="Calibri Light"/>
                <a:cs typeface="Calibri Light"/>
                <a:sym typeface="Calibri Light"/>
              </a:defRPr>
            </a:lvl3pPr>
            <a:lvl4pPr>
              <a:lnSpc>
                <a:spcPct val="90000"/>
              </a:lnSpc>
              <a:defRPr sz="3300">
                <a:latin typeface="Calibri Light"/>
                <a:ea typeface="Calibri Light"/>
                <a:cs typeface="Calibri Light"/>
                <a:sym typeface="Calibri Light"/>
              </a:defRPr>
            </a:lvl4pPr>
            <a:lvl5pPr>
              <a:lnSpc>
                <a:spcPct val="90000"/>
              </a:lnSpc>
              <a:defRPr sz="3300">
                <a:latin typeface="Calibri Light"/>
                <a:ea typeface="Calibri Light"/>
                <a:cs typeface="Calibri Light"/>
                <a:sym typeface="Calibri Light"/>
              </a:defRPr>
            </a:lvl5pPr>
            <a:lvl6pPr>
              <a:lnSpc>
                <a:spcPct val="90000"/>
              </a:lnSpc>
              <a:defRPr sz="3300">
                <a:latin typeface="Calibri Light"/>
                <a:ea typeface="Calibri Light"/>
                <a:cs typeface="Calibri Light"/>
                <a:sym typeface="Calibri Light"/>
              </a:defRPr>
            </a:lvl6pPr>
            <a:lvl7pPr>
              <a:lnSpc>
                <a:spcPct val="90000"/>
              </a:lnSpc>
              <a:defRPr sz="3300">
                <a:latin typeface="Calibri Light"/>
                <a:ea typeface="Calibri Light"/>
                <a:cs typeface="Calibri Light"/>
                <a:sym typeface="Calibri Light"/>
              </a:defRPr>
            </a:lvl7pPr>
            <a:lvl8pPr>
              <a:lnSpc>
                <a:spcPct val="90000"/>
              </a:lnSpc>
              <a:defRPr sz="3300">
                <a:latin typeface="Calibri Light"/>
                <a:ea typeface="Calibri Light"/>
                <a:cs typeface="Calibri Light"/>
                <a:sym typeface="Calibri Light"/>
              </a:defRPr>
            </a:lvl8pPr>
            <a:lvl9pPr>
              <a:lnSpc>
                <a:spcPct val="90000"/>
              </a:lnSpc>
              <a:defRPr sz="3300">
                <a:latin typeface="Calibri Light"/>
                <a:ea typeface="Calibri Light"/>
                <a:cs typeface="Calibri Light"/>
                <a:sym typeface="Calibri Light"/>
              </a:defRPr>
            </a:lvl9pPr>
          </a:lstStyle>
          <a:p>
            <a:pPr lvl="0">
              <a:defRPr sz="1800">
                <a:solidFill>
                  <a:srgbClr val="000000"/>
                </a:solidFill>
              </a:defRPr>
            </a:pPr>
            <a:r>
              <a:rPr lang="en-US" sz="3300" b="1" dirty="0"/>
              <a:t>CGS 3066: Web Programming and Design</a:t>
            </a:r>
            <a:br>
              <a:rPr lang="en-US" sz="3300" b="1" dirty="0"/>
            </a:br>
            <a:r>
              <a:rPr lang="en-US" sz="3000" b="1" dirty="0">
                <a:solidFill>
                  <a:srgbClr val="5F1124"/>
                </a:solidFill>
              </a:rPr>
              <a:t>Fall 2019</a:t>
            </a:r>
            <a:endParaRPr sz="6000" b="1" dirty="0">
              <a:solidFill>
                <a:srgbClr val="5F1124"/>
              </a:solidFill>
            </a:endParaRPr>
          </a:p>
        </p:txBody>
      </p:sp>
      <p:sp>
        <p:nvSpPr>
          <p:cNvPr id="6" name="Shape 54"/>
          <p:cNvSpPr txBox="1">
            <a:spLocks/>
          </p:cNvSpPr>
          <p:nvPr/>
        </p:nvSpPr>
        <p:spPr>
          <a:xfrm>
            <a:off x="2438401" y="4648201"/>
            <a:ext cx="7122695" cy="453501"/>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45719" rIns="45719" anchor="b">
            <a:normAutofit fontScale="97500"/>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lgn="ctr">
              <a:defRPr sz="1800">
                <a:solidFill>
                  <a:srgbClr val="000000"/>
                </a:solidFill>
              </a:defRPr>
            </a:pPr>
            <a:r>
              <a:rPr lang="en-US" sz="2400" b="1" dirty="0">
                <a:latin typeface="Calibri" panose="020F0502020204030204" pitchFamily="34" charset="0"/>
              </a:rPr>
              <a:t>Accessing MySQL through PHP</a:t>
            </a:r>
          </a:p>
        </p:txBody>
      </p:sp>
      <p:pic>
        <p:nvPicPr>
          <p:cNvPr id="2" name="Picture 1">
            <a:extLst>
              <a:ext uri="{FF2B5EF4-FFF2-40B4-BE49-F238E27FC236}">
                <a16:creationId xmlns:a16="http://schemas.microsoft.com/office/drawing/2014/main" id="{98DC682A-D170-4B4F-831C-D72F3ACA94D4}"/>
              </a:ext>
            </a:extLst>
          </p:cNvPr>
          <p:cNvPicPr>
            <a:picLocks noChangeAspect="1"/>
          </p:cNvPicPr>
          <p:nvPr/>
        </p:nvPicPr>
        <p:blipFill>
          <a:blip r:embed="rId2"/>
          <a:stretch>
            <a:fillRect/>
          </a:stretch>
        </p:blipFill>
        <p:spPr>
          <a:xfrm>
            <a:off x="6629400" y="1985210"/>
            <a:ext cx="2751079" cy="1862890"/>
          </a:xfrm>
          <a:prstGeom prst="rect">
            <a:avLst/>
          </a:prstGeom>
        </p:spPr>
      </p:pic>
      <p:pic>
        <p:nvPicPr>
          <p:cNvPr id="7" name="Picture 6">
            <a:extLst>
              <a:ext uri="{FF2B5EF4-FFF2-40B4-BE49-F238E27FC236}">
                <a16:creationId xmlns:a16="http://schemas.microsoft.com/office/drawing/2014/main" id="{68719947-415C-479F-9C5B-1D3EABF6E302}"/>
              </a:ext>
            </a:extLst>
          </p:cNvPr>
          <p:cNvPicPr/>
          <p:nvPr/>
        </p:nvPicPr>
        <p:blipFill>
          <a:blip r:embed="rId3"/>
          <a:stretch>
            <a:fillRect/>
          </a:stretch>
        </p:blipFill>
        <p:spPr>
          <a:xfrm>
            <a:off x="2743200" y="2552700"/>
            <a:ext cx="3352800" cy="1295400"/>
          </a:xfrm>
          <a:prstGeom prst="rect">
            <a:avLst/>
          </a:prstGeom>
        </p:spPr>
      </p:pic>
    </p:spTree>
    <p:extLst>
      <p:ext uri="{BB962C8B-B14F-4D97-AF65-F5344CB8AC3E}">
        <p14:creationId xmlns:p14="http://schemas.microsoft.com/office/powerpoint/2010/main" val="230234041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Insert and Display List in Same Page</a:t>
            </a:r>
          </a:p>
        </p:txBody>
      </p:sp>
      <p:sp>
        <p:nvSpPr>
          <p:cNvPr id="3" name="Text Placeholder 2"/>
          <p:cNvSpPr>
            <a:spLocks noGrp="1"/>
          </p:cNvSpPr>
          <p:nvPr>
            <p:ph type="body" idx="1"/>
          </p:nvPr>
        </p:nvSpPr>
        <p:spPr>
          <a:xfrm>
            <a:off x="1447800" y="609599"/>
            <a:ext cx="9982200" cy="5557157"/>
          </a:xfrm>
        </p:spPr>
        <p:txBody>
          <a:bodyPr>
            <a:noAutofit/>
          </a:bodyPr>
          <a:lstStyle/>
          <a:p>
            <a:pPr marL="0" indent="0">
              <a:lnSpc>
                <a:spcPct val="100000"/>
              </a:lnSpc>
              <a:buNone/>
            </a:pPr>
            <a:r>
              <a:rPr lang="en-US" sz="1400" dirty="0"/>
              <a:t>&lt;!DOCTYPE html&gt;</a:t>
            </a:r>
          </a:p>
          <a:p>
            <a:pPr marL="0" indent="0">
              <a:lnSpc>
                <a:spcPct val="100000"/>
              </a:lnSpc>
              <a:buNone/>
            </a:pPr>
            <a:r>
              <a:rPr lang="en-US" sz="1400" dirty="0"/>
              <a:t>&lt;html&gt;</a:t>
            </a:r>
          </a:p>
          <a:p>
            <a:pPr marL="0" indent="0">
              <a:lnSpc>
                <a:spcPct val="100000"/>
              </a:lnSpc>
              <a:buNone/>
            </a:pPr>
            <a:r>
              <a:rPr lang="en-US" sz="1400" dirty="0"/>
              <a:t>&lt;head&gt;</a:t>
            </a:r>
          </a:p>
          <a:p>
            <a:pPr marL="0" indent="0">
              <a:lnSpc>
                <a:spcPct val="100000"/>
              </a:lnSpc>
              <a:buNone/>
            </a:pPr>
            <a:r>
              <a:rPr lang="en-US" sz="1400" dirty="0"/>
              <a:t>	&lt;title&gt;Add new employee&lt;/title&gt;</a:t>
            </a:r>
          </a:p>
          <a:p>
            <a:pPr marL="0" indent="0">
              <a:lnSpc>
                <a:spcPct val="100000"/>
              </a:lnSpc>
              <a:buNone/>
            </a:pPr>
            <a:r>
              <a:rPr lang="en-US" sz="1400" dirty="0"/>
              <a:t>&lt;/head&gt;</a:t>
            </a:r>
          </a:p>
          <a:p>
            <a:pPr marL="0" indent="0">
              <a:lnSpc>
                <a:spcPct val="100000"/>
              </a:lnSpc>
              <a:buNone/>
            </a:pPr>
            <a:r>
              <a:rPr lang="en-US" sz="1400" dirty="0"/>
              <a:t>&lt;body&gt;</a:t>
            </a:r>
          </a:p>
          <a:p>
            <a:pPr marL="0" indent="0">
              <a:lnSpc>
                <a:spcPct val="100000"/>
              </a:lnSpc>
              <a:buNone/>
            </a:pPr>
            <a:r>
              <a:rPr lang="en-US" sz="1400" dirty="0"/>
              <a:t>	&lt;div&gt;Add a new employee&lt;/div&gt;</a:t>
            </a:r>
          </a:p>
          <a:p>
            <a:pPr marL="0" indent="0">
              <a:lnSpc>
                <a:spcPct val="100000"/>
              </a:lnSpc>
              <a:buNone/>
            </a:pPr>
            <a:r>
              <a:rPr lang="en-US" sz="1400" dirty="0"/>
              <a:t>	&lt;form action="" method="post"&gt;</a:t>
            </a:r>
          </a:p>
          <a:p>
            <a:pPr marL="0" indent="0">
              <a:lnSpc>
                <a:spcPct val="100000"/>
              </a:lnSpc>
              <a:buNone/>
            </a:pPr>
            <a:r>
              <a:rPr lang="en-US" sz="1400" dirty="0"/>
              <a:t>		&lt;p&gt;First Name:&lt;input type="text" name="</a:t>
            </a:r>
            <a:r>
              <a:rPr lang="en-US" sz="1400" dirty="0" err="1"/>
              <a:t>first_name</a:t>
            </a:r>
            <a:r>
              <a:rPr lang="en-US" sz="1400" dirty="0"/>
              <a:t>" autocomplete="off"&gt;&lt;/p&gt;</a:t>
            </a:r>
          </a:p>
          <a:p>
            <a:pPr marL="0" indent="0">
              <a:lnSpc>
                <a:spcPct val="100000"/>
              </a:lnSpc>
              <a:buNone/>
            </a:pPr>
            <a:r>
              <a:rPr lang="en-US" sz="1400" dirty="0"/>
              <a:t>		&lt;p&gt;Last Name:&lt;input type="text" name="</a:t>
            </a:r>
            <a:r>
              <a:rPr lang="en-US" sz="1400" dirty="0" err="1"/>
              <a:t>last_name</a:t>
            </a:r>
            <a:r>
              <a:rPr lang="en-US" sz="1400" dirty="0"/>
              <a:t>" autocomplete="off"&gt;&lt;/p&gt;</a:t>
            </a:r>
          </a:p>
          <a:p>
            <a:pPr marL="0" indent="0">
              <a:lnSpc>
                <a:spcPct val="100000"/>
              </a:lnSpc>
              <a:buNone/>
            </a:pPr>
            <a:r>
              <a:rPr lang="en-US" sz="1400" dirty="0"/>
              <a:t>		&lt;p&gt;Email:&lt;input type="text" name="email" autocomplete="off"&gt;&lt;/p&gt;</a:t>
            </a:r>
          </a:p>
          <a:p>
            <a:pPr marL="0" indent="0">
              <a:lnSpc>
                <a:spcPct val="100000"/>
              </a:lnSpc>
              <a:buNone/>
            </a:pPr>
            <a:r>
              <a:rPr lang="en-US" sz="1400" dirty="0"/>
              <a:t>		&lt;p&gt;Password:&lt;input type="password" name="password" autocomplete="off"&gt;&lt;/p&gt;</a:t>
            </a:r>
          </a:p>
          <a:p>
            <a:pPr marL="0" indent="0">
              <a:lnSpc>
                <a:spcPct val="100000"/>
              </a:lnSpc>
              <a:buNone/>
            </a:pPr>
            <a:r>
              <a:rPr lang="en-US" sz="1400" dirty="0"/>
              <a:t>		&lt;p&gt;&lt;input type="submit" name="submit" value="Add"/&gt;&lt;/p&gt;</a:t>
            </a:r>
          </a:p>
          <a:p>
            <a:pPr marL="0" indent="0">
              <a:lnSpc>
                <a:spcPct val="100000"/>
              </a:lnSpc>
              <a:buNone/>
            </a:pPr>
            <a:r>
              <a:rPr lang="en-US" sz="1400" dirty="0"/>
              <a:t>	&lt;/form&gt;</a:t>
            </a:r>
          </a:p>
          <a:p>
            <a:pPr marL="0" indent="0">
              <a:lnSpc>
                <a:spcPct val="100000"/>
              </a:lnSpc>
              <a:buNone/>
            </a:pPr>
            <a:endParaRPr lang="en-US" sz="1400" dirty="0"/>
          </a:p>
          <a:p>
            <a:pPr marL="0" indent="0">
              <a:lnSpc>
                <a:spcPct val="100000"/>
              </a:lnSpc>
              <a:buNone/>
            </a:pPr>
            <a:r>
              <a:rPr lang="en-US" sz="1400" dirty="0"/>
              <a:t>&lt;/body&gt;</a:t>
            </a:r>
          </a:p>
          <a:p>
            <a:pPr marL="0" indent="0">
              <a:lnSpc>
                <a:spcPct val="100000"/>
              </a:lnSpc>
              <a:buNone/>
            </a:pPr>
            <a:r>
              <a:rPr lang="en-US" sz="1400" dirty="0"/>
              <a:t>&lt;/html&gt;</a:t>
            </a:r>
          </a:p>
        </p:txBody>
      </p:sp>
      <p:sp>
        <p:nvSpPr>
          <p:cNvPr id="6" name="TextBox 5">
            <a:extLst>
              <a:ext uri="{FF2B5EF4-FFF2-40B4-BE49-F238E27FC236}">
                <a16:creationId xmlns:a16="http://schemas.microsoft.com/office/drawing/2014/main" id="{2300F949-D528-4972-A340-09FBA164E3DC}"/>
              </a:ext>
            </a:extLst>
          </p:cNvPr>
          <p:cNvSpPr txBox="1"/>
          <p:nvPr/>
        </p:nvSpPr>
        <p:spPr>
          <a:xfrm>
            <a:off x="7772400" y="506579"/>
            <a:ext cx="998028"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pdo4.php</a:t>
            </a:r>
          </a:p>
        </p:txBody>
      </p:sp>
    </p:spTree>
    <p:extLst>
      <p:ext uri="{BB962C8B-B14F-4D97-AF65-F5344CB8AC3E}">
        <p14:creationId xmlns:p14="http://schemas.microsoft.com/office/powerpoint/2010/main" val="289899692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Insert and Display List in Same Page</a:t>
            </a:r>
          </a:p>
        </p:txBody>
      </p:sp>
      <p:sp>
        <p:nvSpPr>
          <p:cNvPr id="3" name="Text Placeholder 2"/>
          <p:cNvSpPr>
            <a:spLocks noGrp="1"/>
          </p:cNvSpPr>
          <p:nvPr>
            <p:ph type="body" idx="1"/>
          </p:nvPr>
        </p:nvSpPr>
        <p:spPr>
          <a:xfrm>
            <a:off x="1447800" y="609599"/>
            <a:ext cx="9982200" cy="5557157"/>
          </a:xfrm>
        </p:spPr>
        <p:txBody>
          <a:bodyPr>
            <a:noAutofit/>
          </a:bodyPr>
          <a:lstStyle/>
          <a:p>
            <a:pPr marL="0" indent="0">
              <a:lnSpc>
                <a:spcPct val="100000"/>
              </a:lnSpc>
              <a:buNone/>
            </a:pPr>
            <a:r>
              <a:rPr lang="en-US" sz="1100" dirty="0"/>
              <a:t>&lt;?php </a:t>
            </a:r>
          </a:p>
          <a:p>
            <a:pPr marL="0" indent="0">
              <a:lnSpc>
                <a:spcPct val="100000"/>
              </a:lnSpc>
              <a:buNone/>
            </a:pPr>
            <a:r>
              <a:rPr lang="en-US" sz="1100" dirty="0"/>
              <a:t>$query = "SELECT </a:t>
            </a:r>
            <a:r>
              <a:rPr lang="en-US" sz="1100" dirty="0" err="1"/>
              <a:t>employee_id</a:t>
            </a:r>
            <a:r>
              <a:rPr lang="en-US" sz="1100" dirty="0"/>
              <a:t>, </a:t>
            </a:r>
            <a:r>
              <a:rPr lang="en-US" sz="1100" dirty="0" err="1"/>
              <a:t>first_name</a:t>
            </a:r>
            <a:r>
              <a:rPr lang="en-US" sz="1100" dirty="0"/>
              <a:t>, </a:t>
            </a:r>
            <a:r>
              <a:rPr lang="en-US" sz="1100" dirty="0" err="1"/>
              <a:t>last_name</a:t>
            </a:r>
            <a:r>
              <a:rPr lang="en-US" sz="1100" dirty="0"/>
              <a:t>, email FROM employees";</a:t>
            </a:r>
          </a:p>
          <a:p>
            <a:pPr marL="0" indent="0">
              <a:lnSpc>
                <a:spcPct val="100000"/>
              </a:lnSpc>
              <a:buNone/>
            </a:pPr>
            <a:r>
              <a:rPr lang="en-US" sz="1100" dirty="0"/>
              <a:t>$</a:t>
            </a:r>
            <a:r>
              <a:rPr lang="en-US" sz="1100" dirty="0" err="1"/>
              <a:t>stmt</a:t>
            </a:r>
            <a:r>
              <a:rPr lang="en-US" sz="1100" dirty="0"/>
              <a:t> = $conn-&gt;query($query);</a:t>
            </a:r>
          </a:p>
          <a:p>
            <a:pPr marL="0" indent="0">
              <a:lnSpc>
                <a:spcPct val="100000"/>
              </a:lnSpc>
              <a:buNone/>
            </a:pPr>
            <a:endParaRPr lang="en-US" sz="1100" dirty="0"/>
          </a:p>
          <a:p>
            <a:pPr marL="0" indent="0">
              <a:lnSpc>
                <a:spcPct val="100000"/>
              </a:lnSpc>
              <a:buNone/>
            </a:pPr>
            <a:r>
              <a:rPr lang="en-US" sz="1100" dirty="0"/>
              <a:t>echo "&lt;table border='1'&gt;";</a:t>
            </a:r>
          </a:p>
          <a:p>
            <a:pPr marL="0" indent="0">
              <a:lnSpc>
                <a:spcPct val="100000"/>
              </a:lnSpc>
              <a:buNone/>
            </a:pPr>
            <a:r>
              <a:rPr lang="en-US" sz="1100" dirty="0"/>
              <a:t>echo "&lt;tr&gt;";</a:t>
            </a:r>
          </a:p>
          <a:p>
            <a:pPr marL="0" indent="0">
              <a:lnSpc>
                <a:spcPct val="100000"/>
              </a:lnSpc>
              <a:buNone/>
            </a:pPr>
            <a:r>
              <a:rPr lang="en-US" sz="1100" dirty="0"/>
              <a:t>echo "&lt;</a:t>
            </a:r>
            <a:r>
              <a:rPr lang="en-US" sz="1100" dirty="0" err="1"/>
              <a:t>th</a:t>
            </a:r>
            <a:r>
              <a:rPr lang="en-US" sz="1100" dirty="0"/>
              <a:t>&gt;Employee ID&lt;/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&gt;First Name&lt;/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&gt;Last Name&lt;/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&gt;Email Address&lt;/</a:t>
            </a:r>
            <a:r>
              <a:rPr lang="en-US" sz="1100" dirty="0" err="1"/>
              <a:t>th</a:t>
            </a:r>
            <a:r>
              <a:rPr lang="en-US" sz="1100" dirty="0"/>
              <a:t>&gt;";</a:t>
            </a:r>
          </a:p>
          <a:p>
            <a:pPr marL="0" indent="0">
              <a:lnSpc>
                <a:spcPct val="100000"/>
              </a:lnSpc>
              <a:buNone/>
            </a:pPr>
            <a:r>
              <a:rPr lang="en-US" sz="1100" dirty="0"/>
              <a:t>echo "&lt;/tr&gt;";</a:t>
            </a:r>
          </a:p>
          <a:p>
            <a:pPr marL="0" indent="0">
              <a:lnSpc>
                <a:spcPct val="100000"/>
              </a:lnSpc>
              <a:buNone/>
            </a:pPr>
            <a:r>
              <a:rPr lang="en-US" sz="1100" dirty="0"/>
              <a:t>while ( $row = $</a:t>
            </a:r>
            <a:r>
              <a:rPr lang="en-US" sz="1100" dirty="0" err="1"/>
              <a:t>stmt</a:t>
            </a:r>
            <a:r>
              <a:rPr lang="en-US" sz="1100" dirty="0"/>
              <a:t>-&gt;fetch(PDO::FETCH_ASSOC) ) {</a:t>
            </a:r>
          </a:p>
          <a:p>
            <a:pPr marL="0" indent="0">
              <a:lnSpc>
                <a:spcPct val="100000"/>
              </a:lnSpc>
              <a:buNone/>
            </a:pPr>
            <a:r>
              <a:rPr lang="en-US" sz="1100" dirty="0"/>
              <a:t>    echo "&lt;tr&gt;";</a:t>
            </a:r>
          </a:p>
          <a:p>
            <a:pPr marL="0" indent="0">
              <a:lnSpc>
                <a:spcPct val="100000"/>
              </a:lnSpc>
              <a:buNone/>
            </a:pPr>
            <a:r>
              <a:rPr lang="en-US" sz="1100" dirty="0"/>
              <a:t>    echo "&lt;td&gt;" . $row["</a:t>
            </a:r>
            <a:r>
              <a:rPr lang="en-US" sz="1100" dirty="0" err="1"/>
              <a:t>employee_id</a:t>
            </a:r>
            <a:r>
              <a:rPr lang="en-US" sz="1100" dirty="0"/>
              <a:t>"] . "&lt;/td&gt;";</a:t>
            </a:r>
          </a:p>
          <a:p>
            <a:pPr marL="0" indent="0">
              <a:lnSpc>
                <a:spcPct val="100000"/>
              </a:lnSpc>
              <a:buNone/>
            </a:pPr>
            <a:r>
              <a:rPr lang="en-US" sz="1100" dirty="0"/>
              <a:t>    echo "&lt;td&gt;" . $row["</a:t>
            </a:r>
            <a:r>
              <a:rPr lang="en-US" sz="1100" dirty="0" err="1"/>
              <a:t>first_name</a:t>
            </a:r>
            <a:r>
              <a:rPr lang="en-US" sz="1100" dirty="0"/>
              <a:t>"] . "&lt;/td&gt;";</a:t>
            </a:r>
          </a:p>
          <a:p>
            <a:pPr marL="0" indent="0">
              <a:lnSpc>
                <a:spcPct val="100000"/>
              </a:lnSpc>
              <a:buNone/>
            </a:pPr>
            <a:r>
              <a:rPr lang="en-US" sz="1100" dirty="0"/>
              <a:t>    echo "&lt;td&gt;" . $row["</a:t>
            </a:r>
            <a:r>
              <a:rPr lang="en-US" sz="1100" dirty="0" err="1"/>
              <a:t>last_name</a:t>
            </a:r>
            <a:r>
              <a:rPr lang="en-US" sz="1100" dirty="0"/>
              <a:t>"] . "&lt;/td&gt;";</a:t>
            </a:r>
          </a:p>
          <a:p>
            <a:pPr marL="0" indent="0">
              <a:lnSpc>
                <a:spcPct val="100000"/>
              </a:lnSpc>
              <a:buNone/>
            </a:pPr>
            <a:r>
              <a:rPr lang="en-US" sz="1100" dirty="0"/>
              <a:t>    echo "&lt;td&gt;" . $row["email"] . "&lt;/td&gt;";</a:t>
            </a:r>
          </a:p>
          <a:p>
            <a:pPr marL="0" indent="0">
              <a:lnSpc>
                <a:spcPct val="100000"/>
              </a:lnSpc>
              <a:buNone/>
            </a:pPr>
            <a:r>
              <a:rPr lang="en-US" sz="1100" dirty="0"/>
              <a:t>    echo "&lt;/tr&gt;";</a:t>
            </a:r>
          </a:p>
          <a:p>
            <a:pPr marL="0" indent="0">
              <a:lnSpc>
                <a:spcPct val="100000"/>
              </a:lnSpc>
              <a:buNone/>
            </a:pPr>
            <a:r>
              <a:rPr lang="en-US" sz="1100" dirty="0"/>
              <a:t>}</a:t>
            </a:r>
          </a:p>
          <a:p>
            <a:pPr marL="0" indent="0">
              <a:lnSpc>
                <a:spcPct val="100000"/>
              </a:lnSpc>
              <a:buNone/>
            </a:pPr>
            <a:r>
              <a:rPr lang="en-US" sz="1100" dirty="0"/>
              <a:t>echo "&lt;/table&gt;";</a:t>
            </a:r>
          </a:p>
          <a:p>
            <a:pPr marL="0" indent="0">
              <a:lnSpc>
                <a:spcPct val="100000"/>
              </a:lnSpc>
              <a:buNone/>
            </a:pPr>
            <a:r>
              <a:rPr lang="en-US" sz="1100" dirty="0"/>
              <a:t>$conn = null;</a:t>
            </a:r>
          </a:p>
          <a:p>
            <a:pPr marL="0" indent="0">
              <a:lnSpc>
                <a:spcPct val="100000"/>
              </a:lnSpc>
              <a:buNone/>
            </a:pPr>
            <a:r>
              <a:rPr lang="en-US" sz="11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7772400" y="506579"/>
            <a:ext cx="998028"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pdo4.php</a:t>
            </a:r>
          </a:p>
        </p:txBody>
      </p:sp>
      <p:pic>
        <p:nvPicPr>
          <p:cNvPr id="4" name="Picture 3">
            <a:extLst>
              <a:ext uri="{FF2B5EF4-FFF2-40B4-BE49-F238E27FC236}">
                <a16:creationId xmlns:a16="http://schemas.microsoft.com/office/drawing/2014/main" id="{351D2CDD-D610-4EE9-A304-493AF58E4792}"/>
              </a:ext>
            </a:extLst>
          </p:cNvPr>
          <p:cNvPicPr>
            <a:picLocks noChangeAspect="1"/>
          </p:cNvPicPr>
          <p:nvPr/>
        </p:nvPicPr>
        <p:blipFill>
          <a:blip r:embed="rId2"/>
          <a:stretch>
            <a:fillRect/>
          </a:stretch>
        </p:blipFill>
        <p:spPr>
          <a:xfrm>
            <a:off x="6705600" y="1179810"/>
            <a:ext cx="4362450" cy="3762375"/>
          </a:xfrm>
          <a:prstGeom prst="rect">
            <a:avLst/>
          </a:prstGeom>
          <a:noFill/>
          <a:ln w="15875">
            <a:solidFill>
              <a:schemeClr val="accent1"/>
            </a:solidFill>
          </a:ln>
        </p:spPr>
      </p:pic>
    </p:spTree>
    <p:extLst>
      <p:ext uri="{BB962C8B-B14F-4D97-AF65-F5344CB8AC3E}">
        <p14:creationId xmlns:p14="http://schemas.microsoft.com/office/powerpoint/2010/main" val="268461388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Delete Data</a:t>
            </a:r>
          </a:p>
        </p:txBody>
      </p:sp>
      <p:sp>
        <p:nvSpPr>
          <p:cNvPr id="3" name="Text Placeholder 2"/>
          <p:cNvSpPr>
            <a:spLocks noGrp="1"/>
          </p:cNvSpPr>
          <p:nvPr>
            <p:ph type="body" idx="1"/>
          </p:nvPr>
        </p:nvSpPr>
        <p:spPr>
          <a:xfrm>
            <a:off x="914400" y="609599"/>
            <a:ext cx="5181600" cy="5557157"/>
          </a:xfrm>
        </p:spPr>
        <p:txBody>
          <a:bodyPr>
            <a:noAutofit/>
          </a:bodyPr>
          <a:lstStyle/>
          <a:p>
            <a:pPr marL="0" indent="0">
              <a:lnSpc>
                <a:spcPct val="100000"/>
              </a:lnSpc>
              <a:buNone/>
            </a:pPr>
            <a:r>
              <a:rPr lang="en-US" sz="1100" dirty="0"/>
              <a:t>&lt;?php</a:t>
            </a:r>
          </a:p>
          <a:p>
            <a:pPr marL="0" indent="0">
              <a:lnSpc>
                <a:spcPct val="100000"/>
              </a:lnSpc>
              <a:buNone/>
            </a:pPr>
            <a:r>
              <a:rPr lang="en-US" sz="1100" dirty="0" err="1"/>
              <a:t>require_once</a:t>
            </a:r>
            <a:r>
              <a:rPr lang="en-US" sz="1100" dirty="0"/>
              <a:t> "</a:t>
            </a:r>
            <a:r>
              <a:rPr lang="en-US" sz="1100" dirty="0" err="1"/>
              <a:t>dbconnect.php</a:t>
            </a:r>
            <a:r>
              <a:rPr lang="en-US" sz="1100" dirty="0"/>
              <a:t>";</a:t>
            </a:r>
          </a:p>
          <a:p>
            <a:pPr marL="0" indent="0">
              <a:lnSpc>
                <a:spcPct val="100000"/>
              </a:lnSpc>
              <a:buNone/>
            </a:pPr>
            <a:r>
              <a:rPr lang="en-US" sz="1100" dirty="0"/>
              <a:t>if(</a:t>
            </a:r>
            <a:r>
              <a:rPr lang="en-US" sz="1100" dirty="0" err="1"/>
              <a:t>isset</a:t>
            </a:r>
            <a:r>
              <a:rPr lang="en-US" sz="1100" dirty="0"/>
              <a:t>($_POST["submit"])){</a:t>
            </a:r>
          </a:p>
          <a:p>
            <a:pPr marL="0" indent="0">
              <a:lnSpc>
                <a:spcPct val="100000"/>
              </a:lnSpc>
              <a:buNone/>
            </a:pPr>
            <a:r>
              <a:rPr lang="en-US" sz="1100" dirty="0"/>
              <a:t>	$</a:t>
            </a:r>
            <a:r>
              <a:rPr lang="en-US" sz="1100" dirty="0" err="1"/>
              <a:t>employee_id</a:t>
            </a:r>
            <a:r>
              <a:rPr lang="en-US" sz="1100" dirty="0"/>
              <a:t> = $_POST["</a:t>
            </a:r>
            <a:r>
              <a:rPr lang="en-US" sz="1100" dirty="0" err="1"/>
              <a:t>employee_id</a:t>
            </a:r>
            <a:r>
              <a:rPr lang="en-US" sz="1100" dirty="0"/>
              <a:t>"];</a:t>
            </a:r>
          </a:p>
          <a:p>
            <a:pPr marL="0" indent="0">
              <a:lnSpc>
                <a:spcPct val="100000"/>
              </a:lnSpc>
              <a:buNone/>
            </a:pPr>
            <a:r>
              <a:rPr lang="en-US" sz="1100" dirty="0"/>
              <a:t>	$query = "DELETE FROM employees WHERE </a:t>
            </a:r>
            <a:r>
              <a:rPr lang="en-US" sz="1100" dirty="0" err="1"/>
              <a:t>employee_id</a:t>
            </a:r>
            <a:r>
              <a:rPr lang="en-US" sz="1100" dirty="0"/>
              <a:t> = $</a:t>
            </a:r>
            <a:r>
              <a:rPr lang="en-US" sz="1100" dirty="0" err="1"/>
              <a:t>employee_id</a:t>
            </a:r>
            <a:r>
              <a:rPr lang="en-US" sz="1100" dirty="0"/>
              <a:t>";</a:t>
            </a:r>
          </a:p>
          <a:p>
            <a:pPr marL="0" indent="0">
              <a:lnSpc>
                <a:spcPct val="100000"/>
              </a:lnSpc>
              <a:buNone/>
            </a:pPr>
            <a:r>
              <a:rPr lang="en-US" sz="1100" dirty="0"/>
              <a:t>	echo("&lt;pre&gt;\</a:t>
            </a:r>
            <a:r>
              <a:rPr lang="en-US" sz="1100" dirty="0" err="1"/>
              <a:t>n".$query</a:t>
            </a:r>
            <a:r>
              <a:rPr lang="en-US" sz="1100" dirty="0"/>
              <a:t>."\n&lt;/pre&gt;\n");</a:t>
            </a:r>
          </a:p>
          <a:p>
            <a:pPr marL="0" indent="0">
              <a:lnSpc>
                <a:spcPct val="100000"/>
              </a:lnSpc>
              <a:buNone/>
            </a:pPr>
            <a:r>
              <a:rPr lang="en-US" sz="1100" dirty="0"/>
              <a:t>	</a:t>
            </a:r>
          </a:p>
          <a:p>
            <a:pPr marL="0" indent="0">
              <a:lnSpc>
                <a:spcPct val="100000"/>
              </a:lnSpc>
              <a:buNone/>
            </a:pPr>
            <a:r>
              <a:rPr lang="en-US" sz="1100" dirty="0"/>
              <a:t>	try{</a:t>
            </a:r>
          </a:p>
          <a:p>
            <a:pPr marL="0" indent="0">
              <a:lnSpc>
                <a:spcPct val="100000"/>
              </a:lnSpc>
              <a:buNone/>
            </a:pPr>
            <a:r>
              <a:rPr lang="en-US" sz="1100" dirty="0"/>
              <a:t>		$conn-&gt;exec($query);</a:t>
            </a:r>
          </a:p>
          <a:p>
            <a:pPr marL="0" indent="0">
              <a:lnSpc>
                <a:spcPct val="100000"/>
              </a:lnSpc>
              <a:buNone/>
            </a:pPr>
            <a:endParaRPr lang="en-US" sz="1100" dirty="0"/>
          </a:p>
          <a:p>
            <a:pPr marL="0" indent="0">
              <a:lnSpc>
                <a:spcPct val="100000"/>
              </a:lnSpc>
              <a:buNone/>
            </a:pPr>
            <a:r>
              <a:rPr lang="en-US" sz="1100" dirty="0"/>
              <a:t>		echo "Employee deleted successfully.";</a:t>
            </a:r>
          </a:p>
          <a:p>
            <a:pPr marL="0" indent="0">
              <a:lnSpc>
                <a:spcPct val="100000"/>
              </a:lnSpc>
              <a:buNone/>
            </a:pPr>
            <a:endParaRPr lang="en-US" sz="1100" dirty="0"/>
          </a:p>
          <a:p>
            <a:pPr marL="0" indent="0">
              <a:lnSpc>
                <a:spcPct val="100000"/>
              </a:lnSpc>
              <a:buNone/>
            </a:pPr>
            <a:r>
              <a:rPr lang="en-US" sz="1100" dirty="0"/>
              <a:t>		$conn = null;</a:t>
            </a:r>
          </a:p>
          <a:p>
            <a:pPr marL="0" indent="0">
              <a:lnSpc>
                <a:spcPct val="100000"/>
              </a:lnSpc>
              <a:buNone/>
            </a:pPr>
            <a:r>
              <a:rPr lang="en-US" sz="1100" dirty="0"/>
              <a:t>	}</a:t>
            </a:r>
          </a:p>
          <a:p>
            <a:pPr marL="0" indent="0">
              <a:lnSpc>
                <a:spcPct val="100000"/>
              </a:lnSpc>
              <a:buNone/>
            </a:pPr>
            <a:r>
              <a:rPr lang="en-US" sz="1100" dirty="0"/>
              <a:t>	catch(</a:t>
            </a:r>
            <a:r>
              <a:rPr lang="en-US" sz="1100" dirty="0" err="1"/>
              <a:t>PDOException</a:t>
            </a:r>
            <a:r>
              <a:rPr lang="en-US" sz="1100" dirty="0"/>
              <a:t> $e)</a:t>
            </a:r>
          </a:p>
          <a:p>
            <a:pPr marL="0" indent="0">
              <a:lnSpc>
                <a:spcPct val="100000"/>
              </a:lnSpc>
              <a:buNone/>
            </a:pPr>
            <a:r>
              <a:rPr lang="en-US" sz="1100" dirty="0"/>
              <a:t>	{</a:t>
            </a:r>
          </a:p>
          <a:p>
            <a:pPr marL="0" indent="0">
              <a:lnSpc>
                <a:spcPct val="100000"/>
              </a:lnSpc>
              <a:buNone/>
            </a:pPr>
            <a:r>
              <a:rPr lang="en-US" sz="1100" dirty="0"/>
              <a:t>		echo $query . "&lt;</a:t>
            </a:r>
            <a:r>
              <a:rPr lang="en-US" sz="1100" dirty="0" err="1"/>
              <a:t>br</a:t>
            </a:r>
            <a:r>
              <a:rPr lang="en-US" sz="1100" dirty="0"/>
              <a:t>&gt;" . $e-&gt;</a:t>
            </a:r>
            <a:r>
              <a:rPr lang="en-US" sz="1100" dirty="0" err="1"/>
              <a:t>getMessage</a:t>
            </a:r>
            <a:r>
              <a:rPr lang="en-US" sz="1100" dirty="0"/>
              <a:t>();</a:t>
            </a:r>
          </a:p>
          <a:p>
            <a:pPr marL="0" indent="0">
              <a:lnSpc>
                <a:spcPct val="100000"/>
              </a:lnSpc>
              <a:buNone/>
            </a:pPr>
            <a:r>
              <a:rPr lang="en-US" sz="1100" dirty="0"/>
              <a:t>	}</a:t>
            </a:r>
          </a:p>
          <a:p>
            <a:pPr marL="0" indent="0">
              <a:lnSpc>
                <a:spcPct val="100000"/>
              </a:lnSpc>
              <a:buNone/>
            </a:pPr>
            <a:r>
              <a:rPr lang="en-US" sz="1100" dirty="0"/>
              <a:t>}</a:t>
            </a:r>
          </a:p>
          <a:p>
            <a:pPr marL="0" indent="0">
              <a:lnSpc>
                <a:spcPct val="100000"/>
              </a:lnSpc>
              <a:buNone/>
            </a:pPr>
            <a:r>
              <a:rPr lang="en-US" sz="11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631374" y="424934"/>
            <a:ext cx="170764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pdo5_delete.php</a:t>
            </a:r>
          </a:p>
        </p:txBody>
      </p:sp>
      <p:sp>
        <p:nvSpPr>
          <p:cNvPr id="7" name="Text Placeholder 2">
            <a:extLst>
              <a:ext uri="{FF2B5EF4-FFF2-40B4-BE49-F238E27FC236}">
                <a16:creationId xmlns:a16="http://schemas.microsoft.com/office/drawing/2014/main" id="{D5DBA8B8-4B07-44DF-AFDC-6F8C18B8FBD3}"/>
              </a:ext>
            </a:extLst>
          </p:cNvPr>
          <p:cNvSpPr txBox="1">
            <a:spLocks/>
          </p:cNvSpPr>
          <p:nvPr/>
        </p:nvSpPr>
        <p:spPr>
          <a:xfrm>
            <a:off x="6096000" y="680245"/>
            <a:ext cx="5486400" cy="5557157"/>
          </a:xfrm>
          <a:prstGeom prst="rect">
            <a:avLst/>
          </a:prstGeom>
          <a:ln w="12700">
            <a:miter lim="400000"/>
          </a:ln>
          <a:extLst>
            <a:ext uri="{C572A759-6A51-4108-AA02-DFA0A04FC94B}">
              <ma14:wrappingTextBoxFlag xmlns="" xmlns:ma14="http://schemas.microsoft.com/office/mac/drawingml/2011/main" val="1"/>
            </a:ext>
          </a:extLst>
        </p:spPr>
        <p:txBody>
          <a:bodyPr lIns="45719" rIns="45719">
            <a:noAutofit/>
          </a:bodyPr>
          <a:lst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a:lstStyle>
          <a:p>
            <a:pPr marL="0" indent="0">
              <a:lnSpc>
                <a:spcPct val="100000"/>
              </a:lnSpc>
              <a:buFont typeface="Arial"/>
              <a:buNone/>
            </a:pPr>
            <a:r>
              <a:rPr lang="en-US" sz="1400" kern="0" dirty="0">
                <a:solidFill>
                  <a:sysClr val="windowText" lastClr="000000"/>
                </a:solidFill>
              </a:rPr>
              <a:t>&lt;!DOCTYPE html&gt;</a:t>
            </a:r>
          </a:p>
          <a:p>
            <a:pPr marL="0" indent="0">
              <a:lnSpc>
                <a:spcPct val="100000"/>
              </a:lnSpc>
              <a:buFont typeface="Arial"/>
              <a:buNone/>
            </a:pPr>
            <a:r>
              <a:rPr lang="en-US" sz="1400" kern="0" dirty="0">
                <a:solidFill>
                  <a:sysClr val="windowText" lastClr="000000"/>
                </a:solidFill>
              </a:rPr>
              <a:t>&lt;html&gt;</a:t>
            </a:r>
          </a:p>
          <a:p>
            <a:pPr marL="0" indent="0">
              <a:lnSpc>
                <a:spcPct val="100000"/>
              </a:lnSpc>
              <a:buFont typeface="Arial"/>
              <a:buNone/>
            </a:pPr>
            <a:r>
              <a:rPr lang="en-US" sz="1400" kern="0" dirty="0">
                <a:solidFill>
                  <a:sysClr val="windowText" lastClr="000000"/>
                </a:solidFill>
              </a:rPr>
              <a:t>&lt;head&gt;</a:t>
            </a:r>
          </a:p>
          <a:p>
            <a:pPr marL="0" indent="0">
              <a:lnSpc>
                <a:spcPct val="100000"/>
              </a:lnSpc>
              <a:buFont typeface="Arial"/>
              <a:buNone/>
            </a:pPr>
            <a:r>
              <a:rPr lang="en-US" sz="1400" kern="0" dirty="0">
                <a:solidFill>
                  <a:sysClr val="windowText" lastClr="000000"/>
                </a:solidFill>
              </a:rPr>
              <a:t>	&lt;title&gt;Delete an Employee&lt;/title&gt;</a:t>
            </a:r>
          </a:p>
          <a:p>
            <a:pPr marL="0" indent="0">
              <a:lnSpc>
                <a:spcPct val="100000"/>
              </a:lnSpc>
              <a:buFont typeface="Arial"/>
              <a:buNone/>
            </a:pPr>
            <a:r>
              <a:rPr lang="en-US" sz="1400" kern="0" dirty="0">
                <a:solidFill>
                  <a:sysClr val="windowText" lastClr="000000"/>
                </a:solidFill>
              </a:rPr>
              <a:t>&lt;/head&gt;</a:t>
            </a:r>
          </a:p>
          <a:p>
            <a:pPr marL="0" indent="0">
              <a:lnSpc>
                <a:spcPct val="100000"/>
              </a:lnSpc>
              <a:buFont typeface="Arial"/>
              <a:buNone/>
            </a:pPr>
            <a:r>
              <a:rPr lang="en-US" sz="1400" kern="0" dirty="0">
                <a:solidFill>
                  <a:sysClr val="windowText" lastClr="000000"/>
                </a:solidFill>
              </a:rPr>
              <a:t>&lt;body&gt;</a:t>
            </a:r>
          </a:p>
          <a:p>
            <a:pPr marL="0" indent="0">
              <a:lnSpc>
                <a:spcPct val="100000"/>
              </a:lnSpc>
              <a:buFont typeface="Arial"/>
              <a:buNone/>
            </a:pPr>
            <a:r>
              <a:rPr lang="en-US" sz="1400" kern="0" dirty="0">
                <a:solidFill>
                  <a:sysClr val="windowText" lastClr="000000"/>
                </a:solidFill>
              </a:rPr>
              <a:t>	&lt;p&gt;Delete an employee&lt;/p&gt;</a:t>
            </a:r>
          </a:p>
          <a:p>
            <a:pPr marL="0" indent="0">
              <a:lnSpc>
                <a:spcPct val="100000"/>
              </a:lnSpc>
              <a:buFont typeface="Arial"/>
              <a:buNone/>
            </a:pPr>
            <a:r>
              <a:rPr lang="en-US" sz="1400" kern="0" dirty="0">
                <a:solidFill>
                  <a:sysClr val="windowText" lastClr="000000"/>
                </a:solidFill>
              </a:rPr>
              <a:t>	&lt;form method="post"&gt;&lt;p&gt;ID to Delete:</a:t>
            </a:r>
          </a:p>
          <a:p>
            <a:pPr marL="0" indent="0">
              <a:lnSpc>
                <a:spcPct val="100000"/>
              </a:lnSpc>
              <a:buFont typeface="Arial"/>
              <a:buNone/>
            </a:pPr>
            <a:r>
              <a:rPr lang="en-US" sz="1400" kern="0" dirty="0">
                <a:solidFill>
                  <a:sysClr val="windowText" lastClr="000000"/>
                </a:solidFill>
              </a:rPr>
              <a:t>		&lt;input type="text" name="</a:t>
            </a:r>
            <a:r>
              <a:rPr lang="en-US" sz="1400" kern="0" dirty="0" err="1">
                <a:solidFill>
                  <a:sysClr val="windowText" lastClr="000000"/>
                </a:solidFill>
              </a:rPr>
              <a:t>employee_id</a:t>
            </a:r>
            <a:r>
              <a:rPr lang="en-US" sz="1400" kern="0" dirty="0">
                <a:solidFill>
                  <a:sysClr val="windowText" lastClr="000000"/>
                </a:solidFill>
              </a:rPr>
              <a:t>"&gt;&lt;/p&gt;</a:t>
            </a:r>
          </a:p>
          <a:p>
            <a:pPr marL="0" indent="0">
              <a:lnSpc>
                <a:spcPct val="100000"/>
              </a:lnSpc>
              <a:buFont typeface="Arial"/>
              <a:buNone/>
            </a:pPr>
            <a:r>
              <a:rPr lang="en-US" sz="1400" kern="0" dirty="0">
                <a:solidFill>
                  <a:sysClr val="windowText" lastClr="000000"/>
                </a:solidFill>
              </a:rPr>
              <a:t>		&lt;p&gt;&lt;input type="submit" name="submit" value="Delete"/&gt;&lt;/p&gt;</a:t>
            </a:r>
          </a:p>
          <a:p>
            <a:pPr marL="0" indent="0">
              <a:lnSpc>
                <a:spcPct val="100000"/>
              </a:lnSpc>
              <a:buFont typeface="Arial"/>
              <a:buNone/>
            </a:pPr>
            <a:r>
              <a:rPr lang="en-US" sz="1400" kern="0" dirty="0">
                <a:solidFill>
                  <a:sysClr val="windowText" lastClr="000000"/>
                </a:solidFill>
              </a:rPr>
              <a:t>	&lt;/form&gt;</a:t>
            </a:r>
          </a:p>
          <a:p>
            <a:pPr marL="0" indent="0">
              <a:lnSpc>
                <a:spcPct val="100000"/>
              </a:lnSpc>
              <a:buFont typeface="Arial"/>
              <a:buNone/>
            </a:pPr>
            <a:endParaRPr lang="en-US" sz="1400" kern="0" dirty="0">
              <a:solidFill>
                <a:sysClr val="windowText" lastClr="000000"/>
              </a:solidFill>
            </a:endParaRPr>
          </a:p>
          <a:p>
            <a:pPr marL="0" indent="0">
              <a:lnSpc>
                <a:spcPct val="100000"/>
              </a:lnSpc>
              <a:buFont typeface="Arial"/>
              <a:buNone/>
            </a:pPr>
            <a:r>
              <a:rPr lang="en-US" sz="1400" kern="0" dirty="0">
                <a:solidFill>
                  <a:sysClr val="windowText" lastClr="000000"/>
                </a:solidFill>
              </a:rPr>
              <a:t>&lt;/body&gt;</a:t>
            </a:r>
          </a:p>
          <a:p>
            <a:pPr marL="0" indent="0">
              <a:lnSpc>
                <a:spcPct val="100000"/>
              </a:lnSpc>
              <a:buFont typeface="Arial"/>
              <a:buNone/>
            </a:pPr>
            <a:r>
              <a:rPr lang="en-US" sz="1400" kern="0" dirty="0">
                <a:solidFill>
                  <a:sysClr val="windowText" lastClr="000000"/>
                </a:solidFill>
              </a:rPr>
              <a:t>&lt;/html&gt;</a:t>
            </a:r>
          </a:p>
        </p:txBody>
      </p:sp>
    </p:spTree>
    <p:extLst>
      <p:ext uri="{BB962C8B-B14F-4D97-AF65-F5344CB8AC3E}">
        <p14:creationId xmlns:p14="http://schemas.microsoft.com/office/powerpoint/2010/main" val="6087287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Add/Delete in Same Page</a:t>
            </a:r>
          </a:p>
        </p:txBody>
      </p:sp>
      <p:sp>
        <p:nvSpPr>
          <p:cNvPr id="3" name="Text Placeholder 2"/>
          <p:cNvSpPr>
            <a:spLocks noGrp="1"/>
          </p:cNvSpPr>
          <p:nvPr>
            <p:ph type="body" idx="1"/>
          </p:nvPr>
        </p:nvSpPr>
        <p:spPr>
          <a:xfrm>
            <a:off x="1371600" y="609599"/>
            <a:ext cx="9982200" cy="5410201"/>
          </a:xfrm>
        </p:spPr>
        <p:txBody>
          <a:bodyPr>
            <a:noAutofit/>
          </a:bodyPr>
          <a:lstStyle/>
          <a:p>
            <a:pPr marL="0" indent="0">
              <a:lnSpc>
                <a:spcPct val="100000"/>
              </a:lnSpc>
              <a:buNone/>
            </a:pPr>
            <a:r>
              <a:rPr lang="en-US" sz="1400" dirty="0"/>
              <a:t>&lt;?php</a:t>
            </a:r>
          </a:p>
          <a:p>
            <a:pPr marL="0" indent="0">
              <a:lnSpc>
                <a:spcPct val="100000"/>
              </a:lnSpc>
              <a:buNone/>
            </a:pPr>
            <a:r>
              <a:rPr lang="en-US" sz="1400" dirty="0" err="1"/>
              <a:t>require_once</a:t>
            </a:r>
            <a:r>
              <a:rPr lang="en-US" sz="1400" dirty="0"/>
              <a:t> "</a:t>
            </a:r>
            <a:r>
              <a:rPr lang="en-US" sz="1400" dirty="0" err="1"/>
              <a:t>dbconnect.php</a:t>
            </a:r>
            <a:r>
              <a:rPr lang="en-US" sz="1400" dirty="0"/>
              <a:t>";</a:t>
            </a:r>
          </a:p>
          <a:p>
            <a:pPr marL="0" indent="0">
              <a:lnSpc>
                <a:spcPct val="100000"/>
              </a:lnSpc>
              <a:buNone/>
            </a:pPr>
            <a:r>
              <a:rPr lang="en-US" sz="1400" dirty="0"/>
              <a:t>if(</a:t>
            </a:r>
            <a:r>
              <a:rPr lang="en-US" sz="1400" dirty="0" err="1"/>
              <a:t>isset</a:t>
            </a:r>
            <a:r>
              <a:rPr lang="en-US" sz="1400" dirty="0"/>
              <a:t>($_POST["submit"])){</a:t>
            </a:r>
          </a:p>
          <a:p>
            <a:pPr marL="0" indent="0">
              <a:lnSpc>
                <a:spcPct val="100000"/>
              </a:lnSpc>
              <a:buNone/>
            </a:pPr>
            <a:r>
              <a:rPr lang="en-US" sz="1400" dirty="0"/>
              <a:t>	$</a:t>
            </a:r>
            <a:r>
              <a:rPr lang="en-US" sz="1400" dirty="0" err="1"/>
              <a:t>first_name</a:t>
            </a:r>
            <a:r>
              <a:rPr lang="en-US" sz="1400" dirty="0"/>
              <a:t> = $_POST["</a:t>
            </a:r>
            <a:r>
              <a:rPr lang="en-US" sz="1400" dirty="0" err="1"/>
              <a:t>first_name</a:t>
            </a:r>
            <a:r>
              <a:rPr lang="en-US" sz="1400" dirty="0"/>
              <a:t>"];</a:t>
            </a:r>
          </a:p>
          <a:p>
            <a:pPr marL="0" indent="0">
              <a:lnSpc>
                <a:spcPct val="100000"/>
              </a:lnSpc>
              <a:buNone/>
            </a:pPr>
            <a:r>
              <a:rPr lang="en-US" sz="1400" dirty="0"/>
              <a:t>	$</a:t>
            </a:r>
            <a:r>
              <a:rPr lang="en-US" sz="1400" dirty="0" err="1"/>
              <a:t>last_name</a:t>
            </a:r>
            <a:r>
              <a:rPr lang="en-US" sz="1400" dirty="0"/>
              <a:t> = $_POST["</a:t>
            </a:r>
            <a:r>
              <a:rPr lang="en-US" sz="1400" dirty="0" err="1"/>
              <a:t>last_name</a:t>
            </a:r>
            <a:r>
              <a:rPr lang="en-US" sz="1400" dirty="0"/>
              <a:t>"];</a:t>
            </a:r>
          </a:p>
          <a:p>
            <a:pPr marL="0" indent="0">
              <a:lnSpc>
                <a:spcPct val="100000"/>
              </a:lnSpc>
              <a:buNone/>
            </a:pPr>
            <a:r>
              <a:rPr lang="en-US" sz="1400" dirty="0"/>
              <a:t>	$email = $_POST["email"];</a:t>
            </a:r>
          </a:p>
          <a:p>
            <a:pPr marL="0" indent="0">
              <a:lnSpc>
                <a:spcPct val="100000"/>
              </a:lnSpc>
              <a:buNone/>
            </a:pPr>
            <a:r>
              <a:rPr lang="en-US" sz="1400" dirty="0"/>
              <a:t>	$password = $_POST["password"];</a:t>
            </a:r>
          </a:p>
          <a:p>
            <a:pPr marL="0" indent="0">
              <a:lnSpc>
                <a:spcPct val="100000"/>
              </a:lnSpc>
              <a:buNone/>
            </a:pPr>
            <a:endParaRPr lang="en-US" sz="1400" dirty="0"/>
          </a:p>
          <a:p>
            <a:pPr marL="0" indent="0">
              <a:lnSpc>
                <a:spcPct val="100000"/>
              </a:lnSpc>
              <a:buNone/>
            </a:pPr>
            <a:r>
              <a:rPr lang="en-US" sz="1400" dirty="0"/>
              <a:t>	</a:t>
            </a:r>
            <a:r>
              <a:rPr lang="en-US" sz="1200" dirty="0"/>
              <a:t>$query = "INSERT INTO employees (</a:t>
            </a:r>
            <a:r>
              <a:rPr lang="en-US" sz="1200" dirty="0" err="1"/>
              <a:t>first_name</a:t>
            </a:r>
            <a:r>
              <a:rPr lang="en-US" sz="1200" dirty="0"/>
              <a:t>, </a:t>
            </a:r>
            <a:r>
              <a:rPr lang="en-US" sz="1200" dirty="0" err="1"/>
              <a:t>last_name</a:t>
            </a:r>
            <a:r>
              <a:rPr lang="en-US" sz="1200" dirty="0"/>
              <a:t>, email, password)  VALUES ('$</a:t>
            </a:r>
            <a:r>
              <a:rPr lang="en-US" sz="1200" dirty="0" err="1"/>
              <a:t>first_name</a:t>
            </a:r>
            <a:r>
              <a:rPr lang="en-US" sz="1200" dirty="0"/>
              <a:t>', '$</a:t>
            </a:r>
            <a:r>
              <a:rPr lang="en-US" sz="1200" dirty="0" err="1"/>
              <a:t>last_name</a:t>
            </a:r>
            <a:r>
              <a:rPr lang="en-US" sz="1200" dirty="0"/>
              <a:t>', '$email', '$password')";</a:t>
            </a:r>
            <a:r>
              <a:rPr lang="en-US" sz="1400" dirty="0"/>
              <a:t>	</a:t>
            </a:r>
          </a:p>
          <a:p>
            <a:pPr marL="0" indent="0">
              <a:lnSpc>
                <a:spcPct val="100000"/>
              </a:lnSpc>
              <a:buNone/>
            </a:pPr>
            <a:r>
              <a:rPr lang="en-US" sz="1400" dirty="0"/>
              <a:t>	try{</a:t>
            </a:r>
          </a:p>
          <a:p>
            <a:pPr marL="0" indent="0">
              <a:lnSpc>
                <a:spcPct val="100000"/>
              </a:lnSpc>
              <a:buNone/>
            </a:pPr>
            <a:r>
              <a:rPr lang="en-US" sz="1400" dirty="0"/>
              <a:t>		$conn-&gt;exec($query);</a:t>
            </a:r>
          </a:p>
          <a:p>
            <a:pPr marL="0" indent="0">
              <a:lnSpc>
                <a:spcPct val="100000"/>
              </a:lnSpc>
              <a:buNone/>
            </a:pPr>
            <a:r>
              <a:rPr lang="en-US" sz="1400" dirty="0"/>
              <a:t>		echo "Employee added successfully.";</a:t>
            </a:r>
          </a:p>
          <a:p>
            <a:pPr marL="0" indent="0">
              <a:lnSpc>
                <a:spcPct val="100000"/>
              </a:lnSpc>
              <a:buNone/>
            </a:pPr>
            <a:r>
              <a:rPr lang="en-US" sz="1400" dirty="0"/>
              <a:t>	}</a:t>
            </a:r>
          </a:p>
          <a:p>
            <a:pPr marL="0" indent="0">
              <a:lnSpc>
                <a:spcPct val="100000"/>
              </a:lnSpc>
              <a:buNone/>
            </a:pPr>
            <a:r>
              <a:rPr lang="en-US" sz="1400" dirty="0"/>
              <a:t>	catch(</a:t>
            </a:r>
            <a:r>
              <a:rPr lang="en-US" sz="1400" dirty="0" err="1"/>
              <a:t>PDOException</a:t>
            </a:r>
            <a:r>
              <a:rPr lang="en-US" sz="1400" dirty="0"/>
              <a:t> $e)</a:t>
            </a:r>
          </a:p>
          <a:p>
            <a:pPr marL="0" indent="0">
              <a:lnSpc>
                <a:spcPct val="100000"/>
              </a:lnSpc>
              <a:buNone/>
            </a:pPr>
            <a:r>
              <a:rPr lang="en-US" sz="1400" dirty="0"/>
              <a:t>	{</a:t>
            </a:r>
          </a:p>
          <a:p>
            <a:pPr marL="0" indent="0">
              <a:lnSpc>
                <a:spcPct val="100000"/>
              </a:lnSpc>
              <a:buNone/>
            </a:pPr>
            <a:r>
              <a:rPr lang="en-US" sz="1400" dirty="0"/>
              <a:t>		echo $query . "&lt;</a:t>
            </a:r>
            <a:r>
              <a:rPr lang="en-US" sz="1400" dirty="0" err="1"/>
              <a:t>br</a:t>
            </a:r>
            <a:r>
              <a:rPr lang="en-US" sz="1400" dirty="0"/>
              <a:t>&gt;" . $e-&gt;</a:t>
            </a:r>
            <a:r>
              <a:rPr lang="en-US" sz="1400" dirty="0" err="1"/>
              <a:t>getMessage</a:t>
            </a:r>
            <a:r>
              <a:rPr lang="en-US" sz="1400" dirty="0"/>
              <a:t>();</a:t>
            </a:r>
          </a:p>
          <a:p>
            <a:pPr marL="0" indent="0">
              <a:lnSpc>
                <a:spcPct val="100000"/>
              </a:lnSpc>
              <a:buNone/>
            </a:pPr>
            <a:r>
              <a:rPr lang="en-US" sz="1400" dirty="0"/>
              <a:t>	}</a:t>
            </a:r>
          </a:p>
          <a:p>
            <a:pPr marL="0" indent="0">
              <a:lnSpc>
                <a:spcPct val="100000"/>
              </a:lnSpc>
              <a:buNone/>
            </a:pPr>
            <a:r>
              <a:rPr lang="en-US" sz="1400" dirty="0"/>
              <a:t>}</a:t>
            </a:r>
          </a:p>
        </p:txBody>
      </p:sp>
      <p:sp>
        <p:nvSpPr>
          <p:cNvPr id="6" name="TextBox 5">
            <a:extLst>
              <a:ext uri="{FF2B5EF4-FFF2-40B4-BE49-F238E27FC236}">
                <a16:creationId xmlns:a16="http://schemas.microsoft.com/office/drawing/2014/main" id="{2300F949-D528-4972-A340-09FBA164E3DC}"/>
              </a:ext>
            </a:extLst>
          </p:cNvPr>
          <p:cNvSpPr txBox="1"/>
          <p:nvPr/>
        </p:nvSpPr>
        <p:spPr>
          <a:xfrm>
            <a:off x="5631374" y="424934"/>
            <a:ext cx="178894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pdo6_del_list.php</a:t>
            </a:r>
          </a:p>
        </p:txBody>
      </p:sp>
    </p:spTree>
    <p:extLst>
      <p:ext uri="{BB962C8B-B14F-4D97-AF65-F5344CB8AC3E}">
        <p14:creationId xmlns:p14="http://schemas.microsoft.com/office/powerpoint/2010/main" val="277137255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Add/Delete in Same Page</a:t>
            </a:r>
          </a:p>
        </p:txBody>
      </p:sp>
      <p:sp>
        <p:nvSpPr>
          <p:cNvPr id="3" name="Text Placeholder 2"/>
          <p:cNvSpPr>
            <a:spLocks noGrp="1"/>
          </p:cNvSpPr>
          <p:nvPr>
            <p:ph type="body" idx="1"/>
          </p:nvPr>
        </p:nvSpPr>
        <p:spPr>
          <a:xfrm>
            <a:off x="1371600" y="609599"/>
            <a:ext cx="9982200" cy="5410201"/>
          </a:xfrm>
        </p:spPr>
        <p:txBody>
          <a:bodyPr>
            <a:noAutofit/>
          </a:bodyPr>
          <a:lstStyle/>
          <a:p>
            <a:pPr marL="0" indent="0">
              <a:lnSpc>
                <a:spcPct val="100000"/>
              </a:lnSpc>
              <a:buNone/>
            </a:pPr>
            <a:r>
              <a:rPr lang="en-US" sz="1400" dirty="0"/>
              <a:t>if(</a:t>
            </a:r>
            <a:r>
              <a:rPr lang="en-US" sz="1400" dirty="0" err="1"/>
              <a:t>isset</a:t>
            </a:r>
            <a:r>
              <a:rPr lang="en-US" sz="1400" dirty="0"/>
              <a:t>($_POST["delete"])){</a:t>
            </a:r>
          </a:p>
          <a:p>
            <a:pPr marL="0" indent="0">
              <a:lnSpc>
                <a:spcPct val="100000"/>
              </a:lnSpc>
              <a:buNone/>
            </a:pPr>
            <a:r>
              <a:rPr lang="en-US" sz="1400" dirty="0"/>
              <a:t>	$</a:t>
            </a:r>
            <a:r>
              <a:rPr lang="en-US" sz="1400" dirty="0" err="1"/>
              <a:t>employee_id</a:t>
            </a:r>
            <a:r>
              <a:rPr lang="en-US" sz="1400" dirty="0"/>
              <a:t> = $_POST["</a:t>
            </a:r>
            <a:r>
              <a:rPr lang="en-US" sz="1400" dirty="0" err="1"/>
              <a:t>employee_id</a:t>
            </a:r>
            <a:r>
              <a:rPr lang="en-US" sz="1400" dirty="0"/>
              <a:t>"];</a:t>
            </a:r>
          </a:p>
          <a:p>
            <a:pPr marL="0" indent="0">
              <a:lnSpc>
                <a:spcPct val="100000"/>
              </a:lnSpc>
              <a:buNone/>
            </a:pPr>
            <a:r>
              <a:rPr lang="en-US" sz="1400" dirty="0"/>
              <a:t>	$query = "DELETE FROM employees WHERE </a:t>
            </a:r>
            <a:r>
              <a:rPr lang="en-US" sz="1400" dirty="0" err="1"/>
              <a:t>employee_id</a:t>
            </a:r>
            <a:r>
              <a:rPr lang="en-US" sz="1400" dirty="0"/>
              <a:t> = $</a:t>
            </a:r>
            <a:r>
              <a:rPr lang="en-US" sz="1400" dirty="0" err="1"/>
              <a:t>employee_id</a:t>
            </a:r>
            <a:r>
              <a:rPr lang="en-US" sz="1400" dirty="0"/>
              <a:t>";</a:t>
            </a:r>
          </a:p>
          <a:p>
            <a:pPr marL="0" indent="0">
              <a:lnSpc>
                <a:spcPct val="100000"/>
              </a:lnSpc>
              <a:buNone/>
            </a:pPr>
            <a:endParaRPr lang="en-US" sz="1400" dirty="0"/>
          </a:p>
          <a:p>
            <a:pPr marL="0" indent="0">
              <a:lnSpc>
                <a:spcPct val="100000"/>
              </a:lnSpc>
              <a:buNone/>
            </a:pPr>
            <a:r>
              <a:rPr lang="en-US" sz="1400" dirty="0"/>
              <a:t>	try{</a:t>
            </a:r>
          </a:p>
          <a:p>
            <a:pPr marL="0" indent="0">
              <a:lnSpc>
                <a:spcPct val="100000"/>
              </a:lnSpc>
              <a:buNone/>
            </a:pPr>
            <a:r>
              <a:rPr lang="en-US" sz="1400" dirty="0"/>
              <a:t>		$conn-&gt;exec($query);</a:t>
            </a:r>
          </a:p>
          <a:p>
            <a:pPr marL="0" indent="0">
              <a:lnSpc>
                <a:spcPct val="100000"/>
              </a:lnSpc>
              <a:buNone/>
            </a:pPr>
            <a:r>
              <a:rPr lang="en-US" sz="1400" dirty="0"/>
              <a:t>		echo "Employee deleted successfully.";</a:t>
            </a:r>
          </a:p>
          <a:p>
            <a:pPr marL="0" indent="0">
              <a:lnSpc>
                <a:spcPct val="100000"/>
              </a:lnSpc>
              <a:buNone/>
            </a:pPr>
            <a:r>
              <a:rPr lang="en-US" sz="1400" dirty="0"/>
              <a:t>	}</a:t>
            </a:r>
          </a:p>
          <a:p>
            <a:pPr marL="0" indent="0">
              <a:lnSpc>
                <a:spcPct val="100000"/>
              </a:lnSpc>
              <a:buNone/>
            </a:pPr>
            <a:r>
              <a:rPr lang="en-US" sz="1400" dirty="0"/>
              <a:t>	catch(</a:t>
            </a:r>
            <a:r>
              <a:rPr lang="en-US" sz="1400" dirty="0" err="1"/>
              <a:t>PDOException</a:t>
            </a:r>
            <a:r>
              <a:rPr lang="en-US" sz="1400" dirty="0"/>
              <a:t> $e)</a:t>
            </a:r>
          </a:p>
          <a:p>
            <a:pPr marL="0" indent="0">
              <a:lnSpc>
                <a:spcPct val="100000"/>
              </a:lnSpc>
              <a:buNone/>
            </a:pPr>
            <a:r>
              <a:rPr lang="en-US" sz="1400" dirty="0"/>
              <a:t>	{</a:t>
            </a:r>
          </a:p>
          <a:p>
            <a:pPr marL="0" indent="0">
              <a:lnSpc>
                <a:spcPct val="100000"/>
              </a:lnSpc>
              <a:buNone/>
            </a:pPr>
            <a:r>
              <a:rPr lang="en-US" sz="1400" dirty="0"/>
              <a:t>		echo $query . "&lt;</a:t>
            </a:r>
            <a:r>
              <a:rPr lang="en-US" sz="1400" dirty="0" err="1"/>
              <a:t>br</a:t>
            </a:r>
            <a:r>
              <a:rPr lang="en-US" sz="1400" dirty="0"/>
              <a:t>&gt;" . $e-&gt;</a:t>
            </a:r>
            <a:r>
              <a:rPr lang="en-US" sz="1400" dirty="0" err="1"/>
              <a:t>getMessage</a:t>
            </a:r>
            <a:r>
              <a:rPr lang="en-US" sz="1400" dirty="0"/>
              <a:t>();</a:t>
            </a:r>
          </a:p>
          <a:p>
            <a:pPr marL="0" indent="0">
              <a:lnSpc>
                <a:spcPct val="100000"/>
              </a:lnSpc>
              <a:buNone/>
            </a:pPr>
            <a:r>
              <a:rPr lang="en-US" sz="1400" dirty="0"/>
              <a:t>	}</a:t>
            </a:r>
          </a:p>
          <a:p>
            <a:pPr marL="0" indent="0">
              <a:lnSpc>
                <a:spcPct val="100000"/>
              </a:lnSpc>
              <a:buNone/>
            </a:pPr>
            <a:r>
              <a:rPr lang="en-US" sz="1400" dirty="0"/>
              <a:t>}</a:t>
            </a:r>
          </a:p>
          <a:p>
            <a:pPr marL="0" indent="0">
              <a:lnSpc>
                <a:spcPct val="100000"/>
              </a:lnSpc>
              <a:buNone/>
            </a:pPr>
            <a:r>
              <a:rPr lang="en-US" sz="14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631374" y="424934"/>
            <a:ext cx="178894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hangingPunct="0"/>
            <a:r>
              <a:rPr lang="en-US" dirty="0">
                <a:solidFill>
                  <a:srgbClr val="FF0000"/>
                </a:solidFill>
                <a:latin typeface="Calibri"/>
                <a:ea typeface="Calibri"/>
                <a:cs typeface="Calibri"/>
                <a:sym typeface="Calibri"/>
              </a:rPr>
              <a:t>pdo6_del_list.php</a:t>
            </a:r>
          </a:p>
        </p:txBody>
      </p:sp>
    </p:spTree>
    <p:extLst>
      <p:ext uri="{BB962C8B-B14F-4D97-AF65-F5344CB8AC3E}">
        <p14:creationId xmlns:p14="http://schemas.microsoft.com/office/powerpoint/2010/main" val="114684243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Add/Delete in Same Page</a:t>
            </a:r>
          </a:p>
        </p:txBody>
      </p:sp>
      <p:sp>
        <p:nvSpPr>
          <p:cNvPr id="3" name="Text Placeholder 2"/>
          <p:cNvSpPr>
            <a:spLocks noGrp="1"/>
          </p:cNvSpPr>
          <p:nvPr>
            <p:ph type="body" idx="1"/>
          </p:nvPr>
        </p:nvSpPr>
        <p:spPr>
          <a:xfrm>
            <a:off x="1371600" y="609599"/>
            <a:ext cx="9982200" cy="5410201"/>
          </a:xfrm>
        </p:spPr>
        <p:txBody>
          <a:bodyPr>
            <a:noAutofit/>
          </a:bodyPr>
          <a:lstStyle/>
          <a:p>
            <a:pPr marL="0" indent="0">
              <a:lnSpc>
                <a:spcPct val="100000"/>
              </a:lnSpc>
              <a:buNone/>
            </a:pPr>
            <a:r>
              <a:rPr lang="en-US" sz="1400" dirty="0"/>
              <a:t>&lt;!DOCTYPE html&gt;</a:t>
            </a:r>
          </a:p>
          <a:p>
            <a:pPr marL="0" indent="0">
              <a:lnSpc>
                <a:spcPct val="100000"/>
              </a:lnSpc>
              <a:buNone/>
            </a:pPr>
            <a:r>
              <a:rPr lang="en-US" sz="1400" dirty="0"/>
              <a:t>&lt;html&gt;</a:t>
            </a:r>
          </a:p>
          <a:p>
            <a:pPr marL="0" indent="0">
              <a:lnSpc>
                <a:spcPct val="100000"/>
              </a:lnSpc>
              <a:buNone/>
            </a:pPr>
            <a:r>
              <a:rPr lang="en-US" sz="1400" dirty="0"/>
              <a:t>&lt;head&gt;</a:t>
            </a:r>
          </a:p>
          <a:p>
            <a:pPr marL="0" indent="0">
              <a:lnSpc>
                <a:spcPct val="100000"/>
              </a:lnSpc>
              <a:buNone/>
            </a:pPr>
            <a:r>
              <a:rPr lang="en-US" sz="1400" dirty="0"/>
              <a:t>	&lt;title&gt;Add new employee&lt;/title&gt;</a:t>
            </a:r>
          </a:p>
          <a:p>
            <a:pPr marL="0" indent="0">
              <a:lnSpc>
                <a:spcPct val="100000"/>
              </a:lnSpc>
              <a:buNone/>
            </a:pPr>
            <a:r>
              <a:rPr lang="en-US" sz="1400" dirty="0"/>
              <a:t>&lt;/head&gt;</a:t>
            </a:r>
          </a:p>
          <a:p>
            <a:pPr marL="0" indent="0">
              <a:lnSpc>
                <a:spcPct val="100000"/>
              </a:lnSpc>
              <a:buNone/>
            </a:pPr>
            <a:r>
              <a:rPr lang="en-US" sz="1400" dirty="0"/>
              <a:t>&lt;body&gt;</a:t>
            </a:r>
          </a:p>
          <a:p>
            <a:pPr marL="0" indent="0">
              <a:lnSpc>
                <a:spcPct val="100000"/>
              </a:lnSpc>
              <a:buNone/>
            </a:pPr>
            <a:r>
              <a:rPr lang="en-US" sz="1400" dirty="0"/>
              <a:t>	&lt;div&gt;Add a new employee&lt;/div&gt;</a:t>
            </a:r>
          </a:p>
          <a:p>
            <a:pPr marL="0" indent="0">
              <a:lnSpc>
                <a:spcPct val="100000"/>
              </a:lnSpc>
              <a:buNone/>
            </a:pPr>
            <a:r>
              <a:rPr lang="en-US" sz="1400" dirty="0"/>
              <a:t>	&lt;form action="" method="post"&gt;</a:t>
            </a:r>
          </a:p>
          <a:p>
            <a:pPr marL="0" indent="0">
              <a:lnSpc>
                <a:spcPct val="100000"/>
              </a:lnSpc>
              <a:buNone/>
            </a:pPr>
            <a:r>
              <a:rPr lang="en-US" sz="1400" dirty="0"/>
              <a:t>		&lt;p&gt;First Name:&lt;input type="text" name="</a:t>
            </a:r>
            <a:r>
              <a:rPr lang="en-US" sz="1400" dirty="0" err="1"/>
              <a:t>first_name</a:t>
            </a:r>
            <a:r>
              <a:rPr lang="en-US" sz="1400" dirty="0"/>
              <a:t>" autocomplete="off"&gt;&lt;/p&gt;</a:t>
            </a:r>
          </a:p>
          <a:p>
            <a:pPr marL="0" indent="0">
              <a:lnSpc>
                <a:spcPct val="100000"/>
              </a:lnSpc>
              <a:buNone/>
            </a:pPr>
            <a:r>
              <a:rPr lang="en-US" sz="1400" dirty="0"/>
              <a:t>		&lt;p&gt;Last Name:&lt;input type="text" name="</a:t>
            </a:r>
            <a:r>
              <a:rPr lang="en-US" sz="1400" dirty="0" err="1"/>
              <a:t>last_name</a:t>
            </a:r>
            <a:r>
              <a:rPr lang="en-US" sz="1400" dirty="0"/>
              <a:t>" autocomplete="off"&gt;&lt;/p&gt;</a:t>
            </a:r>
          </a:p>
          <a:p>
            <a:pPr marL="0" indent="0">
              <a:lnSpc>
                <a:spcPct val="100000"/>
              </a:lnSpc>
              <a:buNone/>
            </a:pPr>
            <a:r>
              <a:rPr lang="en-US" sz="1400" dirty="0"/>
              <a:t>		&lt;p&gt;Email:&lt;input type="text" name="email" autocomplete="off"&gt;&lt;/p&gt;</a:t>
            </a:r>
          </a:p>
          <a:p>
            <a:pPr marL="0" indent="0">
              <a:lnSpc>
                <a:spcPct val="100000"/>
              </a:lnSpc>
              <a:buNone/>
            </a:pPr>
            <a:r>
              <a:rPr lang="en-US" sz="1400" dirty="0"/>
              <a:t>		&lt;p&gt;Password:&lt;input type="password" name="password" autocomplete="off"&gt;&lt;/p&gt;</a:t>
            </a:r>
          </a:p>
          <a:p>
            <a:pPr marL="0" indent="0">
              <a:lnSpc>
                <a:spcPct val="100000"/>
              </a:lnSpc>
              <a:buNone/>
            </a:pPr>
            <a:r>
              <a:rPr lang="en-US" sz="1400" dirty="0"/>
              <a:t>		&lt;p&gt;&lt;input type="submit" name="submit" value="Add"/&gt;&lt;/p&gt;</a:t>
            </a:r>
          </a:p>
          <a:p>
            <a:pPr marL="0" indent="0">
              <a:lnSpc>
                <a:spcPct val="100000"/>
              </a:lnSpc>
              <a:buNone/>
            </a:pPr>
            <a:r>
              <a:rPr lang="en-US" sz="1400" dirty="0"/>
              <a:t>	&lt;/form&gt;</a:t>
            </a:r>
          </a:p>
          <a:p>
            <a:pPr marL="0" indent="0">
              <a:lnSpc>
                <a:spcPct val="100000"/>
              </a:lnSpc>
              <a:buNone/>
            </a:pPr>
            <a:endParaRPr lang="en-US" sz="1400" dirty="0"/>
          </a:p>
          <a:p>
            <a:pPr marL="0" indent="0">
              <a:lnSpc>
                <a:spcPct val="100000"/>
              </a:lnSpc>
              <a:buNone/>
            </a:pPr>
            <a:r>
              <a:rPr lang="en-US" sz="1400" dirty="0"/>
              <a:t>&lt;/body&gt;</a:t>
            </a:r>
          </a:p>
          <a:p>
            <a:pPr marL="0" indent="0">
              <a:lnSpc>
                <a:spcPct val="100000"/>
              </a:lnSpc>
              <a:buNone/>
            </a:pPr>
            <a:r>
              <a:rPr lang="en-US" sz="1400" dirty="0"/>
              <a:t>&lt;/html&gt;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631374" y="424934"/>
            <a:ext cx="178894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hangingPunct="0"/>
            <a:r>
              <a:rPr lang="en-US" dirty="0">
                <a:solidFill>
                  <a:srgbClr val="FF0000"/>
                </a:solidFill>
                <a:latin typeface="Calibri"/>
                <a:ea typeface="Calibri"/>
                <a:cs typeface="Calibri"/>
                <a:sym typeface="Calibri"/>
              </a:rPr>
              <a:t>pdo6_del_list.php</a:t>
            </a:r>
          </a:p>
        </p:txBody>
      </p:sp>
    </p:spTree>
    <p:extLst>
      <p:ext uri="{BB962C8B-B14F-4D97-AF65-F5344CB8AC3E}">
        <p14:creationId xmlns:p14="http://schemas.microsoft.com/office/powerpoint/2010/main" val="242195800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Add/Delete in Same Page</a:t>
            </a:r>
          </a:p>
        </p:txBody>
      </p:sp>
      <p:sp>
        <p:nvSpPr>
          <p:cNvPr id="3" name="Text Placeholder 2"/>
          <p:cNvSpPr>
            <a:spLocks noGrp="1"/>
          </p:cNvSpPr>
          <p:nvPr>
            <p:ph type="body" idx="1"/>
          </p:nvPr>
        </p:nvSpPr>
        <p:spPr>
          <a:xfrm>
            <a:off x="1371600" y="609599"/>
            <a:ext cx="5334000" cy="5410201"/>
          </a:xfrm>
        </p:spPr>
        <p:txBody>
          <a:bodyPr>
            <a:noAutofit/>
          </a:bodyPr>
          <a:lstStyle/>
          <a:p>
            <a:pPr marL="0" indent="0">
              <a:lnSpc>
                <a:spcPct val="100000"/>
              </a:lnSpc>
              <a:buNone/>
            </a:pPr>
            <a:r>
              <a:rPr lang="en-US" sz="1200" dirty="0"/>
              <a:t>&lt;?php </a:t>
            </a:r>
          </a:p>
          <a:p>
            <a:pPr marL="0" indent="0">
              <a:lnSpc>
                <a:spcPct val="100000"/>
              </a:lnSpc>
              <a:buNone/>
            </a:pPr>
            <a:endParaRPr lang="en-US" sz="1200" dirty="0"/>
          </a:p>
          <a:p>
            <a:pPr marL="0" indent="0">
              <a:lnSpc>
                <a:spcPct val="100000"/>
              </a:lnSpc>
              <a:buNone/>
            </a:pPr>
            <a:r>
              <a:rPr lang="en-US" sz="1200" dirty="0"/>
              <a:t>$query = "SELECT </a:t>
            </a:r>
            <a:r>
              <a:rPr lang="en-US" sz="1200" dirty="0" err="1"/>
              <a:t>employee_id</a:t>
            </a:r>
            <a:r>
              <a:rPr lang="en-US" sz="1200" dirty="0"/>
              <a:t>, </a:t>
            </a:r>
            <a:r>
              <a:rPr lang="en-US" sz="1200" dirty="0" err="1"/>
              <a:t>first_name</a:t>
            </a:r>
            <a:r>
              <a:rPr lang="en-US" sz="1200" dirty="0"/>
              <a:t>, </a:t>
            </a:r>
            <a:r>
              <a:rPr lang="en-US" sz="1200" dirty="0" err="1"/>
              <a:t>last_name</a:t>
            </a:r>
            <a:r>
              <a:rPr lang="en-US" sz="1200" dirty="0"/>
              <a:t>, email FROM employees";</a:t>
            </a:r>
          </a:p>
          <a:p>
            <a:pPr marL="0" indent="0">
              <a:lnSpc>
                <a:spcPct val="100000"/>
              </a:lnSpc>
              <a:buNone/>
            </a:pPr>
            <a:endParaRPr lang="en-US" sz="1200" dirty="0"/>
          </a:p>
          <a:p>
            <a:pPr marL="0" indent="0">
              <a:lnSpc>
                <a:spcPct val="100000"/>
              </a:lnSpc>
              <a:buNone/>
            </a:pPr>
            <a:r>
              <a:rPr lang="en-US" sz="1200" dirty="0"/>
              <a:t>$</a:t>
            </a:r>
            <a:r>
              <a:rPr lang="en-US" sz="1200" dirty="0" err="1"/>
              <a:t>stmt</a:t>
            </a:r>
            <a:r>
              <a:rPr lang="en-US" sz="1200" dirty="0"/>
              <a:t> = $conn-&gt;query($query);</a:t>
            </a:r>
          </a:p>
          <a:p>
            <a:pPr marL="0" indent="0">
              <a:lnSpc>
                <a:spcPct val="100000"/>
              </a:lnSpc>
              <a:buNone/>
            </a:pPr>
            <a:endParaRPr lang="en-US" sz="1200" dirty="0"/>
          </a:p>
          <a:p>
            <a:pPr marL="0" indent="0">
              <a:lnSpc>
                <a:spcPct val="100000"/>
              </a:lnSpc>
              <a:buNone/>
            </a:pPr>
            <a:r>
              <a:rPr lang="en-US" sz="1200" dirty="0"/>
              <a:t>echo "&lt;table border='1'&gt;";</a:t>
            </a:r>
          </a:p>
          <a:p>
            <a:pPr marL="0" indent="0">
              <a:lnSpc>
                <a:spcPct val="100000"/>
              </a:lnSpc>
              <a:buNone/>
            </a:pPr>
            <a:r>
              <a:rPr lang="en-US" sz="1200" dirty="0"/>
              <a:t>echo "&lt;tr&gt;";</a:t>
            </a:r>
          </a:p>
          <a:p>
            <a:pPr marL="0" indent="0">
              <a:lnSpc>
                <a:spcPct val="100000"/>
              </a:lnSpc>
              <a:buNone/>
            </a:pPr>
            <a:r>
              <a:rPr lang="en-US" sz="1200" dirty="0"/>
              <a:t>echo "&lt;</a:t>
            </a:r>
            <a:r>
              <a:rPr lang="en-US" sz="1200" dirty="0" err="1"/>
              <a:t>th</a:t>
            </a:r>
            <a:r>
              <a:rPr lang="en-US" sz="1200" dirty="0"/>
              <a:t>&gt;Employee ID&lt;/</a:t>
            </a:r>
            <a:r>
              <a:rPr lang="en-US" sz="1200" dirty="0" err="1"/>
              <a:t>th</a:t>
            </a:r>
            <a:r>
              <a:rPr lang="en-US" sz="1200" dirty="0"/>
              <a:t>&gt;";</a:t>
            </a:r>
          </a:p>
          <a:p>
            <a:pPr marL="0" indent="0">
              <a:lnSpc>
                <a:spcPct val="100000"/>
              </a:lnSpc>
              <a:buNone/>
            </a:pPr>
            <a:r>
              <a:rPr lang="en-US" sz="1200" dirty="0"/>
              <a:t>echo "&lt;</a:t>
            </a:r>
            <a:r>
              <a:rPr lang="en-US" sz="1200" dirty="0" err="1"/>
              <a:t>th</a:t>
            </a:r>
            <a:r>
              <a:rPr lang="en-US" sz="1200" dirty="0"/>
              <a:t>&gt;First Name&lt;/</a:t>
            </a:r>
            <a:r>
              <a:rPr lang="en-US" sz="1200" dirty="0" err="1"/>
              <a:t>th</a:t>
            </a:r>
            <a:r>
              <a:rPr lang="en-US" sz="1200" dirty="0"/>
              <a:t>&gt;";</a:t>
            </a:r>
          </a:p>
          <a:p>
            <a:pPr marL="0" indent="0">
              <a:lnSpc>
                <a:spcPct val="100000"/>
              </a:lnSpc>
              <a:buNone/>
            </a:pPr>
            <a:r>
              <a:rPr lang="en-US" sz="1200" dirty="0"/>
              <a:t>echo "&lt;</a:t>
            </a:r>
            <a:r>
              <a:rPr lang="en-US" sz="1200" dirty="0" err="1"/>
              <a:t>th</a:t>
            </a:r>
            <a:r>
              <a:rPr lang="en-US" sz="1200" dirty="0"/>
              <a:t>&gt;Last Name&lt;/</a:t>
            </a:r>
            <a:r>
              <a:rPr lang="en-US" sz="1200" dirty="0" err="1"/>
              <a:t>th</a:t>
            </a:r>
            <a:r>
              <a:rPr lang="en-US" sz="1200" dirty="0"/>
              <a:t>&gt;";</a:t>
            </a:r>
          </a:p>
          <a:p>
            <a:pPr marL="0" indent="0">
              <a:lnSpc>
                <a:spcPct val="100000"/>
              </a:lnSpc>
              <a:buNone/>
            </a:pPr>
            <a:r>
              <a:rPr lang="en-US" sz="1200" dirty="0"/>
              <a:t>echo "&lt;</a:t>
            </a:r>
            <a:r>
              <a:rPr lang="en-US" sz="1200" dirty="0" err="1"/>
              <a:t>th</a:t>
            </a:r>
            <a:r>
              <a:rPr lang="en-US" sz="1200" dirty="0"/>
              <a:t>&gt;Email Address&lt;/</a:t>
            </a:r>
            <a:r>
              <a:rPr lang="en-US" sz="1200" dirty="0" err="1"/>
              <a:t>th</a:t>
            </a:r>
            <a:r>
              <a:rPr lang="en-US" sz="1200" dirty="0"/>
              <a:t>&gt;";</a:t>
            </a:r>
          </a:p>
          <a:p>
            <a:pPr marL="0" indent="0">
              <a:lnSpc>
                <a:spcPct val="100000"/>
              </a:lnSpc>
              <a:buNone/>
            </a:pPr>
            <a:r>
              <a:rPr lang="en-US" sz="1200" dirty="0"/>
              <a:t>echo "&lt;</a:t>
            </a:r>
            <a:r>
              <a:rPr lang="en-US" sz="1200" dirty="0" err="1"/>
              <a:t>th</a:t>
            </a:r>
            <a:r>
              <a:rPr lang="en-US" sz="1200" dirty="0"/>
              <a:t>&gt;Action&lt;/</a:t>
            </a:r>
            <a:r>
              <a:rPr lang="en-US" sz="1200" dirty="0" err="1"/>
              <a:t>th</a:t>
            </a:r>
            <a:r>
              <a:rPr lang="en-US" sz="1200" dirty="0"/>
              <a:t>&gt;";</a:t>
            </a:r>
          </a:p>
          <a:p>
            <a:pPr marL="0" indent="0">
              <a:lnSpc>
                <a:spcPct val="100000"/>
              </a:lnSpc>
              <a:buNone/>
            </a:pPr>
            <a:r>
              <a:rPr lang="en-US" sz="1200" dirty="0"/>
              <a:t>echo "&lt;/tr&gt;";</a:t>
            </a:r>
          </a:p>
          <a:p>
            <a:pPr marL="0" indent="0">
              <a:lnSpc>
                <a:spcPct val="100000"/>
              </a:lnSpc>
              <a:buNone/>
            </a:pPr>
            <a:endParaRPr lang="en-US" sz="1200" dirty="0"/>
          </a:p>
          <a:p>
            <a:pPr marL="0" indent="0">
              <a:lnSpc>
                <a:spcPct val="100000"/>
              </a:lnSpc>
              <a:buNone/>
            </a:pPr>
            <a:endParaRPr lang="en-US" sz="1200" dirty="0"/>
          </a:p>
          <a:p>
            <a:pPr marL="0" indent="0">
              <a:lnSpc>
                <a:spcPct val="100000"/>
              </a:lnSpc>
              <a:buNone/>
            </a:pPr>
            <a:r>
              <a:rPr lang="en-US" sz="1200" dirty="0"/>
              <a:t>echo "&lt;/table&gt;";</a:t>
            </a:r>
          </a:p>
          <a:p>
            <a:pPr marL="0" indent="0">
              <a:lnSpc>
                <a:spcPct val="100000"/>
              </a:lnSpc>
              <a:buNone/>
            </a:pPr>
            <a:r>
              <a:rPr lang="en-US" sz="1200" dirty="0"/>
              <a:t>$conn = null;</a:t>
            </a:r>
          </a:p>
          <a:p>
            <a:pPr marL="0" indent="0">
              <a:lnSpc>
                <a:spcPct val="100000"/>
              </a:lnSpc>
              <a:buNone/>
            </a:pPr>
            <a:r>
              <a:rPr lang="en-US" sz="12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631374" y="424934"/>
            <a:ext cx="178894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hangingPunct="0"/>
            <a:r>
              <a:rPr lang="en-US" dirty="0">
                <a:solidFill>
                  <a:srgbClr val="FF0000"/>
                </a:solidFill>
                <a:latin typeface="Calibri"/>
                <a:ea typeface="Calibri"/>
                <a:cs typeface="Calibri"/>
                <a:sym typeface="Calibri"/>
              </a:rPr>
              <a:t>pdo6_del_list.php</a:t>
            </a:r>
          </a:p>
        </p:txBody>
      </p:sp>
      <p:sp>
        <p:nvSpPr>
          <p:cNvPr id="4" name="Rectangle 3">
            <a:extLst>
              <a:ext uri="{FF2B5EF4-FFF2-40B4-BE49-F238E27FC236}">
                <a16:creationId xmlns:a16="http://schemas.microsoft.com/office/drawing/2014/main" id="{F21D4FF6-E0C5-4C86-AAEA-A632C43DEC1D}"/>
              </a:ext>
            </a:extLst>
          </p:cNvPr>
          <p:cNvSpPr/>
          <p:nvPr/>
        </p:nvSpPr>
        <p:spPr>
          <a:xfrm>
            <a:off x="5486400" y="3314699"/>
            <a:ext cx="6477000" cy="2123658"/>
          </a:xfrm>
          <a:prstGeom prst="rect">
            <a:avLst/>
          </a:prstGeom>
          <a:ln>
            <a:solidFill>
              <a:schemeClr val="accent1"/>
            </a:solidFill>
          </a:ln>
        </p:spPr>
        <p:txBody>
          <a:bodyPr wrap="square">
            <a:spAutoFit/>
          </a:bodyPr>
          <a:lstStyle/>
          <a:p>
            <a:r>
              <a:rPr lang="en-US" sz="1100" dirty="0"/>
              <a:t>while ( $row = $</a:t>
            </a:r>
            <a:r>
              <a:rPr lang="en-US" sz="1100" dirty="0" err="1"/>
              <a:t>stmt</a:t>
            </a:r>
            <a:r>
              <a:rPr lang="en-US" sz="1100" dirty="0"/>
              <a:t>-&gt;fetch(PDO::FETCH_ASSOC) ) {</a:t>
            </a:r>
          </a:p>
          <a:p>
            <a:r>
              <a:rPr lang="en-US" sz="1100" dirty="0"/>
              <a:t>	echo "&lt;tr&gt;";</a:t>
            </a:r>
          </a:p>
          <a:p>
            <a:r>
              <a:rPr lang="en-US" sz="1100" dirty="0"/>
              <a:t>	echo "&lt;td&gt;" . $row["</a:t>
            </a:r>
            <a:r>
              <a:rPr lang="en-US" sz="1100" dirty="0" err="1"/>
              <a:t>employee_id</a:t>
            </a:r>
            <a:r>
              <a:rPr lang="en-US" sz="1100" dirty="0"/>
              <a:t>"] . "&lt;/td&gt;";</a:t>
            </a:r>
          </a:p>
          <a:p>
            <a:r>
              <a:rPr lang="en-US" sz="1100" dirty="0"/>
              <a:t>	echo "&lt;td&gt;" . $row["</a:t>
            </a:r>
            <a:r>
              <a:rPr lang="en-US" sz="1100" dirty="0" err="1"/>
              <a:t>first_name</a:t>
            </a:r>
            <a:r>
              <a:rPr lang="en-US" sz="1100" dirty="0"/>
              <a:t>"] . "&lt;/td&gt;";</a:t>
            </a:r>
          </a:p>
          <a:p>
            <a:r>
              <a:rPr lang="en-US" sz="1100" dirty="0"/>
              <a:t>	echo "&lt;td&gt;" . $row["</a:t>
            </a:r>
            <a:r>
              <a:rPr lang="en-US" sz="1100" dirty="0" err="1"/>
              <a:t>last_name</a:t>
            </a:r>
            <a:r>
              <a:rPr lang="en-US" sz="1100" dirty="0"/>
              <a:t>"] . "&lt;/td&gt;";</a:t>
            </a:r>
          </a:p>
          <a:p>
            <a:r>
              <a:rPr lang="en-US" sz="1100" dirty="0"/>
              <a:t>	echo "&lt;td&gt;" . $row["email"] . "&lt;/td&gt;";</a:t>
            </a:r>
          </a:p>
          <a:p>
            <a:r>
              <a:rPr lang="en-US" sz="1100" dirty="0"/>
              <a:t>	echo "&lt;td&gt;&lt;form method='POST'&gt;\n";</a:t>
            </a:r>
          </a:p>
          <a:p>
            <a:r>
              <a:rPr lang="en-US" sz="1100" dirty="0"/>
              <a:t>	echo "&lt;input type='hidden' name='</a:t>
            </a:r>
            <a:r>
              <a:rPr lang="en-US" sz="1100" dirty="0" err="1"/>
              <a:t>employee_id</a:t>
            </a:r>
            <a:r>
              <a:rPr lang="en-US" sz="1100" dirty="0"/>
              <a:t>' value='". $row["</a:t>
            </a:r>
            <a:r>
              <a:rPr lang="en-US" sz="1100" dirty="0" err="1"/>
              <a:t>employee_id</a:t>
            </a:r>
            <a:r>
              <a:rPr lang="en-US" sz="1100" dirty="0"/>
              <a:t>"] . "'&gt;\n";</a:t>
            </a:r>
          </a:p>
          <a:p>
            <a:r>
              <a:rPr lang="en-US" sz="1100" dirty="0"/>
              <a:t>	echo "&lt;input type='submit' name='delete' value='Delete'&gt;\n";</a:t>
            </a:r>
          </a:p>
          <a:p>
            <a:r>
              <a:rPr lang="en-US" sz="1100" dirty="0"/>
              <a:t>	echo "&lt;/td&gt;&lt;/form&gt;";</a:t>
            </a:r>
          </a:p>
          <a:p>
            <a:r>
              <a:rPr lang="en-US" sz="1100" dirty="0"/>
              <a:t>	echo "&lt;/tr&gt;";</a:t>
            </a:r>
          </a:p>
          <a:p>
            <a:r>
              <a:rPr lang="en-US" sz="1100" dirty="0"/>
              <a:t>}</a:t>
            </a:r>
          </a:p>
        </p:txBody>
      </p:sp>
      <p:cxnSp>
        <p:nvCxnSpPr>
          <p:cNvPr id="10" name="Connector: Curved 9">
            <a:extLst>
              <a:ext uri="{FF2B5EF4-FFF2-40B4-BE49-F238E27FC236}">
                <a16:creationId xmlns:a16="http://schemas.microsoft.com/office/drawing/2014/main" id="{EE4ABE4A-432B-4794-91D8-D5EEE2803533}"/>
              </a:ext>
            </a:extLst>
          </p:cNvPr>
          <p:cNvCxnSpPr>
            <a:cxnSpLocks/>
          </p:cNvCxnSpPr>
          <p:nvPr/>
        </p:nvCxnSpPr>
        <p:spPr>
          <a:xfrm rot="10800000" flipV="1">
            <a:off x="2590800" y="3429000"/>
            <a:ext cx="2895600" cy="1143000"/>
          </a:xfrm>
          <a:prstGeom prst="curvedConnector3">
            <a:avLst/>
          </a:prstGeom>
          <a:noFill/>
          <a:ln w="104775" cap="flat">
            <a:solidFill>
              <a:srgbClr val="5B9BD5"/>
            </a:solidFill>
            <a:prstDash val="solid"/>
            <a:miter lim="800000"/>
            <a:tailEnd type="triangle"/>
          </a:ln>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55658732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24934"/>
            <a:ext cx="8362950" cy="609600"/>
          </a:xfrm>
        </p:spPr>
        <p:txBody>
          <a:bodyPr>
            <a:normAutofit fontScale="90000"/>
          </a:bodyPr>
          <a:lstStyle/>
          <a:p>
            <a:r>
              <a:rPr lang="en-US" sz="4000" dirty="0">
                <a:solidFill>
                  <a:srgbClr val="990000"/>
                </a:solidFill>
              </a:rPr>
              <a:t>SQL Injection</a:t>
            </a:r>
          </a:p>
        </p:txBody>
      </p:sp>
      <p:sp>
        <p:nvSpPr>
          <p:cNvPr id="3" name="Text Placeholder 2"/>
          <p:cNvSpPr>
            <a:spLocks noGrp="1"/>
          </p:cNvSpPr>
          <p:nvPr>
            <p:ph type="body" idx="1"/>
          </p:nvPr>
        </p:nvSpPr>
        <p:spPr>
          <a:xfrm>
            <a:off x="1371600" y="1034534"/>
            <a:ext cx="9144000" cy="4985266"/>
          </a:xfrm>
        </p:spPr>
        <p:txBody>
          <a:bodyPr>
            <a:noAutofit/>
          </a:bodyPr>
          <a:lstStyle/>
          <a:p>
            <a:pPr marL="0" indent="0" algn="just">
              <a:lnSpc>
                <a:spcPct val="100000"/>
              </a:lnSpc>
              <a:buNone/>
            </a:pPr>
            <a:r>
              <a:rPr lang="en-US" sz="2800" dirty="0"/>
              <a:t>SQL injection is a code injection technique, used to attack data-driven applications, in which malicious SQL statements are inserted into an entry field for execution (e.g. to dump the database contents to the attacker). SQL injection must exploit a security vulnerability in an application's software, for example, when user input is either incorrectly filtered for string literal escape characters embedded in SQL statements or user input is not strongly typed and unexpectedly executed. SQL injection is mostly known as an attack vector for websites but can be used to attack any type of SQL database. (Wikipedia)</a:t>
            </a:r>
          </a:p>
        </p:txBody>
      </p:sp>
    </p:spTree>
    <p:extLst>
      <p:ext uri="{BB962C8B-B14F-4D97-AF65-F5344CB8AC3E}">
        <p14:creationId xmlns:p14="http://schemas.microsoft.com/office/powerpoint/2010/main" val="303368997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228599"/>
            <a:ext cx="5410200" cy="6019801"/>
          </a:xfrm>
        </p:spPr>
        <p:txBody>
          <a:bodyPr>
            <a:noAutofit/>
          </a:bodyPr>
          <a:lstStyle/>
          <a:p>
            <a:pPr marL="0" indent="0" algn="just">
              <a:lnSpc>
                <a:spcPct val="100000"/>
              </a:lnSpc>
              <a:buNone/>
            </a:pPr>
            <a:r>
              <a:rPr lang="en-US" sz="1400" dirty="0"/>
              <a:t>&lt;?php</a:t>
            </a:r>
          </a:p>
          <a:p>
            <a:pPr marL="0" indent="0" algn="just">
              <a:lnSpc>
                <a:spcPct val="100000"/>
              </a:lnSpc>
              <a:buNone/>
            </a:pPr>
            <a:r>
              <a:rPr lang="en-US" sz="1400" dirty="0" err="1"/>
              <a:t>require_once</a:t>
            </a:r>
            <a:r>
              <a:rPr lang="en-US" sz="1400" dirty="0"/>
              <a:t> "</a:t>
            </a:r>
            <a:r>
              <a:rPr lang="en-US" sz="1400" dirty="0" err="1"/>
              <a:t>dbconnect.php</a:t>
            </a:r>
            <a:r>
              <a:rPr lang="en-US" sz="1400" dirty="0"/>
              <a:t>";</a:t>
            </a:r>
          </a:p>
          <a:p>
            <a:pPr marL="0" indent="0" algn="just">
              <a:lnSpc>
                <a:spcPct val="100000"/>
              </a:lnSpc>
              <a:buNone/>
            </a:pPr>
            <a:r>
              <a:rPr lang="en-US" sz="1400" dirty="0"/>
              <a:t>if(</a:t>
            </a:r>
            <a:r>
              <a:rPr lang="en-US" sz="1400" dirty="0" err="1"/>
              <a:t>isset</a:t>
            </a:r>
            <a:r>
              <a:rPr lang="en-US" sz="1400" dirty="0"/>
              <a:t>($_POST["submit"])){</a:t>
            </a:r>
          </a:p>
          <a:p>
            <a:pPr marL="278606" lvl="1" indent="-560387" algn="just">
              <a:lnSpc>
                <a:spcPct val="100000"/>
              </a:lnSpc>
              <a:buNone/>
            </a:pPr>
            <a:r>
              <a:rPr lang="en-US" sz="1400" dirty="0"/>
              <a:t>	$email = $_POST["email"];</a:t>
            </a:r>
          </a:p>
          <a:p>
            <a:pPr marL="278606" lvl="1" indent="-560387" algn="just">
              <a:lnSpc>
                <a:spcPct val="100000"/>
              </a:lnSpc>
              <a:buNone/>
            </a:pPr>
            <a:r>
              <a:rPr lang="en-US" sz="1400" dirty="0"/>
              <a:t>	$password = $_POST["password"];</a:t>
            </a:r>
          </a:p>
          <a:p>
            <a:pPr marL="278606" lvl="1" indent="-560387" algn="just">
              <a:lnSpc>
                <a:spcPct val="100000"/>
              </a:lnSpc>
              <a:buNone/>
            </a:pPr>
            <a:r>
              <a:rPr lang="en-US" sz="1400" dirty="0"/>
              <a:t>	$query = "SELECT * FROM employees WHERE email = '$email' AND password = '$password'";</a:t>
            </a:r>
          </a:p>
          <a:p>
            <a:pPr marL="278606" lvl="1" indent="-560387" algn="just">
              <a:lnSpc>
                <a:spcPct val="100000"/>
              </a:lnSpc>
              <a:buNone/>
            </a:pPr>
            <a:r>
              <a:rPr lang="en-US" sz="1400" dirty="0"/>
              <a:t>	try{</a:t>
            </a:r>
          </a:p>
          <a:p>
            <a:pPr marL="278606" lvl="1" indent="-560387" algn="just">
              <a:lnSpc>
                <a:spcPct val="100000"/>
              </a:lnSpc>
              <a:buNone/>
            </a:pPr>
            <a:r>
              <a:rPr lang="en-US" sz="1400" dirty="0"/>
              <a:t>		$</a:t>
            </a:r>
            <a:r>
              <a:rPr lang="en-US" sz="1400" dirty="0" err="1"/>
              <a:t>stmt</a:t>
            </a:r>
            <a:r>
              <a:rPr lang="en-US" sz="1400" dirty="0"/>
              <a:t> = $conn-&gt;query($query);</a:t>
            </a:r>
          </a:p>
          <a:p>
            <a:pPr marL="278606" lvl="1" indent="-560387" algn="just">
              <a:lnSpc>
                <a:spcPct val="100000"/>
              </a:lnSpc>
              <a:buNone/>
            </a:pPr>
            <a:r>
              <a:rPr lang="en-US" sz="1400" dirty="0"/>
              <a:t>		$row = $</a:t>
            </a:r>
            <a:r>
              <a:rPr lang="en-US" sz="1400" dirty="0" err="1"/>
              <a:t>stmt</a:t>
            </a:r>
            <a:r>
              <a:rPr lang="en-US" sz="1400" dirty="0"/>
              <a:t>-&gt;fetch(PDO::FETCH_ASSOC);</a:t>
            </a:r>
          </a:p>
          <a:p>
            <a:pPr marL="278606" lvl="1" indent="-560387" algn="just">
              <a:lnSpc>
                <a:spcPct val="100000"/>
              </a:lnSpc>
              <a:buNone/>
            </a:pPr>
            <a:r>
              <a:rPr lang="en-US" sz="1400" dirty="0"/>
              <a:t>		</a:t>
            </a:r>
            <a:r>
              <a:rPr lang="en-US" sz="1400" dirty="0" err="1"/>
              <a:t>print_r</a:t>
            </a:r>
            <a:r>
              <a:rPr lang="en-US" sz="1400" dirty="0"/>
              <a:t>($row);</a:t>
            </a:r>
          </a:p>
          <a:p>
            <a:pPr marL="278606" lvl="1" indent="-560387" algn="just">
              <a:lnSpc>
                <a:spcPct val="100000"/>
              </a:lnSpc>
              <a:buNone/>
            </a:pPr>
            <a:r>
              <a:rPr lang="en-US" sz="1400" dirty="0"/>
              <a:t>		if($row === false){</a:t>
            </a:r>
          </a:p>
          <a:p>
            <a:pPr marL="278606" lvl="1" indent="-560387" algn="just">
              <a:lnSpc>
                <a:spcPct val="100000"/>
              </a:lnSpc>
              <a:buNone/>
            </a:pPr>
            <a:r>
              <a:rPr lang="en-US" sz="1400" dirty="0"/>
              <a:t>			echo "&lt;p&gt;Login incorrect.&lt;/p&gt;";</a:t>
            </a:r>
          </a:p>
          <a:p>
            <a:pPr marL="278606" lvl="1" indent="-560387" algn="just">
              <a:lnSpc>
                <a:spcPct val="100000"/>
              </a:lnSpc>
              <a:buNone/>
            </a:pPr>
            <a:r>
              <a:rPr lang="en-US" sz="1400" dirty="0"/>
              <a:t>		} else{</a:t>
            </a:r>
          </a:p>
          <a:p>
            <a:pPr marL="278606" lvl="1" indent="-560387" algn="just">
              <a:lnSpc>
                <a:spcPct val="100000"/>
              </a:lnSpc>
              <a:buNone/>
            </a:pPr>
            <a:r>
              <a:rPr lang="en-US" sz="1400" dirty="0"/>
              <a:t>			echo "&lt;p&gt;Login success.&lt;/p&gt;";</a:t>
            </a:r>
          </a:p>
          <a:p>
            <a:pPr marL="278606" lvl="1" indent="-560387" algn="just">
              <a:lnSpc>
                <a:spcPct val="100000"/>
              </a:lnSpc>
              <a:buNone/>
            </a:pPr>
            <a:r>
              <a:rPr lang="en-US" sz="1400" dirty="0"/>
              <a:t>		}</a:t>
            </a:r>
          </a:p>
          <a:p>
            <a:pPr marL="278606" lvl="1" indent="-560387" algn="just">
              <a:lnSpc>
                <a:spcPct val="100000"/>
              </a:lnSpc>
              <a:buNone/>
            </a:pPr>
            <a:r>
              <a:rPr lang="en-US" sz="1400" dirty="0"/>
              <a:t>	}</a:t>
            </a:r>
          </a:p>
          <a:p>
            <a:pPr marL="278606" lvl="1" indent="-560387" algn="just">
              <a:lnSpc>
                <a:spcPct val="100000"/>
              </a:lnSpc>
              <a:buNone/>
            </a:pPr>
            <a:r>
              <a:rPr lang="en-US" sz="1400" dirty="0"/>
              <a:t>	catch(</a:t>
            </a:r>
            <a:r>
              <a:rPr lang="en-US" sz="1400" dirty="0" err="1"/>
              <a:t>PDOException</a:t>
            </a:r>
            <a:r>
              <a:rPr lang="en-US" sz="1400" dirty="0"/>
              <a:t> $e)</a:t>
            </a:r>
          </a:p>
          <a:p>
            <a:pPr marL="278606" lvl="1" indent="-560387" algn="just">
              <a:lnSpc>
                <a:spcPct val="100000"/>
              </a:lnSpc>
              <a:buNone/>
            </a:pPr>
            <a:r>
              <a:rPr lang="en-US" sz="1400" dirty="0"/>
              <a:t>	{</a:t>
            </a:r>
          </a:p>
          <a:p>
            <a:pPr marL="278606" lvl="1" indent="-560387" algn="just">
              <a:lnSpc>
                <a:spcPct val="100000"/>
              </a:lnSpc>
              <a:buNone/>
            </a:pPr>
            <a:r>
              <a:rPr lang="en-US" sz="1400" dirty="0"/>
              <a:t>		echo $query . "&lt;</a:t>
            </a:r>
            <a:r>
              <a:rPr lang="en-US" sz="1400" dirty="0" err="1"/>
              <a:t>br</a:t>
            </a:r>
            <a:r>
              <a:rPr lang="en-US" sz="1400" dirty="0"/>
              <a:t>&gt;" . $e-&gt;</a:t>
            </a:r>
            <a:r>
              <a:rPr lang="en-US" sz="1400" dirty="0" err="1"/>
              <a:t>getMessage</a:t>
            </a:r>
            <a:r>
              <a:rPr lang="en-US" sz="1400" dirty="0"/>
              <a:t>();</a:t>
            </a:r>
          </a:p>
          <a:p>
            <a:pPr marL="278606" lvl="1" indent="-560387" algn="just">
              <a:lnSpc>
                <a:spcPct val="100000"/>
              </a:lnSpc>
              <a:buNone/>
            </a:pPr>
            <a:r>
              <a:rPr lang="en-US" sz="1400" dirty="0"/>
              <a:t>	}</a:t>
            </a:r>
          </a:p>
          <a:p>
            <a:pPr marL="0" indent="0" algn="just">
              <a:lnSpc>
                <a:spcPct val="100000"/>
              </a:lnSpc>
              <a:buNone/>
            </a:pPr>
            <a:r>
              <a:rPr lang="en-US" sz="1400" dirty="0"/>
              <a:t>}</a:t>
            </a:r>
          </a:p>
          <a:p>
            <a:pPr marL="0" indent="0" algn="just">
              <a:lnSpc>
                <a:spcPct val="100000"/>
              </a:lnSpc>
              <a:buNone/>
            </a:pPr>
            <a:r>
              <a:rPr lang="en-US" sz="1400" dirty="0"/>
              <a:t>?&gt;</a:t>
            </a:r>
          </a:p>
        </p:txBody>
      </p:sp>
      <p:sp>
        <p:nvSpPr>
          <p:cNvPr id="6" name="Rectangle 5">
            <a:extLst>
              <a:ext uri="{FF2B5EF4-FFF2-40B4-BE49-F238E27FC236}">
                <a16:creationId xmlns:a16="http://schemas.microsoft.com/office/drawing/2014/main" id="{ADFF4BBE-DE4E-488D-BA57-83BD471A9DE8}"/>
              </a:ext>
            </a:extLst>
          </p:cNvPr>
          <p:cNvSpPr/>
          <p:nvPr/>
        </p:nvSpPr>
        <p:spPr>
          <a:xfrm>
            <a:off x="6132691" y="1028343"/>
            <a:ext cx="6096000" cy="4801314"/>
          </a:xfrm>
          <a:prstGeom prst="rect">
            <a:avLst/>
          </a:prstGeom>
        </p:spPr>
        <p:txBody>
          <a:bodyPr>
            <a:spAutoFit/>
          </a:bodyPr>
          <a:lstStyle/>
          <a:p>
            <a:r>
              <a:rPr lang="en-US" dirty="0"/>
              <a:t>&lt;!DOCTYPE html&gt;</a:t>
            </a:r>
          </a:p>
          <a:p>
            <a:r>
              <a:rPr lang="en-US" dirty="0"/>
              <a:t>&lt;html&gt;</a:t>
            </a:r>
          </a:p>
          <a:p>
            <a:r>
              <a:rPr lang="en-US" dirty="0"/>
              <a:t>&lt;head&gt;</a:t>
            </a:r>
          </a:p>
          <a:p>
            <a:r>
              <a:rPr lang="en-US" dirty="0"/>
              <a:t>	&lt;title&gt;Login&lt;/title&gt;</a:t>
            </a:r>
          </a:p>
          <a:p>
            <a:r>
              <a:rPr lang="en-US" dirty="0"/>
              <a:t>&lt;/head&gt;</a:t>
            </a:r>
          </a:p>
          <a:p>
            <a:r>
              <a:rPr lang="en-US" dirty="0"/>
              <a:t>&lt;body&gt;</a:t>
            </a:r>
          </a:p>
          <a:p>
            <a:r>
              <a:rPr lang="en-US" dirty="0"/>
              <a:t>	&lt;h4&gt;Please Login&lt;/h4&gt;</a:t>
            </a:r>
          </a:p>
          <a:p>
            <a:r>
              <a:rPr lang="en-US" dirty="0"/>
              <a:t>	&lt;form action="" method="post"&gt;		</a:t>
            </a:r>
          </a:p>
          <a:p>
            <a:r>
              <a:rPr lang="en-US" dirty="0"/>
              <a:t>		&lt;p&gt;Email:&lt;input type="text" name="email" autocomplete="off"&gt;&lt;/p&gt;</a:t>
            </a:r>
          </a:p>
          <a:p>
            <a:r>
              <a:rPr lang="en-US" dirty="0"/>
              <a:t>		&lt;p&gt;Password:&lt;input type="password" name="password" autocomplete="off"&gt;&lt;/p&gt;</a:t>
            </a:r>
          </a:p>
          <a:p>
            <a:r>
              <a:rPr lang="en-US" dirty="0"/>
              <a:t>		&lt;p&gt;&lt;input type="submit" name="submit" value="Login"/&gt;&lt;/p&gt;</a:t>
            </a:r>
          </a:p>
          <a:p>
            <a:r>
              <a:rPr lang="en-US" dirty="0"/>
              <a:t>	&lt;/form&gt;</a:t>
            </a:r>
          </a:p>
          <a:p>
            <a:r>
              <a:rPr lang="en-US" dirty="0"/>
              <a:t>&lt;/body&gt;</a:t>
            </a:r>
          </a:p>
          <a:p>
            <a:r>
              <a:rPr lang="en-US" dirty="0"/>
              <a:t>&lt;/html&gt;</a:t>
            </a:r>
          </a:p>
        </p:txBody>
      </p:sp>
      <p:sp>
        <p:nvSpPr>
          <p:cNvPr id="9" name="Rectangle 8">
            <a:extLst>
              <a:ext uri="{FF2B5EF4-FFF2-40B4-BE49-F238E27FC236}">
                <a16:creationId xmlns:a16="http://schemas.microsoft.com/office/drawing/2014/main" id="{07448E6F-B84A-4711-B041-9BCDCFA9A712}"/>
              </a:ext>
            </a:extLst>
          </p:cNvPr>
          <p:cNvSpPr/>
          <p:nvPr/>
        </p:nvSpPr>
        <p:spPr>
          <a:xfrm>
            <a:off x="4038600" y="74461"/>
            <a:ext cx="1249060" cy="369332"/>
          </a:xfrm>
          <a:prstGeom prst="rect">
            <a:avLst/>
          </a:prstGeom>
        </p:spPr>
        <p:txBody>
          <a:bodyPr wrap="none">
            <a:spAutoFit/>
          </a:bodyPr>
          <a:lstStyle/>
          <a:p>
            <a:r>
              <a:rPr lang="en-US" dirty="0">
                <a:solidFill>
                  <a:srgbClr val="FF0000"/>
                </a:solidFill>
              </a:rPr>
              <a:t>login1.php</a:t>
            </a:r>
          </a:p>
        </p:txBody>
      </p:sp>
    </p:spTree>
    <p:extLst>
      <p:ext uri="{BB962C8B-B14F-4D97-AF65-F5344CB8AC3E}">
        <p14:creationId xmlns:p14="http://schemas.microsoft.com/office/powerpoint/2010/main" val="13188001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039DBE-110A-4B24-884E-65E3B22C7B0B}"/>
              </a:ext>
            </a:extLst>
          </p:cNvPr>
          <p:cNvSpPr/>
          <p:nvPr/>
        </p:nvSpPr>
        <p:spPr>
          <a:xfrm>
            <a:off x="4038600" y="74461"/>
            <a:ext cx="1249060" cy="369332"/>
          </a:xfrm>
          <a:prstGeom prst="rect">
            <a:avLst/>
          </a:prstGeom>
        </p:spPr>
        <p:txBody>
          <a:bodyPr wrap="none">
            <a:spAutoFit/>
          </a:bodyPr>
          <a:lstStyle/>
          <a:p>
            <a:r>
              <a:rPr lang="en-US" dirty="0">
                <a:solidFill>
                  <a:srgbClr val="FF0000"/>
                </a:solidFill>
              </a:rPr>
              <a:t>login1.php</a:t>
            </a:r>
          </a:p>
        </p:txBody>
      </p:sp>
      <p:pic>
        <p:nvPicPr>
          <p:cNvPr id="5" name="Picture 4">
            <a:extLst>
              <a:ext uri="{FF2B5EF4-FFF2-40B4-BE49-F238E27FC236}">
                <a16:creationId xmlns:a16="http://schemas.microsoft.com/office/drawing/2014/main" id="{872C2583-25AF-41FD-9274-6A962F8519F7}"/>
              </a:ext>
            </a:extLst>
          </p:cNvPr>
          <p:cNvPicPr>
            <a:picLocks noChangeAspect="1"/>
          </p:cNvPicPr>
          <p:nvPr/>
        </p:nvPicPr>
        <p:blipFill>
          <a:blip r:embed="rId2"/>
          <a:stretch>
            <a:fillRect/>
          </a:stretch>
        </p:blipFill>
        <p:spPr>
          <a:xfrm>
            <a:off x="1338262" y="1600200"/>
            <a:ext cx="7881938" cy="3655996"/>
          </a:xfrm>
          <a:prstGeom prst="rect">
            <a:avLst/>
          </a:prstGeom>
        </p:spPr>
      </p:pic>
    </p:spTree>
    <p:extLst>
      <p:ext uri="{BB962C8B-B14F-4D97-AF65-F5344CB8AC3E}">
        <p14:creationId xmlns:p14="http://schemas.microsoft.com/office/powerpoint/2010/main" val="105989645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1194"/>
            <a:ext cx="8362950" cy="609600"/>
          </a:xfrm>
        </p:spPr>
        <p:txBody>
          <a:bodyPr>
            <a:normAutofit fontScale="90000"/>
          </a:bodyPr>
          <a:lstStyle/>
          <a:p>
            <a:r>
              <a:rPr lang="en-US" sz="4000" dirty="0">
                <a:solidFill>
                  <a:srgbClr val="990000"/>
                </a:solidFill>
              </a:rPr>
              <a:t>Accessing Database</a:t>
            </a:r>
          </a:p>
        </p:txBody>
      </p:sp>
      <p:sp>
        <p:nvSpPr>
          <p:cNvPr id="3" name="Text Placeholder 2"/>
          <p:cNvSpPr>
            <a:spLocks noGrp="1"/>
          </p:cNvSpPr>
          <p:nvPr>
            <p:ph type="body" idx="1"/>
          </p:nvPr>
        </p:nvSpPr>
        <p:spPr>
          <a:xfrm>
            <a:off x="1295400" y="1523999"/>
            <a:ext cx="8915400" cy="4342607"/>
          </a:xfrm>
        </p:spPr>
        <p:txBody>
          <a:bodyPr>
            <a:normAutofit/>
          </a:bodyPr>
          <a:lstStyle/>
          <a:p>
            <a:pPr marL="0" indent="0" algn="just">
              <a:buNone/>
            </a:pPr>
            <a:r>
              <a:rPr lang="en-US" sz="3200" dirty="0">
                <a:solidFill>
                  <a:schemeClr val="tx1"/>
                </a:solidFill>
              </a:rPr>
              <a:t>MySQL can be accessed from PHP in three ways:</a:t>
            </a:r>
          </a:p>
          <a:p>
            <a:pPr marL="1557337" lvl="4" indent="-457200" algn="just"/>
            <a:r>
              <a:rPr lang="en-US" sz="2400" dirty="0">
                <a:solidFill>
                  <a:schemeClr val="tx1"/>
                </a:solidFill>
              </a:rPr>
              <a:t>Legacy non-OO </a:t>
            </a:r>
            <a:r>
              <a:rPr lang="en-US" sz="2400" dirty="0" err="1">
                <a:solidFill>
                  <a:schemeClr val="tx1"/>
                </a:solidFill>
              </a:rPr>
              <a:t>mysql</a:t>
            </a:r>
            <a:r>
              <a:rPr lang="en-US" sz="2400" dirty="0">
                <a:solidFill>
                  <a:schemeClr val="tx1"/>
                </a:solidFill>
              </a:rPr>
              <a:t>_ routines (deprecated)</a:t>
            </a:r>
          </a:p>
          <a:p>
            <a:pPr marL="1557337" lvl="4" indent="-457200" algn="just"/>
            <a:r>
              <a:rPr lang="en-US" sz="2400" dirty="0">
                <a:solidFill>
                  <a:schemeClr val="tx1"/>
                </a:solidFill>
              </a:rPr>
              <a:t>New </a:t>
            </a:r>
            <a:r>
              <a:rPr lang="en-US" sz="2400" dirty="0" err="1">
                <a:solidFill>
                  <a:schemeClr val="tx1"/>
                </a:solidFill>
              </a:rPr>
              <a:t>mysqli</a:t>
            </a:r>
            <a:r>
              <a:rPr lang="en-US" sz="2400" dirty="0">
                <a:solidFill>
                  <a:schemeClr val="tx1"/>
                </a:solidFill>
              </a:rPr>
              <a:t> </a:t>
            </a:r>
          </a:p>
          <a:p>
            <a:pPr marL="2071687" lvl="6" indent="-457200" algn="just"/>
            <a:r>
              <a:rPr lang="en-US" sz="2400" dirty="0">
                <a:solidFill>
                  <a:schemeClr val="tx1"/>
                </a:solidFill>
              </a:rPr>
              <a:t>Procedural version – similar to </a:t>
            </a:r>
            <a:r>
              <a:rPr lang="en-US" sz="2400" dirty="0" err="1">
                <a:solidFill>
                  <a:schemeClr val="tx1"/>
                </a:solidFill>
              </a:rPr>
              <a:t>mysql</a:t>
            </a:r>
            <a:r>
              <a:rPr lang="en-US" sz="2400" dirty="0">
                <a:solidFill>
                  <a:schemeClr val="tx1"/>
                </a:solidFill>
              </a:rPr>
              <a:t>_</a:t>
            </a:r>
          </a:p>
          <a:p>
            <a:pPr marL="2071687" lvl="6" indent="-457200" algn="just"/>
            <a:r>
              <a:rPr lang="en-US" sz="2400" dirty="0">
                <a:solidFill>
                  <a:schemeClr val="tx1"/>
                </a:solidFill>
              </a:rPr>
              <a:t>OO version – similar to PDO</a:t>
            </a:r>
          </a:p>
          <a:p>
            <a:pPr marL="1557337" lvl="4" indent="-457200" algn="just"/>
            <a:r>
              <a:rPr lang="en-US" sz="2400" dirty="0">
                <a:solidFill>
                  <a:schemeClr val="tx1"/>
                </a:solidFill>
              </a:rPr>
              <a:t>PDO - Portable Data Objects</a:t>
            </a:r>
          </a:p>
          <a:p>
            <a:pPr marL="0" lvl="4" indent="0" algn="just">
              <a:buNone/>
            </a:pPr>
            <a:endParaRPr lang="en-US" sz="2400" dirty="0">
              <a:solidFill>
                <a:schemeClr val="tx1"/>
              </a:solidFill>
            </a:endParaRPr>
          </a:p>
          <a:p>
            <a:pPr marL="0" lvl="4" indent="0" algn="just">
              <a:buNone/>
            </a:pPr>
            <a:r>
              <a:rPr lang="en-US" sz="2400" dirty="0">
                <a:solidFill>
                  <a:schemeClr val="tx1"/>
                </a:solidFill>
              </a:rPr>
              <a:t>We will use PDO for our examples.</a:t>
            </a:r>
          </a:p>
        </p:txBody>
      </p:sp>
      <p:sp>
        <p:nvSpPr>
          <p:cNvPr id="4" name="Rectangle 3">
            <a:extLst>
              <a:ext uri="{FF2B5EF4-FFF2-40B4-BE49-F238E27FC236}">
                <a16:creationId xmlns:a16="http://schemas.microsoft.com/office/drawing/2014/main" id="{1F35E407-715D-4515-9CCF-A1E56B1ED8DB}"/>
              </a:ext>
            </a:extLst>
          </p:cNvPr>
          <p:cNvSpPr/>
          <p:nvPr/>
        </p:nvSpPr>
        <p:spPr>
          <a:xfrm>
            <a:off x="2286000" y="5220275"/>
            <a:ext cx="6553200" cy="369332"/>
          </a:xfrm>
          <a:prstGeom prst="rect">
            <a:avLst/>
          </a:prstGeom>
        </p:spPr>
        <p:txBody>
          <a:bodyPr wrap="square">
            <a:spAutoFit/>
          </a:bodyPr>
          <a:lstStyle/>
          <a:p>
            <a:r>
              <a:rPr lang="en-US" dirty="0"/>
              <a:t>https://www.php.net/manual/en/mysqlinfo.api.choosing.php</a:t>
            </a:r>
          </a:p>
        </p:txBody>
      </p:sp>
    </p:spTree>
    <p:extLst>
      <p:ext uri="{BB962C8B-B14F-4D97-AF65-F5344CB8AC3E}">
        <p14:creationId xmlns:p14="http://schemas.microsoft.com/office/powerpoint/2010/main" val="2918263219"/>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039DBE-110A-4B24-884E-65E3B22C7B0B}"/>
              </a:ext>
            </a:extLst>
          </p:cNvPr>
          <p:cNvSpPr/>
          <p:nvPr/>
        </p:nvSpPr>
        <p:spPr>
          <a:xfrm>
            <a:off x="4038600" y="74461"/>
            <a:ext cx="1249060" cy="369332"/>
          </a:xfrm>
          <a:prstGeom prst="rect">
            <a:avLst/>
          </a:prstGeom>
        </p:spPr>
        <p:txBody>
          <a:bodyPr wrap="none">
            <a:spAutoFit/>
          </a:bodyPr>
          <a:lstStyle/>
          <a:p>
            <a:r>
              <a:rPr lang="en-US" dirty="0">
                <a:solidFill>
                  <a:srgbClr val="FF0000"/>
                </a:solidFill>
              </a:rPr>
              <a:t>login1.php</a:t>
            </a:r>
          </a:p>
        </p:txBody>
      </p:sp>
      <p:pic>
        <p:nvPicPr>
          <p:cNvPr id="2" name="Picture 1">
            <a:extLst>
              <a:ext uri="{FF2B5EF4-FFF2-40B4-BE49-F238E27FC236}">
                <a16:creationId xmlns:a16="http://schemas.microsoft.com/office/drawing/2014/main" id="{A7F70348-53AA-4378-BC3C-D30685D47E82}"/>
              </a:ext>
            </a:extLst>
          </p:cNvPr>
          <p:cNvPicPr>
            <a:picLocks noChangeAspect="1"/>
          </p:cNvPicPr>
          <p:nvPr/>
        </p:nvPicPr>
        <p:blipFill>
          <a:blip r:embed="rId2"/>
          <a:stretch>
            <a:fillRect/>
          </a:stretch>
        </p:blipFill>
        <p:spPr>
          <a:xfrm>
            <a:off x="990600" y="1143000"/>
            <a:ext cx="3471054" cy="2819400"/>
          </a:xfrm>
          <a:prstGeom prst="rect">
            <a:avLst/>
          </a:prstGeom>
        </p:spPr>
      </p:pic>
      <p:pic>
        <p:nvPicPr>
          <p:cNvPr id="3" name="Picture 2">
            <a:extLst>
              <a:ext uri="{FF2B5EF4-FFF2-40B4-BE49-F238E27FC236}">
                <a16:creationId xmlns:a16="http://schemas.microsoft.com/office/drawing/2014/main" id="{C97BB627-4AB6-4E67-96ED-75BC6ABAAD05}"/>
              </a:ext>
            </a:extLst>
          </p:cNvPr>
          <p:cNvPicPr>
            <a:picLocks noChangeAspect="1"/>
          </p:cNvPicPr>
          <p:nvPr/>
        </p:nvPicPr>
        <p:blipFill>
          <a:blip r:embed="rId3"/>
          <a:stretch>
            <a:fillRect/>
          </a:stretch>
        </p:blipFill>
        <p:spPr>
          <a:xfrm>
            <a:off x="5410199" y="842962"/>
            <a:ext cx="6296371" cy="4414838"/>
          </a:xfrm>
          <a:prstGeom prst="rect">
            <a:avLst/>
          </a:prstGeom>
        </p:spPr>
      </p:pic>
    </p:spTree>
    <p:extLst>
      <p:ext uri="{BB962C8B-B14F-4D97-AF65-F5344CB8AC3E}">
        <p14:creationId xmlns:p14="http://schemas.microsoft.com/office/powerpoint/2010/main" val="160935510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8362950" cy="609600"/>
          </a:xfrm>
        </p:spPr>
        <p:txBody>
          <a:bodyPr>
            <a:normAutofit fontScale="90000"/>
          </a:bodyPr>
          <a:lstStyle/>
          <a:p>
            <a:r>
              <a:rPr lang="en-US" sz="4000" dirty="0">
                <a:solidFill>
                  <a:srgbClr val="990000"/>
                </a:solidFill>
              </a:rPr>
              <a:t>Remedy – Use Prepared Statements</a:t>
            </a:r>
          </a:p>
        </p:txBody>
      </p:sp>
      <p:sp>
        <p:nvSpPr>
          <p:cNvPr id="3" name="Text Placeholder 2"/>
          <p:cNvSpPr>
            <a:spLocks noGrp="1"/>
          </p:cNvSpPr>
          <p:nvPr>
            <p:ph type="body" idx="1"/>
          </p:nvPr>
        </p:nvSpPr>
        <p:spPr>
          <a:xfrm>
            <a:off x="1143000" y="1022865"/>
            <a:ext cx="9982200" cy="5410201"/>
          </a:xfrm>
        </p:spPr>
        <p:txBody>
          <a:bodyPr>
            <a:noAutofit/>
          </a:bodyPr>
          <a:lstStyle/>
          <a:p>
            <a:pPr marL="0" indent="0">
              <a:lnSpc>
                <a:spcPct val="100000"/>
              </a:lnSpc>
              <a:buNone/>
            </a:pPr>
            <a:r>
              <a:rPr lang="en-US" sz="1400" dirty="0"/>
              <a:t>……</a:t>
            </a:r>
          </a:p>
          <a:p>
            <a:pPr marL="0" indent="0">
              <a:lnSpc>
                <a:spcPct val="100000"/>
              </a:lnSpc>
              <a:buNone/>
            </a:pPr>
            <a:r>
              <a:rPr lang="en-US" sz="1400" dirty="0"/>
              <a:t>$query = "SELECT * FROM employees WHERE </a:t>
            </a:r>
            <a:r>
              <a:rPr lang="en-US" sz="1400" dirty="0">
                <a:solidFill>
                  <a:schemeClr val="tx1"/>
                </a:solidFill>
              </a:rPr>
              <a:t>email = </a:t>
            </a:r>
            <a:r>
              <a:rPr lang="en-US" sz="1400" dirty="0">
                <a:solidFill>
                  <a:srgbClr val="7030A0"/>
                </a:solidFill>
              </a:rPr>
              <a:t>:email </a:t>
            </a:r>
            <a:r>
              <a:rPr lang="en-US" sz="1400" dirty="0">
                <a:solidFill>
                  <a:schemeClr val="tx1"/>
                </a:solidFill>
              </a:rPr>
              <a:t>AND password =</a:t>
            </a:r>
            <a:r>
              <a:rPr lang="en-US" sz="1400" dirty="0">
                <a:solidFill>
                  <a:srgbClr val="FF0000"/>
                </a:solidFill>
              </a:rPr>
              <a:t> </a:t>
            </a:r>
            <a:r>
              <a:rPr lang="en-US" sz="1400" dirty="0">
                <a:solidFill>
                  <a:srgbClr val="7030A0"/>
                </a:solidFill>
              </a:rPr>
              <a:t>:password</a:t>
            </a:r>
            <a:r>
              <a:rPr lang="en-US" sz="1400" dirty="0"/>
              <a:t>";</a:t>
            </a:r>
          </a:p>
          <a:p>
            <a:pPr marL="0" indent="0">
              <a:lnSpc>
                <a:spcPct val="100000"/>
              </a:lnSpc>
              <a:buNone/>
            </a:pPr>
            <a:r>
              <a:rPr lang="en-US" sz="1400" dirty="0"/>
              <a:t>	</a:t>
            </a:r>
          </a:p>
          <a:p>
            <a:pPr marL="0" indent="0">
              <a:lnSpc>
                <a:spcPct val="100000"/>
              </a:lnSpc>
              <a:buNone/>
            </a:pPr>
            <a:r>
              <a:rPr lang="en-US" sz="1400" dirty="0"/>
              <a:t>	…………..</a:t>
            </a:r>
          </a:p>
          <a:p>
            <a:pPr marL="0" indent="0">
              <a:lnSpc>
                <a:spcPct val="100000"/>
              </a:lnSpc>
              <a:buNone/>
            </a:pPr>
            <a:r>
              <a:rPr lang="en-US" sz="1400" dirty="0"/>
              <a:t>	try{</a:t>
            </a:r>
          </a:p>
          <a:p>
            <a:pPr marL="0" indent="0">
              <a:lnSpc>
                <a:spcPct val="100000"/>
              </a:lnSpc>
              <a:buNone/>
            </a:pPr>
            <a:r>
              <a:rPr lang="en-US" sz="1400" dirty="0"/>
              <a:t>		</a:t>
            </a:r>
            <a:r>
              <a:rPr lang="en-US" sz="1400" dirty="0">
                <a:solidFill>
                  <a:schemeClr val="tx1"/>
                </a:solidFill>
                <a:highlight>
                  <a:srgbClr val="C0C0C0"/>
                </a:highlight>
              </a:rPr>
              <a:t>$</a:t>
            </a:r>
            <a:r>
              <a:rPr lang="en-US" sz="1400" dirty="0" err="1">
                <a:solidFill>
                  <a:schemeClr val="tx1"/>
                </a:solidFill>
                <a:highlight>
                  <a:srgbClr val="C0C0C0"/>
                </a:highlight>
              </a:rPr>
              <a:t>stmt</a:t>
            </a:r>
            <a:r>
              <a:rPr lang="en-US" sz="1400" dirty="0">
                <a:solidFill>
                  <a:schemeClr val="tx1"/>
                </a:solidFill>
                <a:highlight>
                  <a:srgbClr val="C0C0C0"/>
                </a:highlight>
              </a:rPr>
              <a:t> = $conn-&gt;prepare($query);</a:t>
            </a:r>
          </a:p>
          <a:p>
            <a:pPr marL="0" indent="0">
              <a:lnSpc>
                <a:spcPct val="100000"/>
              </a:lnSpc>
              <a:buNone/>
            </a:pPr>
            <a:r>
              <a:rPr lang="en-US" sz="1400" dirty="0">
                <a:solidFill>
                  <a:schemeClr val="tx1"/>
                </a:solidFill>
              </a:rPr>
              <a:t>		</a:t>
            </a:r>
            <a:r>
              <a:rPr lang="en-US" sz="1400" dirty="0">
                <a:solidFill>
                  <a:schemeClr val="tx1"/>
                </a:solidFill>
                <a:highlight>
                  <a:srgbClr val="C0C0C0"/>
                </a:highlight>
              </a:rPr>
              <a:t>$</a:t>
            </a:r>
            <a:r>
              <a:rPr lang="en-US" sz="1400" dirty="0" err="1">
                <a:solidFill>
                  <a:schemeClr val="tx1"/>
                </a:solidFill>
                <a:highlight>
                  <a:srgbClr val="C0C0C0"/>
                </a:highlight>
              </a:rPr>
              <a:t>stmt</a:t>
            </a:r>
            <a:r>
              <a:rPr lang="en-US" sz="1400" dirty="0">
                <a:solidFill>
                  <a:schemeClr val="tx1"/>
                </a:solidFill>
                <a:highlight>
                  <a:srgbClr val="C0C0C0"/>
                </a:highlight>
              </a:rPr>
              <a:t>-&gt;</a:t>
            </a:r>
            <a:r>
              <a:rPr lang="en-US" sz="1400" dirty="0" err="1">
                <a:solidFill>
                  <a:schemeClr val="tx1"/>
                </a:solidFill>
                <a:highlight>
                  <a:srgbClr val="C0C0C0"/>
                </a:highlight>
              </a:rPr>
              <a:t>bindParam</a:t>
            </a:r>
            <a:r>
              <a:rPr lang="en-US" sz="1400" dirty="0">
                <a:solidFill>
                  <a:schemeClr val="tx1"/>
                </a:solidFill>
                <a:highlight>
                  <a:srgbClr val="C0C0C0"/>
                </a:highlight>
              </a:rPr>
              <a:t>(':email', $email);</a:t>
            </a:r>
          </a:p>
          <a:p>
            <a:pPr marL="0" indent="0">
              <a:lnSpc>
                <a:spcPct val="100000"/>
              </a:lnSpc>
              <a:buNone/>
            </a:pPr>
            <a:r>
              <a:rPr lang="en-US" sz="1400" dirty="0">
                <a:solidFill>
                  <a:schemeClr val="tx1"/>
                </a:solidFill>
              </a:rPr>
              <a:t>		</a:t>
            </a:r>
            <a:r>
              <a:rPr lang="en-US" sz="1400" dirty="0">
                <a:solidFill>
                  <a:schemeClr val="tx1"/>
                </a:solidFill>
                <a:highlight>
                  <a:srgbClr val="C0C0C0"/>
                </a:highlight>
              </a:rPr>
              <a:t>$</a:t>
            </a:r>
            <a:r>
              <a:rPr lang="en-US" sz="1400" dirty="0" err="1">
                <a:solidFill>
                  <a:schemeClr val="tx1"/>
                </a:solidFill>
                <a:highlight>
                  <a:srgbClr val="C0C0C0"/>
                </a:highlight>
              </a:rPr>
              <a:t>stmt</a:t>
            </a:r>
            <a:r>
              <a:rPr lang="en-US" sz="1400" dirty="0">
                <a:solidFill>
                  <a:schemeClr val="tx1"/>
                </a:solidFill>
                <a:highlight>
                  <a:srgbClr val="C0C0C0"/>
                </a:highlight>
              </a:rPr>
              <a:t>-&gt;</a:t>
            </a:r>
            <a:r>
              <a:rPr lang="en-US" sz="1400" dirty="0" err="1">
                <a:solidFill>
                  <a:schemeClr val="tx1"/>
                </a:solidFill>
                <a:highlight>
                  <a:srgbClr val="C0C0C0"/>
                </a:highlight>
              </a:rPr>
              <a:t>bindParam</a:t>
            </a:r>
            <a:r>
              <a:rPr lang="en-US" sz="1400" dirty="0">
                <a:solidFill>
                  <a:schemeClr val="tx1"/>
                </a:solidFill>
                <a:highlight>
                  <a:srgbClr val="C0C0C0"/>
                </a:highlight>
              </a:rPr>
              <a:t>(':password', $password);</a:t>
            </a:r>
          </a:p>
          <a:p>
            <a:pPr marL="0" indent="0">
              <a:lnSpc>
                <a:spcPct val="100000"/>
              </a:lnSpc>
              <a:buNone/>
            </a:pPr>
            <a:r>
              <a:rPr lang="en-US" sz="1400" dirty="0">
                <a:solidFill>
                  <a:schemeClr val="tx1"/>
                </a:solidFill>
              </a:rPr>
              <a:t>		</a:t>
            </a:r>
            <a:r>
              <a:rPr lang="en-US" sz="1400" dirty="0">
                <a:solidFill>
                  <a:schemeClr val="tx1"/>
                </a:solidFill>
                <a:highlight>
                  <a:srgbClr val="C0C0C0"/>
                </a:highlight>
              </a:rPr>
              <a:t>$</a:t>
            </a:r>
            <a:r>
              <a:rPr lang="en-US" sz="1400" dirty="0" err="1">
                <a:solidFill>
                  <a:schemeClr val="tx1"/>
                </a:solidFill>
                <a:highlight>
                  <a:srgbClr val="C0C0C0"/>
                </a:highlight>
              </a:rPr>
              <a:t>stmt</a:t>
            </a:r>
            <a:r>
              <a:rPr lang="en-US" sz="1400" dirty="0">
                <a:solidFill>
                  <a:schemeClr val="tx1"/>
                </a:solidFill>
                <a:highlight>
                  <a:srgbClr val="C0C0C0"/>
                </a:highlight>
              </a:rPr>
              <a:t>-&gt;execute();</a:t>
            </a:r>
          </a:p>
          <a:p>
            <a:pPr marL="0" indent="0">
              <a:lnSpc>
                <a:spcPct val="100000"/>
              </a:lnSpc>
              <a:buNone/>
            </a:pPr>
            <a:r>
              <a:rPr lang="en-US" sz="1400" dirty="0"/>
              <a:t>		$row = $</a:t>
            </a:r>
            <a:r>
              <a:rPr lang="en-US" sz="1400" dirty="0" err="1"/>
              <a:t>stmt</a:t>
            </a:r>
            <a:r>
              <a:rPr lang="en-US" sz="1400" dirty="0"/>
              <a:t>-&gt;fetch(PDO::FETCH_ASSOC);</a:t>
            </a:r>
          </a:p>
          <a:p>
            <a:pPr marL="0" indent="0">
              <a:lnSpc>
                <a:spcPct val="100000"/>
              </a:lnSpc>
              <a:buNone/>
            </a:pPr>
            <a:r>
              <a:rPr lang="en-US" sz="1400" dirty="0"/>
              <a:t>		</a:t>
            </a:r>
            <a:r>
              <a:rPr lang="en-US" sz="1400" dirty="0" err="1"/>
              <a:t>print_r</a:t>
            </a:r>
            <a:r>
              <a:rPr lang="en-US" sz="1400" dirty="0"/>
              <a:t>($row);</a:t>
            </a:r>
          </a:p>
          <a:p>
            <a:pPr marL="0" indent="0">
              <a:lnSpc>
                <a:spcPct val="100000"/>
              </a:lnSpc>
              <a:buNone/>
            </a:pPr>
            <a:r>
              <a:rPr lang="en-US" sz="1400" dirty="0"/>
              <a:t>………….</a:t>
            </a:r>
          </a:p>
          <a:p>
            <a:pPr marL="0" indent="0" algn="l">
              <a:lnSpc>
                <a:spcPct val="100000"/>
              </a:lnSpc>
              <a:buNone/>
            </a:pPr>
            <a:r>
              <a:rPr lang="en-US" altLang="id-ID" sz="2800" dirty="0">
                <a:ea typeface="MS PGothic" panose="020B0600070205080204" pitchFamily="34" charset="-128"/>
              </a:rPr>
              <a:t>When the statement is executed, the </a:t>
            </a:r>
            <a:r>
              <a:rPr lang="en-US" altLang="id-ID" sz="2800" dirty="0">
                <a:solidFill>
                  <a:srgbClr val="7030A0"/>
                </a:solidFill>
                <a:ea typeface="MS PGothic" panose="020B0600070205080204" pitchFamily="34" charset="-128"/>
              </a:rPr>
              <a:t>placeholders</a:t>
            </a:r>
            <a:r>
              <a:rPr lang="en-US" altLang="id-ID" sz="2800" dirty="0">
                <a:ea typeface="MS PGothic" panose="020B0600070205080204" pitchFamily="34" charset="-128"/>
              </a:rPr>
              <a:t> get replaced with the </a:t>
            </a:r>
            <a:r>
              <a:rPr lang="en-US" altLang="id-ID" sz="2800" dirty="0">
                <a:solidFill>
                  <a:srgbClr val="00FF00"/>
                </a:solidFill>
                <a:ea typeface="MS PGothic" panose="020B0600070205080204" pitchFamily="34" charset="-128"/>
              </a:rPr>
              <a:t>actual strings </a:t>
            </a:r>
            <a:r>
              <a:rPr lang="en-US" altLang="id-ID" sz="2800" dirty="0">
                <a:ea typeface="MS PGothic" panose="020B0600070205080204" pitchFamily="34" charset="-128"/>
              </a:rPr>
              <a:t>and everything is automatically escaped!</a:t>
            </a:r>
          </a:p>
          <a:p>
            <a:pPr marL="0" indent="0">
              <a:lnSpc>
                <a:spcPct val="100000"/>
              </a:lnSpc>
              <a:buNone/>
            </a:pPr>
            <a:endParaRPr lang="en-US" sz="1400" dirty="0"/>
          </a:p>
        </p:txBody>
      </p:sp>
      <p:sp>
        <p:nvSpPr>
          <p:cNvPr id="6" name="TextBox 5">
            <a:extLst>
              <a:ext uri="{FF2B5EF4-FFF2-40B4-BE49-F238E27FC236}">
                <a16:creationId xmlns:a16="http://schemas.microsoft.com/office/drawing/2014/main" id="{2300F949-D528-4972-A340-09FBA164E3DC}"/>
              </a:ext>
            </a:extLst>
          </p:cNvPr>
          <p:cNvSpPr txBox="1"/>
          <p:nvPr/>
        </p:nvSpPr>
        <p:spPr>
          <a:xfrm>
            <a:off x="8414948" y="914400"/>
            <a:ext cx="1091002"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hangingPunct="0"/>
            <a:r>
              <a:rPr lang="en-US" dirty="0">
                <a:solidFill>
                  <a:srgbClr val="FF0000"/>
                </a:solidFill>
                <a:latin typeface="Calibri"/>
                <a:ea typeface="Calibri"/>
                <a:cs typeface="Calibri"/>
                <a:sym typeface="Calibri"/>
              </a:rPr>
              <a:t>login2.php</a:t>
            </a:r>
          </a:p>
        </p:txBody>
      </p:sp>
    </p:spTree>
    <p:extLst>
      <p:ext uri="{BB962C8B-B14F-4D97-AF65-F5344CB8AC3E}">
        <p14:creationId xmlns:p14="http://schemas.microsoft.com/office/powerpoint/2010/main" val="121892955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8362950" cy="609600"/>
          </a:xfrm>
        </p:spPr>
        <p:txBody>
          <a:bodyPr>
            <a:normAutofit fontScale="90000"/>
          </a:bodyPr>
          <a:lstStyle/>
          <a:p>
            <a:r>
              <a:rPr lang="en-US" sz="4000" dirty="0">
                <a:solidFill>
                  <a:srgbClr val="990000"/>
                </a:solidFill>
              </a:rPr>
              <a:t>Self Study</a:t>
            </a:r>
          </a:p>
        </p:txBody>
      </p:sp>
      <p:sp>
        <p:nvSpPr>
          <p:cNvPr id="3" name="Text Placeholder 2"/>
          <p:cNvSpPr>
            <a:spLocks noGrp="1"/>
          </p:cNvSpPr>
          <p:nvPr>
            <p:ph type="body" idx="1"/>
          </p:nvPr>
        </p:nvSpPr>
        <p:spPr>
          <a:xfrm>
            <a:off x="1143000" y="1022865"/>
            <a:ext cx="9982200" cy="4539735"/>
          </a:xfrm>
        </p:spPr>
        <p:txBody>
          <a:bodyPr>
            <a:noAutofit/>
          </a:bodyPr>
          <a:lstStyle/>
          <a:p>
            <a:pPr marL="0" indent="0">
              <a:lnSpc>
                <a:spcPct val="100000"/>
              </a:lnSpc>
              <a:buNone/>
            </a:pPr>
            <a:r>
              <a:rPr lang="en-US" sz="3200" dirty="0"/>
              <a:t>Implement </a:t>
            </a:r>
            <a:r>
              <a:rPr lang="en-US" sz="3200"/>
              <a:t>the Employee Edit </a:t>
            </a:r>
            <a:r>
              <a:rPr lang="en-US" sz="3200" dirty="0"/>
              <a:t>page with PDO prepared statement</a:t>
            </a:r>
          </a:p>
        </p:txBody>
      </p:sp>
    </p:spTree>
    <p:extLst>
      <p:ext uri="{BB962C8B-B14F-4D97-AF65-F5344CB8AC3E}">
        <p14:creationId xmlns:p14="http://schemas.microsoft.com/office/powerpoint/2010/main" val="403303158"/>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914400" y="228600"/>
            <a:ext cx="8229600" cy="914400"/>
          </a:xfrm>
          <a:prstGeom prst="rect">
            <a:avLst/>
          </a:prstGeom>
        </p:spPr>
        <p:txBody>
          <a:bodyPr lIns="91425" tIns="91425" rIns="91425" bIns="91425" anchor="ctr" anchorCtr="0">
            <a:noAutofit/>
          </a:bodyPr>
          <a:lstStyle/>
          <a:p>
            <a:r>
              <a:rPr lang="en-US" sz="4000" dirty="0">
                <a:solidFill>
                  <a:srgbClr val="990000"/>
                </a:solidFill>
              </a:rPr>
              <a:t>Acknowledgement</a:t>
            </a:r>
            <a:endParaRPr lang="en" sz="4000" dirty="0">
              <a:solidFill>
                <a:srgbClr val="990000"/>
              </a:solidFill>
            </a:endParaRPr>
          </a:p>
        </p:txBody>
      </p:sp>
      <p:sp>
        <p:nvSpPr>
          <p:cNvPr id="64" name="Shape 64"/>
          <p:cNvSpPr txBox="1">
            <a:spLocks noGrp="1"/>
          </p:cNvSpPr>
          <p:nvPr>
            <p:ph type="body" idx="1"/>
          </p:nvPr>
        </p:nvSpPr>
        <p:spPr>
          <a:xfrm>
            <a:off x="914400" y="1219200"/>
            <a:ext cx="10363200" cy="4724400"/>
          </a:xfrm>
          <a:prstGeom prst="rect">
            <a:avLst/>
          </a:prstGeom>
        </p:spPr>
        <p:txBody>
          <a:bodyPr lIns="91425" tIns="91425" rIns="91425" bIns="91425" anchor="t" anchorCtr="0">
            <a:noAutofit/>
          </a:bodyPr>
          <a:lstStyle/>
          <a:p>
            <a:pPr>
              <a:spcBef>
                <a:spcPts val="0"/>
              </a:spcBef>
            </a:pPr>
            <a:r>
              <a:rPr lang="en-US" altLang="en-US" sz="2800" dirty="0">
                <a:solidFill>
                  <a:schemeClr val="tx1"/>
                </a:solidFill>
              </a:rPr>
              <a:t>Some content is used (directly or with some modification) from the following sources:</a:t>
            </a:r>
          </a:p>
          <a:p>
            <a:pPr>
              <a:spcBef>
                <a:spcPts val="0"/>
              </a:spcBef>
            </a:pPr>
            <a:endParaRPr lang="en-US" altLang="en-US" sz="2800" dirty="0">
              <a:solidFill>
                <a:schemeClr val="tx1"/>
              </a:solidFill>
            </a:endParaRPr>
          </a:p>
          <a:p>
            <a:pPr>
              <a:spcBef>
                <a:spcPts val="0"/>
              </a:spcBef>
            </a:pPr>
            <a:r>
              <a:rPr lang="en-US" altLang="en-US" sz="2800" dirty="0">
                <a:solidFill>
                  <a:schemeClr val="tx1"/>
                </a:solidFill>
              </a:rPr>
              <a:t>- Charles Severance, University of Michigan School of Information</a:t>
            </a:r>
          </a:p>
        </p:txBody>
      </p:sp>
    </p:spTree>
    <p:extLst>
      <p:ext uri="{BB962C8B-B14F-4D97-AF65-F5344CB8AC3E}">
        <p14:creationId xmlns:p14="http://schemas.microsoft.com/office/powerpoint/2010/main" val="4238712000"/>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48" y="381794"/>
            <a:ext cx="8362950" cy="609600"/>
          </a:xfrm>
        </p:spPr>
        <p:txBody>
          <a:bodyPr>
            <a:normAutofit fontScale="90000"/>
          </a:bodyPr>
          <a:lstStyle/>
          <a:p>
            <a:r>
              <a:rPr lang="en-US" sz="4000" dirty="0">
                <a:solidFill>
                  <a:srgbClr val="990000"/>
                </a:solidFill>
              </a:rPr>
              <a:t>Accessing MySQL </a:t>
            </a:r>
          </a:p>
        </p:txBody>
      </p:sp>
      <p:pic>
        <p:nvPicPr>
          <p:cNvPr id="4" name="Picture 3">
            <a:extLst>
              <a:ext uri="{FF2B5EF4-FFF2-40B4-BE49-F238E27FC236}">
                <a16:creationId xmlns:a16="http://schemas.microsoft.com/office/drawing/2014/main" id="{DAF7CDD2-5A67-42B7-AEAE-CBA10AE35AA3}"/>
              </a:ext>
            </a:extLst>
          </p:cNvPr>
          <p:cNvPicPr>
            <a:picLocks noChangeAspect="1"/>
          </p:cNvPicPr>
          <p:nvPr/>
        </p:nvPicPr>
        <p:blipFill>
          <a:blip r:embed="rId2"/>
          <a:stretch>
            <a:fillRect/>
          </a:stretch>
        </p:blipFill>
        <p:spPr>
          <a:xfrm>
            <a:off x="2000250" y="1223176"/>
            <a:ext cx="7429500" cy="4714875"/>
          </a:xfrm>
          <a:prstGeom prst="rect">
            <a:avLst/>
          </a:prstGeom>
        </p:spPr>
      </p:pic>
      <p:sp>
        <p:nvSpPr>
          <p:cNvPr id="7" name="Rectangle 6">
            <a:extLst>
              <a:ext uri="{FF2B5EF4-FFF2-40B4-BE49-F238E27FC236}">
                <a16:creationId xmlns:a16="http://schemas.microsoft.com/office/drawing/2014/main" id="{21025DFC-6ED6-4E1E-A13A-9BDBA8D56F8B}"/>
              </a:ext>
            </a:extLst>
          </p:cNvPr>
          <p:cNvSpPr/>
          <p:nvPr/>
        </p:nvSpPr>
        <p:spPr>
          <a:xfrm>
            <a:off x="1600200" y="6291540"/>
            <a:ext cx="6781800" cy="369332"/>
          </a:xfrm>
          <a:prstGeom prst="rect">
            <a:avLst/>
          </a:prstGeom>
        </p:spPr>
        <p:txBody>
          <a:bodyPr wrap="square">
            <a:spAutoFit/>
          </a:bodyPr>
          <a:lstStyle/>
          <a:p>
            <a:r>
              <a:rPr lang="en-US" dirty="0"/>
              <a:t>https://www.php.net/manual/en/mysqlinfo.api.choosing.php</a:t>
            </a:r>
          </a:p>
        </p:txBody>
      </p:sp>
    </p:spTree>
    <p:extLst>
      <p:ext uri="{BB962C8B-B14F-4D97-AF65-F5344CB8AC3E}">
        <p14:creationId xmlns:p14="http://schemas.microsoft.com/office/powerpoint/2010/main" val="362224768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48" y="381794"/>
            <a:ext cx="8362950" cy="609600"/>
          </a:xfrm>
        </p:spPr>
        <p:txBody>
          <a:bodyPr>
            <a:normAutofit fontScale="90000"/>
          </a:bodyPr>
          <a:lstStyle/>
          <a:p>
            <a:r>
              <a:rPr lang="en-US" sz="4000" dirty="0">
                <a:solidFill>
                  <a:srgbClr val="990000"/>
                </a:solidFill>
              </a:rPr>
              <a:t>PDO: Connecting to MySQL</a:t>
            </a:r>
          </a:p>
        </p:txBody>
      </p:sp>
      <p:sp>
        <p:nvSpPr>
          <p:cNvPr id="3" name="Text Placeholder 2"/>
          <p:cNvSpPr>
            <a:spLocks noGrp="1"/>
          </p:cNvSpPr>
          <p:nvPr>
            <p:ph type="body" idx="1"/>
          </p:nvPr>
        </p:nvSpPr>
        <p:spPr>
          <a:xfrm>
            <a:off x="1752600" y="1066800"/>
            <a:ext cx="8610600" cy="5029200"/>
          </a:xfrm>
        </p:spPr>
        <p:txBody>
          <a:bodyPr>
            <a:normAutofit/>
          </a:bodyPr>
          <a:lstStyle/>
          <a:p>
            <a:pPr marL="0" indent="0" algn="just">
              <a:buNone/>
            </a:pPr>
            <a:r>
              <a:rPr lang="en-US" altLang="en-US" sz="1050" dirty="0"/>
              <a:t>&lt;?php</a:t>
            </a:r>
          </a:p>
          <a:p>
            <a:pPr marL="0" indent="0" algn="just">
              <a:buNone/>
            </a:pPr>
            <a:r>
              <a:rPr lang="en-US" altLang="en-US" sz="1050" dirty="0"/>
              <a:t>$</a:t>
            </a:r>
            <a:r>
              <a:rPr lang="en-US" altLang="en-US" sz="1050" dirty="0" err="1"/>
              <a:t>servername</a:t>
            </a:r>
            <a:r>
              <a:rPr lang="en-US" altLang="en-US" sz="1050" dirty="0"/>
              <a:t> = "localhost";</a:t>
            </a:r>
          </a:p>
          <a:p>
            <a:pPr marL="0" indent="0" algn="just">
              <a:buNone/>
            </a:pPr>
            <a:r>
              <a:rPr lang="en-US" altLang="en-US" sz="1050" dirty="0"/>
              <a:t>$username = "username";</a:t>
            </a:r>
          </a:p>
          <a:p>
            <a:pPr marL="0" indent="0" algn="just">
              <a:buNone/>
            </a:pPr>
            <a:r>
              <a:rPr lang="en-US" altLang="en-US" sz="1050" dirty="0"/>
              <a:t>$password = "password";</a:t>
            </a:r>
          </a:p>
          <a:p>
            <a:pPr marL="0" indent="0" algn="just">
              <a:buNone/>
            </a:pPr>
            <a:r>
              <a:rPr lang="en-US" altLang="en-US" sz="1050" dirty="0"/>
              <a:t>$database = "</a:t>
            </a:r>
            <a:r>
              <a:rPr lang="en-US" altLang="en-US" sz="1050" dirty="0" err="1"/>
              <a:t>database_name</a:t>
            </a:r>
            <a:r>
              <a:rPr lang="en-US" altLang="en-US" sz="1050" dirty="0"/>
              <a:t>";</a:t>
            </a:r>
          </a:p>
          <a:p>
            <a:pPr marL="0" indent="0" algn="just">
              <a:buNone/>
            </a:pPr>
            <a:endParaRPr lang="en-US" altLang="en-US" sz="1050" dirty="0"/>
          </a:p>
          <a:p>
            <a:pPr marL="0" indent="0" algn="just">
              <a:buNone/>
            </a:pPr>
            <a:r>
              <a:rPr lang="en-US" altLang="en-US" sz="1050" dirty="0"/>
              <a:t>try {</a:t>
            </a:r>
          </a:p>
          <a:p>
            <a:pPr marL="0" indent="0" algn="just">
              <a:buNone/>
            </a:pPr>
            <a:r>
              <a:rPr lang="en-US" altLang="en-US" sz="1050" dirty="0"/>
              <a:t>	$conn = new PDO("</a:t>
            </a:r>
            <a:r>
              <a:rPr lang="en-US" altLang="en-US" sz="1050" dirty="0" err="1"/>
              <a:t>mysql:host</a:t>
            </a:r>
            <a:r>
              <a:rPr lang="en-US" altLang="en-US" sz="1050" dirty="0"/>
              <a:t>=$</a:t>
            </a:r>
            <a:r>
              <a:rPr lang="en-US" altLang="en-US" sz="1050" dirty="0" err="1"/>
              <a:t>servername;dbname</a:t>
            </a:r>
            <a:r>
              <a:rPr lang="en-US" altLang="en-US" sz="1050" dirty="0"/>
              <a:t>=$database", $username, $password);</a:t>
            </a:r>
          </a:p>
          <a:p>
            <a:pPr marL="0" indent="0" algn="just">
              <a:buNone/>
            </a:pPr>
            <a:r>
              <a:rPr lang="en-US" altLang="en-US" sz="1050" dirty="0"/>
              <a:t>    	// set the PDO error mode to exception</a:t>
            </a:r>
          </a:p>
          <a:p>
            <a:pPr marL="0" indent="0" algn="just">
              <a:buNone/>
            </a:pPr>
            <a:r>
              <a:rPr lang="en-US" altLang="en-US" sz="1050" dirty="0"/>
              <a:t>	$conn-&gt;</a:t>
            </a:r>
            <a:r>
              <a:rPr lang="en-US" altLang="en-US" sz="1050" dirty="0" err="1"/>
              <a:t>setAttribute</a:t>
            </a:r>
            <a:r>
              <a:rPr lang="en-US" altLang="en-US" sz="1050" dirty="0"/>
              <a:t>(PDO::ATTR_ERRMODE, PDO::ERRMODE_EXCEPTION);</a:t>
            </a:r>
          </a:p>
          <a:p>
            <a:pPr marL="0" indent="0" algn="just">
              <a:buNone/>
            </a:pPr>
            <a:r>
              <a:rPr lang="en-US" altLang="en-US" sz="1050" dirty="0"/>
              <a:t>	echo "Connected successfully";</a:t>
            </a:r>
          </a:p>
          <a:p>
            <a:pPr marL="0" indent="0" algn="just">
              <a:buNone/>
            </a:pPr>
            <a:r>
              <a:rPr lang="en-US" altLang="en-US" sz="1050" dirty="0"/>
              <a:t>}</a:t>
            </a:r>
          </a:p>
          <a:p>
            <a:pPr marL="0" indent="0" algn="just">
              <a:buNone/>
            </a:pPr>
            <a:r>
              <a:rPr lang="en-US" altLang="en-US" sz="1050" dirty="0"/>
              <a:t>catch(</a:t>
            </a:r>
            <a:r>
              <a:rPr lang="en-US" altLang="en-US" sz="1050" dirty="0" err="1"/>
              <a:t>PDOException</a:t>
            </a:r>
            <a:r>
              <a:rPr lang="en-US" altLang="en-US" sz="1050" dirty="0"/>
              <a:t> $e)</a:t>
            </a:r>
          </a:p>
          <a:p>
            <a:pPr marL="0" indent="0" algn="just">
              <a:buNone/>
            </a:pPr>
            <a:r>
              <a:rPr lang="en-US" altLang="en-US" sz="1050" dirty="0"/>
              <a:t>{</a:t>
            </a:r>
          </a:p>
          <a:p>
            <a:pPr marL="0" indent="0" algn="just">
              <a:buNone/>
            </a:pPr>
            <a:r>
              <a:rPr lang="en-US" altLang="en-US" sz="1050" dirty="0"/>
              <a:t>	echo "Connection failed: " . $e-&gt;</a:t>
            </a:r>
            <a:r>
              <a:rPr lang="en-US" altLang="en-US" sz="1050" dirty="0" err="1"/>
              <a:t>getMessage</a:t>
            </a:r>
            <a:r>
              <a:rPr lang="en-US" altLang="en-US" sz="1050" dirty="0"/>
              <a:t>();</a:t>
            </a:r>
          </a:p>
          <a:p>
            <a:pPr marL="0" indent="0" algn="just">
              <a:buNone/>
            </a:pPr>
            <a:r>
              <a:rPr lang="en-US" altLang="en-US" sz="1050" dirty="0"/>
              <a:t>}</a:t>
            </a:r>
          </a:p>
          <a:p>
            <a:pPr marL="0" indent="0" algn="just">
              <a:buNone/>
            </a:pPr>
            <a:endParaRPr lang="en-US" altLang="en-US" sz="1050" dirty="0"/>
          </a:p>
          <a:p>
            <a:pPr marL="0" indent="0" algn="just">
              <a:buNone/>
            </a:pPr>
            <a:r>
              <a:rPr lang="en-US" altLang="en-US" sz="1050" dirty="0"/>
              <a:t>// Do your work</a:t>
            </a:r>
          </a:p>
          <a:p>
            <a:pPr marL="0" indent="0" algn="just">
              <a:buNone/>
            </a:pPr>
            <a:endParaRPr lang="en-US" altLang="en-US" sz="1050" dirty="0"/>
          </a:p>
          <a:p>
            <a:pPr marL="0" indent="0" algn="just">
              <a:buNone/>
            </a:pPr>
            <a:r>
              <a:rPr lang="en-US" altLang="en-US" sz="1050" b="1" dirty="0">
                <a:solidFill>
                  <a:srgbClr val="FF0000"/>
                </a:solidFill>
              </a:rPr>
              <a:t>// Then close the connection</a:t>
            </a:r>
          </a:p>
          <a:p>
            <a:pPr marL="0" indent="0" algn="just">
              <a:buNone/>
            </a:pPr>
            <a:r>
              <a:rPr lang="en-US" altLang="en-US" sz="1050" dirty="0"/>
              <a:t>$conn = null;</a:t>
            </a:r>
          </a:p>
          <a:p>
            <a:pPr marL="0" indent="0" algn="just">
              <a:buNone/>
            </a:pPr>
            <a:r>
              <a:rPr lang="en-US" altLang="en-US" sz="1050" dirty="0"/>
              <a:t>?&gt;</a:t>
            </a:r>
          </a:p>
        </p:txBody>
      </p:sp>
    </p:spTree>
    <p:extLst>
      <p:ext uri="{BB962C8B-B14F-4D97-AF65-F5344CB8AC3E}">
        <p14:creationId xmlns:p14="http://schemas.microsoft.com/office/powerpoint/2010/main" val="12054740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48" y="381794"/>
            <a:ext cx="8362950" cy="609600"/>
          </a:xfrm>
        </p:spPr>
        <p:txBody>
          <a:bodyPr>
            <a:normAutofit fontScale="90000"/>
          </a:bodyPr>
          <a:lstStyle/>
          <a:p>
            <a:r>
              <a:rPr lang="en-US" sz="4000" dirty="0">
                <a:solidFill>
                  <a:srgbClr val="990000"/>
                </a:solidFill>
              </a:rPr>
              <a:t>Select Data</a:t>
            </a:r>
          </a:p>
        </p:txBody>
      </p:sp>
      <p:sp>
        <p:nvSpPr>
          <p:cNvPr id="3" name="Text Placeholder 2"/>
          <p:cNvSpPr>
            <a:spLocks noGrp="1"/>
          </p:cNvSpPr>
          <p:nvPr>
            <p:ph type="body" idx="1"/>
          </p:nvPr>
        </p:nvSpPr>
        <p:spPr>
          <a:xfrm>
            <a:off x="1447800" y="1066800"/>
            <a:ext cx="9139052" cy="4953000"/>
          </a:xfrm>
        </p:spPr>
        <p:txBody>
          <a:bodyPr>
            <a:normAutofit fontScale="85000" lnSpcReduction="20000"/>
          </a:bodyPr>
          <a:lstStyle/>
          <a:p>
            <a:pPr marL="0" indent="0">
              <a:lnSpc>
                <a:spcPct val="117000"/>
              </a:lnSpc>
              <a:buNone/>
            </a:pPr>
            <a:r>
              <a:rPr lang="en-US" dirty="0"/>
              <a:t>&lt;?php</a:t>
            </a:r>
          </a:p>
          <a:p>
            <a:pPr marL="0" indent="0">
              <a:lnSpc>
                <a:spcPct val="117000"/>
              </a:lnSpc>
              <a:buNone/>
            </a:pPr>
            <a:r>
              <a:rPr lang="en-US" dirty="0" err="1"/>
              <a:t>require_once</a:t>
            </a:r>
            <a:r>
              <a:rPr lang="en-US" dirty="0"/>
              <a:t> "</a:t>
            </a:r>
            <a:r>
              <a:rPr lang="en-US" dirty="0" err="1"/>
              <a:t>dbconnect.php</a:t>
            </a:r>
            <a:r>
              <a:rPr lang="en-US" dirty="0"/>
              <a:t>";</a:t>
            </a:r>
          </a:p>
          <a:p>
            <a:pPr marL="0" indent="0">
              <a:lnSpc>
                <a:spcPct val="117000"/>
              </a:lnSpc>
              <a:buNone/>
            </a:pPr>
            <a:endParaRPr lang="en-US" dirty="0"/>
          </a:p>
          <a:p>
            <a:pPr marL="0" indent="0">
              <a:lnSpc>
                <a:spcPct val="117000"/>
              </a:lnSpc>
              <a:buNone/>
            </a:pPr>
            <a:r>
              <a:rPr lang="en-US" dirty="0"/>
              <a:t>$query = "SELECT </a:t>
            </a:r>
            <a:r>
              <a:rPr lang="en-US" dirty="0" err="1"/>
              <a:t>employee_id</a:t>
            </a:r>
            <a:r>
              <a:rPr lang="en-US" dirty="0"/>
              <a:t>, </a:t>
            </a:r>
            <a:r>
              <a:rPr lang="en-US" dirty="0" err="1"/>
              <a:t>first_name</a:t>
            </a:r>
            <a:r>
              <a:rPr lang="en-US" dirty="0"/>
              <a:t>, </a:t>
            </a:r>
            <a:r>
              <a:rPr lang="en-US" dirty="0" err="1"/>
              <a:t>last_name</a:t>
            </a:r>
            <a:r>
              <a:rPr lang="en-US" dirty="0"/>
              <a:t>, email FROM employees";</a:t>
            </a:r>
          </a:p>
          <a:p>
            <a:pPr marL="0" indent="0">
              <a:lnSpc>
                <a:spcPct val="117000"/>
              </a:lnSpc>
              <a:buNone/>
            </a:pPr>
            <a:endParaRPr lang="en-US" dirty="0"/>
          </a:p>
          <a:p>
            <a:pPr marL="0" indent="0">
              <a:lnSpc>
                <a:spcPct val="117000"/>
              </a:lnSpc>
              <a:buNone/>
            </a:pPr>
            <a:r>
              <a:rPr lang="en-US" dirty="0"/>
              <a:t>$</a:t>
            </a:r>
            <a:r>
              <a:rPr lang="en-US" dirty="0" err="1"/>
              <a:t>stmt</a:t>
            </a:r>
            <a:r>
              <a:rPr lang="en-US" dirty="0"/>
              <a:t> = $conn-&gt;query($query);</a:t>
            </a:r>
          </a:p>
          <a:p>
            <a:pPr marL="0" indent="0">
              <a:lnSpc>
                <a:spcPct val="117000"/>
              </a:lnSpc>
              <a:buNone/>
            </a:pPr>
            <a:endParaRPr lang="en-US" dirty="0"/>
          </a:p>
          <a:p>
            <a:pPr marL="0" indent="0">
              <a:lnSpc>
                <a:spcPct val="117000"/>
              </a:lnSpc>
              <a:buNone/>
            </a:pPr>
            <a:r>
              <a:rPr lang="en-US" dirty="0"/>
              <a:t>echo "&lt;pre&gt;\n";</a:t>
            </a:r>
          </a:p>
          <a:p>
            <a:pPr marL="0" indent="0">
              <a:lnSpc>
                <a:spcPct val="117000"/>
              </a:lnSpc>
              <a:buNone/>
            </a:pPr>
            <a:endParaRPr lang="en-US" dirty="0"/>
          </a:p>
          <a:p>
            <a:pPr marL="0" indent="0">
              <a:lnSpc>
                <a:spcPct val="117000"/>
              </a:lnSpc>
              <a:buNone/>
            </a:pPr>
            <a:r>
              <a:rPr lang="en-US" dirty="0"/>
              <a:t>while ( $row = $</a:t>
            </a:r>
            <a:r>
              <a:rPr lang="en-US" dirty="0" err="1"/>
              <a:t>stmt</a:t>
            </a:r>
            <a:r>
              <a:rPr lang="en-US" dirty="0"/>
              <a:t>-&gt;fetch(PDO::FETCH_ASSOC) ) {</a:t>
            </a:r>
          </a:p>
          <a:p>
            <a:pPr marL="0" indent="0">
              <a:lnSpc>
                <a:spcPct val="117000"/>
              </a:lnSpc>
              <a:buNone/>
            </a:pPr>
            <a:r>
              <a:rPr lang="en-US" dirty="0"/>
              <a:t>    </a:t>
            </a:r>
            <a:r>
              <a:rPr lang="en-US" dirty="0" err="1"/>
              <a:t>print_r</a:t>
            </a:r>
            <a:r>
              <a:rPr lang="en-US" dirty="0"/>
              <a:t>($row);</a:t>
            </a:r>
          </a:p>
          <a:p>
            <a:pPr marL="0" indent="0">
              <a:lnSpc>
                <a:spcPct val="117000"/>
              </a:lnSpc>
              <a:buNone/>
            </a:pPr>
            <a:r>
              <a:rPr lang="en-US" dirty="0"/>
              <a:t>}</a:t>
            </a:r>
          </a:p>
          <a:p>
            <a:pPr marL="0" indent="0">
              <a:lnSpc>
                <a:spcPct val="117000"/>
              </a:lnSpc>
              <a:buNone/>
            </a:pPr>
            <a:endParaRPr lang="en-US" dirty="0"/>
          </a:p>
          <a:p>
            <a:pPr marL="0" indent="0">
              <a:lnSpc>
                <a:spcPct val="117000"/>
              </a:lnSpc>
              <a:buNone/>
            </a:pPr>
            <a:r>
              <a:rPr lang="en-US" dirty="0"/>
              <a:t>echo "&lt;pre&gt;\n";</a:t>
            </a:r>
          </a:p>
          <a:p>
            <a:pPr marL="0" indent="0">
              <a:lnSpc>
                <a:spcPct val="117000"/>
              </a:lnSpc>
              <a:buNone/>
            </a:pPr>
            <a:endParaRPr lang="en-US" dirty="0"/>
          </a:p>
          <a:p>
            <a:pPr marL="0" indent="0">
              <a:lnSpc>
                <a:spcPct val="117000"/>
              </a:lnSpc>
              <a:buNone/>
            </a:pPr>
            <a:r>
              <a:rPr lang="en-US" dirty="0"/>
              <a:t>// Close the connection</a:t>
            </a:r>
          </a:p>
          <a:p>
            <a:pPr marL="0" indent="0">
              <a:lnSpc>
                <a:spcPct val="117000"/>
              </a:lnSpc>
              <a:buNone/>
            </a:pPr>
            <a:r>
              <a:rPr lang="en-US" dirty="0"/>
              <a:t>$conn-&gt;close();</a:t>
            </a:r>
          </a:p>
          <a:p>
            <a:pPr marL="0" indent="0">
              <a:lnSpc>
                <a:spcPct val="117000"/>
              </a:lnSpc>
              <a:buNone/>
            </a:pPr>
            <a:r>
              <a:rPr lang="en-US" dirty="0"/>
              <a:t>?&gt;</a:t>
            </a:r>
          </a:p>
        </p:txBody>
      </p:sp>
      <p:pic>
        <p:nvPicPr>
          <p:cNvPr id="4" name="Picture 3">
            <a:extLst>
              <a:ext uri="{FF2B5EF4-FFF2-40B4-BE49-F238E27FC236}">
                <a16:creationId xmlns:a16="http://schemas.microsoft.com/office/drawing/2014/main" id="{F88F29E9-4A68-42DC-88BA-C3268884B99A}"/>
              </a:ext>
            </a:extLst>
          </p:cNvPr>
          <p:cNvPicPr>
            <a:picLocks noChangeAspect="1"/>
          </p:cNvPicPr>
          <p:nvPr/>
        </p:nvPicPr>
        <p:blipFill>
          <a:blip r:embed="rId2"/>
          <a:stretch>
            <a:fillRect/>
          </a:stretch>
        </p:blipFill>
        <p:spPr>
          <a:xfrm>
            <a:off x="7696200" y="197870"/>
            <a:ext cx="2324100" cy="3916930"/>
          </a:xfrm>
          <a:prstGeom prst="rect">
            <a:avLst/>
          </a:prstGeom>
          <a:ln w="15875">
            <a:solidFill>
              <a:schemeClr val="accent1"/>
            </a:solidFill>
          </a:ln>
        </p:spPr>
      </p:pic>
      <p:pic>
        <p:nvPicPr>
          <p:cNvPr id="5" name="Picture 4">
            <a:extLst>
              <a:ext uri="{FF2B5EF4-FFF2-40B4-BE49-F238E27FC236}">
                <a16:creationId xmlns:a16="http://schemas.microsoft.com/office/drawing/2014/main" id="{F00AA884-EFC9-452E-823A-7FE257ABB369}"/>
              </a:ext>
            </a:extLst>
          </p:cNvPr>
          <p:cNvPicPr>
            <a:picLocks noChangeAspect="1"/>
          </p:cNvPicPr>
          <p:nvPr/>
        </p:nvPicPr>
        <p:blipFill>
          <a:blip r:embed="rId3"/>
          <a:stretch>
            <a:fillRect/>
          </a:stretch>
        </p:blipFill>
        <p:spPr>
          <a:xfrm>
            <a:off x="3352800" y="4312670"/>
            <a:ext cx="6772275" cy="1809750"/>
          </a:xfrm>
          <a:prstGeom prst="rect">
            <a:avLst/>
          </a:prstGeom>
        </p:spPr>
      </p:pic>
      <p:sp>
        <p:nvSpPr>
          <p:cNvPr id="6" name="TextBox 5">
            <a:extLst>
              <a:ext uri="{FF2B5EF4-FFF2-40B4-BE49-F238E27FC236}">
                <a16:creationId xmlns:a16="http://schemas.microsoft.com/office/drawing/2014/main" id="{2300F949-D528-4972-A340-09FBA164E3DC}"/>
              </a:ext>
            </a:extLst>
          </p:cNvPr>
          <p:cNvSpPr txBox="1"/>
          <p:nvPr/>
        </p:nvSpPr>
        <p:spPr>
          <a:xfrm>
            <a:off x="6324600" y="1066800"/>
            <a:ext cx="998028"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en-US" dirty="0">
                <a:solidFill>
                  <a:srgbClr val="FF0000"/>
                </a:solidFill>
                <a:latin typeface="Calibri"/>
                <a:ea typeface="Calibri"/>
                <a:cs typeface="Calibri"/>
                <a:sym typeface="Calibri"/>
              </a:rPr>
              <a:t>p</a:t>
            </a:r>
            <a:r>
              <a:rPr kumimoji="0" lang="en-US" sz="1800" b="0" i="0" u="none" strike="noStrike" cap="none" spc="0" normalizeH="0" baseline="0" dirty="0">
                <a:ln>
                  <a:noFill/>
                </a:ln>
                <a:solidFill>
                  <a:srgbClr val="FF0000"/>
                </a:solidFill>
                <a:effectLst/>
                <a:uFillTx/>
                <a:latin typeface="Calibri"/>
                <a:ea typeface="Calibri"/>
                <a:cs typeface="Calibri"/>
                <a:sym typeface="Calibri"/>
              </a:rPr>
              <a:t>do1.php</a:t>
            </a:r>
          </a:p>
        </p:txBody>
      </p:sp>
    </p:spTree>
    <p:extLst>
      <p:ext uri="{BB962C8B-B14F-4D97-AF65-F5344CB8AC3E}">
        <p14:creationId xmlns:p14="http://schemas.microsoft.com/office/powerpoint/2010/main" val="7046928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Select Data</a:t>
            </a:r>
          </a:p>
        </p:txBody>
      </p:sp>
      <p:sp>
        <p:nvSpPr>
          <p:cNvPr id="3" name="Text Placeholder 2"/>
          <p:cNvSpPr>
            <a:spLocks noGrp="1"/>
          </p:cNvSpPr>
          <p:nvPr>
            <p:ph type="body" idx="1"/>
          </p:nvPr>
        </p:nvSpPr>
        <p:spPr>
          <a:xfrm>
            <a:off x="1447800" y="609600"/>
            <a:ext cx="4800600" cy="5562600"/>
          </a:xfrm>
        </p:spPr>
        <p:txBody>
          <a:bodyPr>
            <a:noAutofit/>
          </a:bodyPr>
          <a:lstStyle/>
          <a:p>
            <a:pPr marL="0" indent="0">
              <a:lnSpc>
                <a:spcPct val="100000"/>
              </a:lnSpc>
              <a:buNone/>
            </a:pPr>
            <a:r>
              <a:rPr lang="en-US" sz="1100" dirty="0"/>
              <a:t>&lt;?php</a:t>
            </a:r>
          </a:p>
          <a:p>
            <a:pPr marL="0" indent="0">
              <a:lnSpc>
                <a:spcPct val="100000"/>
              </a:lnSpc>
              <a:buNone/>
            </a:pPr>
            <a:r>
              <a:rPr lang="en-US" sz="1100" dirty="0" err="1"/>
              <a:t>require_once</a:t>
            </a:r>
            <a:r>
              <a:rPr lang="en-US" sz="1100" dirty="0"/>
              <a:t> "</a:t>
            </a:r>
            <a:r>
              <a:rPr lang="en-US" sz="1100" dirty="0" err="1"/>
              <a:t>dbconnect.php</a:t>
            </a:r>
            <a:r>
              <a:rPr lang="en-US" sz="1100" dirty="0"/>
              <a:t>";</a:t>
            </a:r>
          </a:p>
          <a:p>
            <a:pPr marL="0" indent="0">
              <a:lnSpc>
                <a:spcPct val="100000"/>
              </a:lnSpc>
              <a:buNone/>
            </a:pPr>
            <a:r>
              <a:rPr lang="en-US" sz="1100" dirty="0"/>
              <a:t>$query = "SELECT </a:t>
            </a:r>
            <a:r>
              <a:rPr lang="en-US" sz="1100" dirty="0" err="1"/>
              <a:t>employee_id</a:t>
            </a:r>
            <a:r>
              <a:rPr lang="en-US" sz="1100" dirty="0"/>
              <a:t>, </a:t>
            </a:r>
            <a:r>
              <a:rPr lang="en-US" sz="1100" dirty="0" err="1"/>
              <a:t>first_name</a:t>
            </a:r>
            <a:r>
              <a:rPr lang="en-US" sz="1100" dirty="0"/>
              <a:t>, </a:t>
            </a:r>
            <a:r>
              <a:rPr lang="en-US" sz="1100" dirty="0" err="1"/>
              <a:t>last_name</a:t>
            </a:r>
            <a:r>
              <a:rPr lang="en-US" sz="1100" dirty="0"/>
              <a:t>, email FROM employees";</a:t>
            </a:r>
          </a:p>
          <a:p>
            <a:pPr marL="0" indent="0">
              <a:lnSpc>
                <a:spcPct val="100000"/>
              </a:lnSpc>
              <a:buNone/>
            </a:pPr>
            <a:r>
              <a:rPr lang="en-US" sz="1100" dirty="0"/>
              <a:t>$</a:t>
            </a:r>
            <a:r>
              <a:rPr lang="en-US" sz="1100" dirty="0" err="1"/>
              <a:t>stmt</a:t>
            </a:r>
            <a:r>
              <a:rPr lang="en-US" sz="1100" dirty="0"/>
              <a:t> = $conn-&gt;query($query);</a:t>
            </a:r>
          </a:p>
          <a:p>
            <a:pPr marL="0" indent="0">
              <a:lnSpc>
                <a:spcPct val="100000"/>
              </a:lnSpc>
              <a:buNone/>
            </a:pPr>
            <a:r>
              <a:rPr lang="en-US" sz="1100" dirty="0"/>
              <a:t>echo "&lt;table border='1'&gt;";</a:t>
            </a:r>
          </a:p>
          <a:p>
            <a:pPr marL="0" indent="0">
              <a:lnSpc>
                <a:spcPct val="100000"/>
              </a:lnSpc>
              <a:buNone/>
            </a:pPr>
            <a:r>
              <a:rPr lang="en-US" sz="1100" dirty="0"/>
              <a:t>echo "&lt;tr&gt;";</a:t>
            </a:r>
          </a:p>
          <a:p>
            <a:pPr marL="0" indent="0">
              <a:lnSpc>
                <a:spcPct val="100000"/>
              </a:lnSpc>
              <a:buNone/>
            </a:pPr>
            <a:r>
              <a:rPr lang="en-US" sz="1100" dirty="0"/>
              <a:t>echo "&lt;</a:t>
            </a:r>
            <a:r>
              <a:rPr lang="en-US" sz="1100" dirty="0" err="1"/>
              <a:t>th</a:t>
            </a:r>
            <a:r>
              <a:rPr lang="en-US" sz="1100" dirty="0"/>
              <a:t>&gt;Employee ID&lt;/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&gt;First Name&lt;/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&gt;Last Name&lt;/</a:t>
            </a:r>
            <a:r>
              <a:rPr lang="en-US" sz="1100" dirty="0" err="1"/>
              <a:t>th</a:t>
            </a:r>
            <a:r>
              <a:rPr lang="en-US" sz="1100" dirty="0"/>
              <a:t>&gt;";</a:t>
            </a:r>
          </a:p>
          <a:p>
            <a:pPr marL="0" indent="0">
              <a:lnSpc>
                <a:spcPct val="100000"/>
              </a:lnSpc>
              <a:buNone/>
            </a:pPr>
            <a:r>
              <a:rPr lang="en-US" sz="1100" dirty="0"/>
              <a:t>echo "&lt;</a:t>
            </a:r>
            <a:r>
              <a:rPr lang="en-US" sz="1100" dirty="0" err="1"/>
              <a:t>th</a:t>
            </a:r>
            <a:r>
              <a:rPr lang="en-US" sz="1100" dirty="0"/>
              <a:t>&gt;Email Address&lt;/</a:t>
            </a:r>
            <a:r>
              <a:rPr lang="en-US" sz="1100" dirty="0" err="1"/>
              <a:t>th</a:t>
            </a:r>
            <a:r>
              <a:rPr lang="en-US" sz="1100" dirty="0"/>
              <a:t>&gt;";</a:t>
            </a:r>
          </a:p>
          <a:p>
            <a:pPr marL="0" indent="0">
              <a:lnSpc>
                <a:spcPct val="100000"/>
              </a:lnSpc>
              <a:buNone/>
            </a:pPr>
            <a:r>
              <a:rPr lang="en-US" sz="1100" dirty="0"/>
              <a:t>echo "&lt;/tr&gt;";</a:t>
            </a:r>
          </a:p>
          <a:p>
            <a:pPr marL="0" indent="0">
              <a:lnSpc>
                <a:spcPct val="100000"/>
              </a:lnSpc>
              <a:buNone/>
            </a:pPr>
            <a:r>
              <a:rPr lang="en-US" sz="1100" dirty="0"/>
              <a:t>while ( $row = $</a:t>
            </a:r>
            <a:r>
              <a:rPr lang="en-US" sz="1100" dirty="0" err="1"/>
              <a:t>stmt</a:t>
            </a:r>
            <a:r>
              <a:rPr lang="en-US" sz="1100" dirty="0"/>
              <a:t>-&gt;fetch(PDO::FETCH_ASSOC) ) {</a:t>
            </a:r>
          </a:p>
          <a:p>
            <a:pPr marL="0" indent="0">
              <a:lnSpc>
                <a:spcPct val="100000"/>
              </a:lnSpc>
              <a:buNone/>
            </a:pPr>
            <a:r>
              <a:rPr lang="en-US" sz="1100" dirty="0"/>
              <a:t>    echo "&lt;tr&gt;";</a:t>
            </a:r>
          </a:p>
          <a:p>
            <a:pPr marL="0" indent="0">
              <a:lnSpc>
                <a:spcPct val="100000"/>
              </a:lnSpc>
              <a:buNone/>
            </a:pPr>
            <a:r>
              <a:rPr lang="en-US" sz="1100" dirty="0"/>
              <a:t>    echo "&lt;td&gt;" . $row["</a:t>
            </a:r>
            <a:r>
              <a:rPr lang="en-US" sz="1100" dirty="0" err="1"/>
              <a:t>employee_id</a:t>
            </a:r>
            <a:r>
              <a:rPr lang="en-US" sz="1100" dirty="0"/>
              <a:t>"] . "&lt;/td&gt;";</a:t>
            </a:r>
          </a:p>
          <a:p>
            <a:pPr marL="0" indent="0">
              <a:lnSpc>
                <a:spcPct val="100000"/>
              </a:lnSpc>
              <a:buNone/>
            </a:pPr>
            <a:r>
              <a:rPr lang="en-US" sz="1100" dirty="0"/>
              <a:t>    echo "&lt;td&gt;" . $row["</a:t>
            </a:r>
            <a:r>
              <a:rPr lang="en-US" sz="1100" dirty="0" err="1"/>
              <a:t>first_name</a:t>
            </a:r>
            <a:r>
              <a:rPr lang="en-US" sz="1100" dirty="0"/>
              <a:t>"] . "&lt;/td&gt;";</a:t>
            </a:r>
          </a:p>
          <a:p>
            <a:pPr marL="0" indent="0">
              <a:lnSpc>
                <a:spcPct val="100000"/>
              </a:lnSpc>
              <a:buNone/>
            </a:pPr>
            <a:r>
              <a:rPr lang="en-US" sz="1100" dirty="0"/>
              <a:t>    echo "&lt;td&gt;" . $row["</a:t>
            </a:r>
            <a:r>
              <a:rPr lang="en-US" sz="1100" dirty="0" err="1"/>
              <a:t>last_name</a:t>
            </a:r>
            <a:r>
              <a:rPr lang="en-US" sz="1100" dirty="0"/>
              <a:t>"] . "&lt;/td&gt;";</a:t>
            </a:r>
          </a:p>
          <a:p>
            <a:pPr marL="0" indent="0">
              <a:lnSpc>
                <a:spcPct val="100000"/>
              </a:lnSpc>
              <a:buNone/>
            </a:pPr>
            <a:r>
              <a:rPr lang="en-US" sz="1100" dirty="0"/>
              <a:t>    echo "&lt;td&gt;" . $row["email"] . "&lt;/td&gt;";</a:t>
            </a:r>
          </a:p>
          <a:p>
            <a:pPr marL="0" indent="0">
              <a:lnSpc>
                <a:spcPct val="100000"/>
              </a:lnSpc>
              <a:buNone/>
            </a:pPr>
            <a:r>
              <a:rPr lang="en-US" sz="1100" dirty="0"/>
              <a:t>    echo "&lt;/tr&gt;";</a:t>
            </a:r>
          </a:p>
          <a:p>
            <a:pPr marL="0" indent="0">
              <a:lnSpc>
                <a:spcPct val="100000"/>
              </a:lnSpc>
              <a:buNone/>
            </a:pPr>
            <a:r>
              <a:rPr lang="en-US" sz="1100" dirty="0"/>
              <a:t>}</a:t>
            </a:r>
          </a:p>
          <a:p>
            <a:pPr marL="0" indent="0">
              <a:lnSpc>
                <a:spcPct val="100000"/>
              </a:lnSpc>
              <a:buNone/>
            </a:pPr>
            <a:r>
              <a:rPr lang="en-US" sz="1100" dirty="0"/>
              <a:t>echo "&lt;/table&gt;";</a:t>
            </a:r>
          </a:p>
          <a:p>
            <a:pPr marL="0" indent="0">
              <a:lnSpc>
                <a:spcPct val="100000"/>
              </a:lnSpc>
              <a:buNone/>
            </a:pPr>
            <a:r>
              <a:rPr lang="en-US" sz="1100" dirty="0"/>
              <a:t>$conn-&gt;close();</a:t>
            </a:r>
          </a:p>
          <a:p>
            <a:pPr marL="0" indent="0">
              <a:lnSpc>
                <a:spcPct val="100000"/>
              </a:lnSpc>
              <a:buNone/>
            </a:pPr>
            <a:r>
              <a:rPr lang="en-US" sz="11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231322" y="691243"/>
            <a:ext cx="998028"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en-US" dirty="0">
                <a:solidFill>
                  <a:srgbClr val="FF0000"/>
                </a:solidFill>
                <a:latin typeface="Calibri"/>
                <a:ea typeface="Calibri"/>
                <a:cs typeface="Calibri"/>
                <a:sym typeface="Calibri"/>
              </a:rPr>
              <a:t>p</a:t>
            </a:r>
            <a:r>
              <a:rPr kumimoji="0" lang="en-US" sz="1800" b="0" i="0" u="none" strike="noStrike" cap="none" spc="0" normalizeH="0" baseline="0" dirty="0">
                <a:ln>
                  <a:noFill/>
                </a:ln>
                <a:solidFill>
                  <a:srgbClr val="FF0000"/>
                </a:solidFill>
                <a:effectLst/>
                <a:uFillTx/>
                <a:latin typeface="Calibri"/>
                <a:ea typeface="Calibri"/>
                <a:cs typeface="Calibri"/>
                <a:sym typeface="Calibri"/>
              </a:rPr>
              <a:t>do2.php</a:t>
            </a:r>
          </a:p>
        </p:txBody>
      </p:sp>
      <p:pic>
        <p:nvPicPr>
          <p:cNvPr id="7" name="Picture 6">
            <a:extLst>
              <a:ext uri="{FF2B5EF4-FFF2-40B4-BE49-F238E27FC236}">
                <a16:creationId xmlns:a16="http://schemas.microsoft.com/office/drawing/2014/main" id="{5F49CE5E-5B5E-457A-9E00-96D7C55DBAFB}"/>
              </a:ext>
            </a:extLst>
          </p:cNvPr>
          <p:cNvPicPr>
            <a:picLocks noChangeAspect="1"/>
          </p:cNvPicPr>
          <p:nvPr/>
        </p:nvPicPr>
        <p:blipFill>
          <a:blip r:embed="rId2"/>
          <a:stretch>
            <a:fillRect/>
          </a:stretch>
        </p:blipFill>
        <p:spPr>
          <a:xfrm>
            <a:off x="6768193" y="285750"/>
            <a:ext cx="3790950" cy="5848350"/>
          </a:xfrm>
          <a:prstGeom prst="rect">
            <a:avLst/>
          </a:prstGeom>
        </p:spPr>
      </p:pic>
    </p:spTree>
    <p:extLst>
      <p:ext uri="{BB962C8B-B14F-4D97-AF65-F5344CB8AC3E}">
        <p14:creationId xmlns:p14="http://schemas.microsoft.com/office/powerpoint/2010/main" val="121802876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Insert Data</a:t>
            </a:r>
          </a:p>
        </p:txBody>
      </p:sp>
      <p:sp>
        <p:nvSpPr>
          <p:cNvPr id="3" name="Text Placeholder 2"/>
          <p:cNvSpPr>
            <a:spLocks noGrp="1"/>
          </p:cNvSpPr>
          <p:nvPr>
            <p:ph type="body" idx="1"/>
          </p:nvPr>
        </p:nvSpPr>
        <p:spPr>
          <a:xfrm>
            <a:off x="1447800" y="609600"/>
            <a:ext cx="8915400" cy="5410200"/>
          </a:xfrm>
        </p:spPr>
        <p:txBody>
          <a:bodyPr>
            <a:noAutofit/>
          </a:bodyPr>
          <a:lstStyle/>
          <a:p>
            <a:pPr marL="0" indent="0">
              <a:lnSpc>
                <a:spcPct val="100000"/>
              </a:lnSpc>
              <a:buNone/>
            </a:pPr>
            <a:r>
              <a:rPr lang="en-US" sz="1100" dirty="0"/>
              <a:t>&lt;?php</a:t>
            </a:r>
          </a:p>
          <a:p>
            <a:pPr marL="0" indent="0">
              <a:lnSpc>
                <a:spcPct val="100000"/>
              </a:lnSpc>
              <a:buNone/>
            </a:pPr>
            <a:r>
              <a:rPr lang="en-US" sz="1100" dirty="0" err="1"/>
              <a:t>require_once</a:t>
            </a:r>
            <a:r>
              <a:rPr lang="en-US" sz="1100" dirty="0"/>
              <a:t> "</a:t>
            </a:r>
            <a:r>
              <a:rPr lang="en-US" sz="1100" dirty="0" err="1"/>
              <a:t>dbconnect.php</a:t>
            </a:r>
            <a:r>
              <a:rPr lang="en-US" sz="1100" dirty="0"/>
              <a:t>";</a:t>
            </a:r>
          </a:p>
          <a:p>
            <a:pPr marL="0" indent="0">
              <a:lnSpc>
                <a:spcPct val="100000"/>
              </a:lnSpc>
              <a:buNone/>
            </a:pPr>
            <a:r>
              <a:rPr lang="en-US" sz="1100" dirty="0"/>
              <a:t>if(</a:t>
            </a:r>
            <a:r>
              <a:rPr lang="en-US" sz="1100" dirty="0" err="1"/>
              <a:t>isset</a:t>
            </a:r>
            <a:r>
              <a:rPr lang="en-US" sz="1100" dirty="0"/>
              <a:t>($_POST["submit"])){</a:t>
            </a:r>
          </a:p>
          <a:p>
            <a:pPr marL="0" indent="0">
              <a:lnSpc>
                <a:spcPct val="100000"/>
              </a:lnSpc>
              <a:buNone/>
            </a:pPr>
            <a:r>
              <a:rPr lang="en-US" sz="1100" dirty="0"/>
              <a:t>	$</a:t>
            </a:r>
            <a:r>
              <a:rPr lang="en-US" sz="1100" dirty="0" err="1"/>
              <a:t>first_name</a:t>
            </a:r>
            <a:r>
              <a:rPr lang="en-US" sz="1100" dirty="0"/>
              <a:t> = $_POST["</a:t>
            </a:r>
            <a:r>
              <a:rPr lang="en-US" sz="1100" dirty="0" err="1"/>
              <a:t>first_name</a:t>
            </a:r>
            <a:r>
              <a:rPr lang="en-US" sz="1100" dirty="0"/>
              <a:t>"];</a:t>
            </a:r>
          </a:p>
          <a:p>
            <a:pPr marL="0" indent="0">
              <a:lnSpc>
                <a:spcPct val="100000"/>
              </a:lnSpc>
              <a:buNone/>
            </a:pPr>
            <a:r>
              <a:rPr lang="en-US" sz="1100" dirty="0"/>
              <a:t>	$</a:t>
            </a:r>
            <a:r>
              <a:rPr lang="en-US" sz="1100" dirty="0" err="1"/>
              <a:t>last_name</a:t>
            </a:r>
            <a:r>
              <a:rPr lang="en-US" sz="1100" dirty="0"/>
              <a:t> = $_POST["</a:t>
            </a:r>
            <a:r>
              <a:rPr lang="en-US" sz="1100" dirty="0" err="1"/>
              <a:t>last_name</a:t>
            </a:r>
            <a:r>
              <a:rPr lang="en-US" sz="1100" dirty="0"/>
              <a:t>"];</a:t>
            </a:r>
          </a:p>
          <a:p>
            <a:pPr marL="0" indent="0">
              <a:lnSpc>
                <a:spcPct val="100000"/>
              </a:lnSpc>
              <a:buNone/>
            </a:pPr>
            <a:r>
              <a:rPr lang="en-US" sz="1100" dirty="0"/>
              <a:t>	$email = $_POST["email"];</a:t>
            </a:r>
          </a:p>
          <a:p>
            <a:pPr marL="0" indent="0">
              <a:lnSpc>
                <a:spcPct val="100000"/>
              </a:lnSpc>
              <a:buNone/>
            </a:pPr>
            <a:r>
              <a:rPr lang="en-US" sz="1100" dirty="0"/>
              <a:t>	$password = $_POST["password"];</a:t>
            </a:r>
          </a:p>
          <a:p>
            <a:pPr marL="0" indent="0">
              <a:lnSpc>
                <a:spcPct val="100000"/>
              </a:lnSpc>
              <a:buNone/>
            </a:pPr>
            <a:r>
              <a:rPr lang="en-US" sz="1100" dirty="0"/>
              <a:t>	$query = "INSERT INTO employees (</a:t>
            </a:r>
            <a:r>
              <a:rPr lang="en-US" sz="1100" dirty="0" err="1"/>
              <a:t>first_name</a:t>
            </a:r>
            <a:r>
              <a:rPr lang="en-US" sz="1100" dirty="0"/>
              <a:t>, </a:t>
            </a:r>
            <a:r>
              <a:rPr lang="en-US" sz="1100" dirty="0" err="1"/>
              <a:t>last_name</a:t>
            </a:r>
            <a:r>
              <a:rPr lang="en-US" sz="1100" dirty="0"/>
              <a:t>, email, password)  VALUES ('$</a:t>
            </a:r>
            <a:r>
              <a:rPr lang="en-US" sz="1100" dirty="0" err="1"/>
              <a:t>first_name</a:t>
            </a:r>
            <a:r>
              <a:rPr lang="en-US" sz="1100" dirty="0"/>
              <a:t>', '$</a:t>
            </a:r>
            <a:r>
              <a:rPr lang="en-US" sz="1100" dirty="0" err="1"/>
              <a:t>last_name</a:t>
            </a:r>
            <a:r>
              <a:rPr lang="en-US" sz="1100" dirty="0"/>
              <a:t>', '$email', '$password')";</a:t>
            </a:r>
          </a:p>
          <a:p>
            <a:pPr marL="0" indent="0">
              <a:lnSpc>
                <a:spcPct val="100000"/>
              </a:lnSpc>
              <a:buNone/>
            </a:pPr>
            <a:r>
              <a:rPr lang="en-US" sz="1100" dirty="0"/>
              <a:t>	echo("&lt;pre&gt;\</a:t>
            </a:r>
            <a:r>
              <a:rPr lang="en-US" sz="1100" dirty="0" err="1"/>
              <a:t>n".$query</a:t>
            </a:r>
            <a:r>
              <a:rPr lang="en-US" sz="1100" dirty="0"/>
              <a:t>."\n&lt;/pre&gt;\n");</a:t>
            </a:r>
          </a:p>
          <a:p>
            <a:pPr marL="0" indent="0">
              <a:lnSpc>
                <a:spcPct val="100000"/>
              </a:lnSpc>
              <a:buNone/>
            </a:pPr>
            <a:r>
              <a:rPr lang="en-US" sz="1100" dirty="0"/>
              <a:t>	try{</a:t>
            </a:r>
          </a:p>
          <a:p>
            <a:pPr marL="0" indent="0">
              <a:lnSpc>
                <a:spcPct val="100000"/>
              </a:lnSpc>
              <a:buNone/>
            </a:pPr>
            <a:r>
              <a:rPr lang="en-US" sz="1100" dirty="0"/>
              <a:t>		$conn-&gt;exec($query);</a:t>
            </a:r>
          </a:p>
          <a:p>
            <a:pPr marL="0" indent="0">
              <a:lnSpc>
                <a:spcPct val="100000"/>
              </a:lnSpc>
              <a:buNone/>
            </a:pPr>
            <a:r>
              <a:rPr lang="en-US" sz="1100" dirty="0"/>
              <a:t>		echo "Employee added successfully.";</a:t>
            </a:r>
          </a:p>
          <a:p>
            <a:pPr marL="0" indent="0">
              <a:lnSpc>
                <a:spcPct val="100000"/>
              </a:lnSpc>
              <a:buNone/>
            </a:pPr>
            <a:r>
              <a:rPr lang="en-US" sz="1100" dirty="0"/>
              <a:t>		$conn = null;</a:t>
            </a:r>
          </a:p>
          <a:p>
            <a:pPr marL="0" indent="0">
              <a:lnSpc>
                <a:spcPct val="100000"/>
              </a:lnSpc>
              <a:buNone/>
            </a:pPr>
            <a:r>
              <a:rPr lang="en-US" sz="1100" dirty="0"/>
              <a:t>	}</a:t>
            </a:r>
          </a:p>
          <a:p>
            <a:pPr marL="0" indent="0">
              <a:lnSpc>
                <a:spcPct val="100000"/>
              </a:lnSpc>
              <a:buNone/>
            </a:pPr>
            <a:r>
              <a:rPr lang="en-US" sz="1100" dirty="0"/>
              <a:t>	catch(</a:t>
            </a:r>
            <a:r>
              <a:rPr lang="en-US" sz="1100" dirty="0" err="1"/>
              <a:t>PDOException</a:t>
            </a:r>
            <a:r>
              <a:rPr lang="en-US" sz="1100" dirty="0"/>
              <a:t> $e)</a:t>
            </a:r>
          </a:p>
          <a:p>
            <a:pPr marL="0" indent="0">
              <a:lnSpc>
                <a:spcPct val="100000"/>
              </a:lnSpc>
              <a:buNone/>
            </a:pPr>
            <a:r>
              <a:rPr lang="en-US" sz="1100" dirty="0"/>
              <a:t>	{</a:t>
            </a:r>
          </a:p>
          <a:p>
            <a:pPr marL="0" indent="0">
              <a:lnSpc>
                <a:spcPct val="100000"/>
              </a:lnSpc>
              <a:buNone/>
            </a:pPr>
            <a:r>
              <a:rPr lang="en-US" sz="1100" dirty="0"/>
              <a:t>		echo $query . "&lt;</a:t>
            </a:r>
            <a:r>
              <a:rPr lang="en-US" sz="1100" dirty="0" err="1"/>
              <a:t>br</a:t>
            </a:r>
            <a:r>
              <a:rPr lang="en-US" sz="1100" dirty="0"/>
              <a:t>&gt;" . $e-&gt;</a:t>
            </a:r>
            <a:r>
              <a:rPr lang="en-US" sz="1100" dirty="0" err="1"/>
              <a:t>getMessage</a:t>
            </a:r>
            <a:r>
              <a:rPr lang="en-US" sz="1100" dirty="0"/>
              <a:t>();</a:t>
            </a:r>
          </a:p>
          <a:p>
            <a:pPr marL="0" indent="0">
              <a:lnSpc>
                <a:spcPct val="100000"/>
              </a:lnSpc>
              <a:buNone/>
            </a:pPr>
            <a:r>
              <a:rPr lang="en-US" sz="1100" dirty="0"/>
              <a:t>	}</a:t>
            </a:r>
          </a:p>
          <a:p>
            <a:pPr marL="0" indent="0">
              <a:lnSpc>
                <a:spcPct val="100000"/>
              </a:lnSpc>
              <a:buNone/>
            </a:pPr>
            <a:r>
              <a:rPr lang="en-US" sz="1100" dirty="0"/>
              <a:t>}</a:t>
            </a:r>
          </a:p>
          <a:p>
            <a:pPr marL="0" indent="0">
              <a:lnSpc>
                <a:spcPct val="100000"/>
              </a:lnSpc>
              <a:buNone/>
            </a:pPr>
            <a:endParaRPr lang="en-US" sz="1100" dirty="0"/>
          </a:p>
          <a:p>
            <a:pPr marL="0" indent="0">
              <a:lnSpc>
                <a:spcPct val="100000"/>
              </a:lnSpc>
              <a:buNone/>
            </a:pPr>
            <a:r>
              <a:rPr lang="en-US" sz="11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231322" y="691243"/>
            <a:ext cx="16504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pdo3_insert.php</a:t>
            </a:r>
          </a:p>
        </p:txBody>
      </p:sp>
    </p:spTree>
    <p:extLst>
      <p:ext uri="{BB962C8B-B14F-4D97-AF65-F5344CB8AC3E}">
        <p14:creationId xmlns:p14="http://schemas.microsoft.com/office/powerpoint/2010/main" val="9985007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Insert Data</a:t>
            </a:r>
          </a:p>
        </p:txBody>
      </p:sp>
      <p:sp>
        <p:nvSpPr>
          <p:cNvPr id="3" name="Text Placeholder 2"/>
          <p:cNvSpPr>
            <a:spLocks noGrp="1"/>
          </p:cNvSpPr>
          <p:nvPr>
            <p:ph type="body" idx="1"/>
          </p:nvPr>
        </p:nvSpPr>
        <p:spPr>
          <a:xfrm>
            <a:off x="1447800" y="609600"/>
            <a:ext cx="8915400" cy="5181600"/>
          </a:xfrm>
        </p:spPr>
        <p:txBody>
          <a:bodyPr>
            <a:noAutofit/>
          </a:bodyPr>
          <a:lstStyle/>
          <a:p>
            <a:pPr marL="0" indent="0">
              <a:lnSpc>
                <a:spcPct val="100000"/>
              </a:lnSpc>
              <a:buNone/>
            </a:pPr>
            <a:r>
              <a:rPr lang="en-US" sz="1400" dirty="0"/>
              <a:t>&lt;!DOCTYPE html&gt;</a:t>
            </a:r>
          </a:p>
          <a:p>
            <a:pPr marL="0" indent="0">
              <a:lnSpc>
                <a:spcPct val="100000"/>
              </a:lnSpc>
              <a:buNone/>
            </a:pPr>
            <a:r>
              <a:rPr lang="en-US" sz="1400" dirty="0"/>
              <a:t>&lt;html&gt;</a:t>
            </a:r>
          </a:p>
          <a:p>
            <a:pPr marL="0" indent="0">
              <a:lnSpc>
                <a:spcPct val="100000"/>
              </a:lnSpc>
              <a:buNone/>
            </a:pPr>
            <a:r>
              <a:rPr lang="en-US" sz="1400" dirty="0"/>
              <a:t>&lt;head&gt;</a:t>
            </a:r>
          </a:p>
          <a:p>
            <a:pPr marL="0" indent="0">
              <a:lnSpc>
                <a:spcPct val="100000"/>
              </a:lnSpc>
              <a:buNone/>
            </a:pPr>
            <a:r>
              <a:rPr lang="en-US" sz="1400" dirty="0"/>
              <a:t>	&lt;title&gt;Add new employee&lt;/title&gt;</a:t>
            </a:r>
          </a:p>
          <a:p>
            <a:pPr marL="0" indent="0">
              <a:lnSpc>
                <a:spcPct val="100000"/>
              </a:lnSpc>
              <a:buNone/>
            </a:pPr>
            <a:r>
              <a:rPr lang="en-US" sz="1400" dirty="0"/>
              <a:t>&lt;/head&gt;</a:t>
            </a:r>
          </a:p>
          <a:p>
            <a:pPr marL="0" indent="0">
              <a:lnSpc>
                <a:spcPct val="100000"/>
              </a:lnSpc>
              <a:buNone/>
            </a:pPr>
            <a:r>
              <a:rPr lang="en-US" sz="1400" dirty="0"/>
              <a:t>&lt;body&gt;</a:t>
            </a:r>
          </a:p>
          <a:p>
            <a:pPr marL="0" indent="0">
              <a:lnSpc>
                <a:spcPct val="100000"/>
              </a:lnSpc>
              <a:buNone/>
            </a:pPr>
            <a:r>
              <a:rPr lang="en-US" sz="1400" dirty="0"/>
              <a:t>	&lt;div&gt;Add a new employee&lt;/div&gt;</a:t>
            </a:r>
          </a:p>
          <a:p>
            <a:pPr marL="0" indent="0">
              <a:lnSpc>
                <a:spcPct val="100000"/>
              </a:lnSpc>
              <a:buNone/>
            </a:pPr>
            <a:r>
              <a:rPr lang="en-US" sz="1400" dirty="0"/>
              <a:t>	&lt;form action="" method="post"&gt;</a:t>
            </a:r>
          </a:p>
          <a:p>
            <a:pPr marL="0" indent="0">
              <a:lnSpc>
                <a:spcPct val="100000"/>
              </a:lnSpc>
              <a:buNone/>
            </a:pPr>
            <a:r>
              <a:rPr lang="en-US" sz="1400" dirty="0"/>
              <a:t>		&lt;p&gt;First Name:&lt;input type="text" name="</a:t>
            </a:r>
            <a:r>
              <a:rPr lang="en-US" sz="1400" dirty="0" err="1"/>
              <a:t>first_name</a:t>
            </a:r>
            <a:r>
              <a:rPr lang="en-US" sz="1400" dirty="0"/>
              <a:t>" autocomplete="off"&gt;&lt;/p&gt;</a:t>
            </a:r>
          </a:p>
          <a:p>
            <a:pPr marL="0" indent="0">
              <a:lnSpc>
                <a:spcPct val="100000"/>
              </a:lnSpc>
              <a:buNone/>
            </a:pPr>
            <a:r>
              <a:rPr lang="en-US" sz="1400" dirty="0"/>
              <a:t>		&lt;p&gt;Last Name:&lt;input type="text" name="</a:t>
            </a:r>
            <a:r>
              <a:rPr lang="en-US" sz="1400" dirty="0" err="1"/>
              <a:t>last_name</a:t>
            </a:r>
            <a:r>
              <a:rPr lang="en-US" sz="1400" dirty="0"/>
              <a:t>" autocomplete="off"&gt;&lt;/p&gt;</a:t>
            </a:r>
          </a:p>
          <a:p>
            <a:pPr marL="0" indent="0">
              <a:lnSpc>
                <a:spcPct val="100000"/>
              </a:lnSpc>
              <a:buNone/>
            </a:pPr>
            <a:r>
              <a:rPr lang="en-US" sz="1400" dirty="0"/>
              <a:t>		&lt;p&gt;Email:&lt;input type="text" name="email" autocomplete="off"&gt;&lt;/p&gt;</a:t>
            </a:r>
          </a:p>
          <a:p>
            <a:pPr marL="0" indent="0">
              <a:lnSpc>
                <a:spcPct val="100000"/>
              </a:lnSpc>
              <a:buNone/>
            </a:pPr>
            <a:r>
              <a:rPr lang="en-US" sz="1400" dirty="0"/>
              <a:t>		&lt;p&gt;Password:&lt;input type="password" name="password" autocomplete="off"&gt;&lt;/p&gt;</a:t>
            </a:r>
          </a:p>
          <a:p>
            <a:pPr marL="0" indent="0">
              <a:lnSpc>
                <a:spcPct val="100000"/>
              </a:lnSpc>
              <a:buNone/>
            </a:pPr>
            <a:r>
              <a:rPr lang="en-US" sz="1400" dirty="0"/>
              <a:t>		&lt;p&gt;&lt;input type="submit" name="submit" value="Add"/&gt;&lt;/p&gt;</a:t>
            </a:r>
          </a:p>
          <a:p>
            <a:pPr marL="0" indent="0">
              <a:lnSpc>
                <a:spcPct val="100000"/>
              </a:lnSpc>
              <a:buNone/>
            </a:pPr>
            <a:endParaRPr lang="en-US" sz="1400" dirty="0"/>
          </a:p>
          <a:p>
            <a:pPr marL="0" indent="0">
              <a:lnSpc>
                <a:spcPct val="100000"/>
              </a:lnSpc>
              <a:buNone/>
            </a:pPr>
            <a:r>
              <a:rPr lang="en-US" sz="1400" dirty="0"/>
              <a:t>	&lt;/form&gt;</a:t>
            </a:r>
          </a:p>
          <a:p>
            <a:pPr marL="0" indent="0">
              <a:lnSpc>
                <a:spcPct val="100000"/>
              </a:lnSpc>
              <a:buNone/>
            </a:pPr>
            <a:endParaRPr lang="en-US" sz="1400" dirty="0"/>
          </a:p>
          <a:p>
            <a:pPr marL="0" indent="0">
              <a:lnSpc>
                <a:spcPct val="100000"/>
              </a:lnSpc>
              <a:buNone/>
            </a:pPr>
            <a:r>
              <a:rPr lang="en-US" sz="1400" dirty="0"/>
              <a:t>&lt;/body&gt;</a:t>
            </a:r>
          </a:p>
          <a:p>
            <a:pPr marL="0" indent="0">
              <a:lnSpc>
                <a:spcPct val="100000"/>
              </a:lnSpc>
              <a:buNone/>
            </a:pPr>
            <a:r>
              <a:rPr lang="en-US" sz="1400" dirty="0"/>
              <a:t>&lt;/html&gt;</a:t>
            </a:r>
          </a:p>
        </p:txBody>
      </p:sp>
      <p:sp>
        <p:nvSpPr>
          <p:cNvPr id="6" name="TextBox 5">
            <a:extLst>
              <a:ext uri="{FF2B5EF4-FFF2-40B4-BE49-F238E27FC236}">
                <a16:creationId xmlns:a16="http://schemas.microsoft.com/office/drawing/2014/main" id="{2300F949-D528-4972-A340-09FBA164E3DC}"/>
              </a:ext>
            </a:extLst>
          </p:cNvPr>
          <p:cNvSpPr txBox="1"/>
          <p:nvPr/>
        </p:nvSpPr>
        <p:spPr>
          <a:xfrm>
            <a:off x="5231322" y="691243"/>
            <a:ext cx="16504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pdo3_insert.php</a:t>
            </a:r>
          </a:p>
        </p:txBody>
      </p:sp>
    </p:spTree>
    <p:extLst>
      <p:ext uri="{BB962C8B-B14F-4D97-AF65-F5344CB8AC3E}">
        <p14:creationId xmlns:p14="http://schemas.microsoft.com/office/powerpoint/2010/main" val="11953468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362950" cy="609600"/>
          </a:xfrm>
        </p:spPr>
        <p:txBody>
          <a:bodyPr>
            <a:normAutofit fontScale="90000"/>
          </a:bodyPr>
          <a:lstStyle/>
          <a:p>
            <a:r>
              <a:rPr lang="en-US" sz="4000" dirty="0">
                <a:solidFill>
                  <a:srgbClr val="990000"/>
                </a:solidFill>
              </a:rPr>
              <a:t>Insert and Display List in Same Page</a:t>
            </a:r>
          </a:p>
        </p:txBody>
      </p:sp>
      <p:sp>
        <p:nvSpPr>
          <p:cNvPr id="3" name="Text Placeholder 2"/>
          <p:cNvSpPr>
            <a:spLocks noGrp="1"/>
          </p:cNvSpPr>
          <p:nvPr>
            <p:ph type="body" idx="1"/>
          </p:nvPr>
        </p:nvSpPr>
        <p:spPr>
          <a:xfrm>
            <a:off x="1447800" y="609599"/>
            <a:ext cx="9982200" cy="5557157"/>
          </a:xfrm>
        </p:spPr>
        <p:txBody>
          <a:bodyPr>
            <a:noAutofit/>
          </a:bodyPr>
          <a:lstStyle/>
          <a:p>
            <a:pPr marL="0" indent="0">
              <a:lnSpc>
                <a:spcPct val="100000"/>
              </a:lnSpc>
              <a:buNone/>
            </a:pPr>
            <a:r>
              <a:rPr lang="en-US" sz="1400" dirty="0"/>
              <a:t>&lt;?php</a:t>
            </a:r>
          </a:p>
          <a:p>
            <a:pPr marL="0" indent="0">
              <a:lnSpc>
                <a:spcPct val="100000"/>
              </a:lnSpc>
              <a:buNone/>
            </a:pPr>
            <a:r>
              <a:rPr lang="en-US" sz="1400" dirty="0" err="1"/>
              <a:t>require_once</a:t>
            </a:r>
            <a:r>
              <a:rPr lang="en-US" sz="1400" dirty="0"/>
              <a:t> "</a:t>
            </a:r>
            <a:r>
              <a:rPr lang="en-US" sz="1400" dirty="0" err="1"/>
              <a:t>dbconnect.php</a:t>
            </a:r>
            <a:r>
              <a:rPr lang="en-US" sz="1400" dirty="0"/>
              <a:t>";</a:t>
            </a:r>
          </a:p>
          <a:p>
            <a:pPr marL="0" indent="0">
              <a:lnSpc>
                <a:spcPct val="100000"/>
              </a:lnSpc>
              <a:buNone/>
            </a:pPr>
            <a:r>
              <a:rPr lang="en-US" sz="1400" dirty="0"/>
              <a:t>if(</a:t>
            </a:r>
            <a:r>
              <a:rPr lang="en-US" sz="1400" dirty="0" err="1"/>
              <a:t>isset</a:t>
            </a:r>
            <a:r>
              <a:rPr lang="en-US" sz="1400" dirty="0"/>
              <a:t>($_POST["submit"])){</a:t>
            </a:r>
          </a:p>
          <a:p>
            <a:pPr marL="0" indent="0">
              <a:lnSpc>
                <a:spcPct val="100000"/>
              </a:lnSpc>
              <a:buNone/>
            </a:pPr>
            <a:r>
              <a:rPr lang="en-US" sz="1400" dirty="0"/>
              <a:t>	$</a:t>
            </a:r>
            <a:r>
              <a:rPr lang="en-US" sz="1400" dirty="0" err="1"/>
              <a:t>first_name</a:t>
            </a:r>
            <a:r>
              <a:rPr lang="en-US" sz="1400" dirty="0"/>
              <a:t> = $_POST["</a:t>
            </a:r>
            <a:r>
              <a:rPr lang="en-US" sz="1400" dirty="0" err="1"/>
              <a:t>first_name</a:t>
            </a:r>
            <a:r>
              <a:rPr lang="en-US" sz="1400" dirty="0"/>
              <a:t>"];</a:t>
            </a:r>
          </a:p>
          <a:p>
            <a:pPr marL="0" indent="0">
              <a:lnSpc>
                <a:spcPct val="100000"/>
              </a:lnSpc>
              <a:buNone/>
            </a:pPr>
            <a:r>
              <a:rPr lang="en-US" sz="1400" dirty="0"/>
              <a:t>	$</a:t>
            </a:r>
            <a:r>
              <a:rPr lang="en-US" sz="1400" dirty="0" err="1"/>
              <a:t>last_name</a:t>
            </a:r>
            <a:r>
              <a:rPr lang="en-US" sz="1400" dirty="0"/>
              <a:t> = $_POST["</a:t>
            </a:r>
            <a:r>
              <a:rPr lang="en-US" sz="1400" dirty="0" err="1"/>
              <a:t>last_name</a:t>
            </a:r>
            <a:r>
              <a:rPr lang="en-US" sz="1400" dirty="0"/>
              <a:t>"];</a:t>
            </a:r>
          </a:p>
          <a:p>
            <a:pPr marL="0" indent="0">
              <a:lnSpc>
                <a:spcPct val="100000"/>
              </a:lnSpc>
              <a:buNone/>
            </a:pPr>
            <a:r>
              <a:rPr lang="en-US" sz="1400" dirty="0"/>
              <a:t>	$email = $_POST["email"];</a:t>
            </a:r>
          </a:p>
          <a:p>
            <a:pPr marL="0" indent="0">
              <a:lnSpc>
                <a:spcPct val="100000"/>
              </a:lnSpc>
              <a:buNone/>
            </a:pPr>
            <a:r>
              <a:rPr lang="en-US" sz="1400" dirty="0"/>
              <a:t>	$password = $_POST["password"];</a:t>
            </a:r>
          </a:p>
          <a:p>
            <a:pPr marL="0" indent="0">
              <a:lnSpc>
                <a:spcPct val="100000"/>
              </a:lnSpc>
              <a:buNone/>
            </a:pPr>
            <a:r>
              <a:rPr lang="en-US" sz="1400" dirty="0"/>
              <a:t>	$query = "INSERT INTO employees (</a:t>
            </a:r>
            <a:r>
              <a:rPr lang="en-US" sz="1400" dirty="0" err="1"/>
              <a:t>first_name</a:t>
            </a:r>
            <a:r>
              <a:rPr lang="en-US" sz="1400" dirty="0"/>
              <a:t>, </a:t>
            </a:r>
            <a:r>
              <a:rPr lang="en-US" sz="1400" dirty="0" err="1"/>
              <a:t>last_name</a:t>
            </a:r>
            <a:r>
              <a:rPr lang="en-US" sz="1400" dirty="0"/>
              <a:t>, email, password) VALUES ('$</a:t>
            </a:r>
            <a:r>
              <a:rPr lang="en-US" sz="1400" dirty="0" err="1"/>
              <a:t>first_name</a:t>
            </a:r>
            <a:r>
              <a:rPr lang="en-US" sz="1400" dirty="0"/>
              <a:t>', '$</a:t>
            </a:r>
            <a:r>
              <a:rPr lang="en-US" sz="1400" dirty="0" err="1"/>
              <a:t>last_name</a:t>
            </a:r>
            <a:r>
              <a:rPr lang="en-US" sz="1400" dirty="0"/>
              <a:t>', '$email', '$password')";</a:t>
            </a:r>
          </a:p>
          <a:p>
            <a:pPr marL="0" indent="0">
              <a:lnSpc>
                <a:spcPct val="100000"/>
              </a:lnSpc>
              <a:buNone/>
            </a:pPr>
            <a:r>
              <a:rPr lang="en-US" sz="1400" dirty="0"/>
              <a:t>	echo("&lt;pre&gt;\</a:t>
            </a:r>
            <a:r>
              <a:rPr lang="en-US" sz="1400" dirty="0" err="1"/>
              <a:t>n".$query</a:t>
            </a:r>
            <a:r>
              <a:rPr lang="en-US" sz="1400" dirty="0"/>
              <a:t>."\n&lt;/pre&gt;\n");</a:t>
            </a:r>
          </a:p>
          <a:p>
            <a:pPr marL="0" indent="0">
              <a:lnSpc>
                <a:spcPct val="100000"/>
              </a:lnSpc>
              <a:buNone/>
            </a:pPr>
            <a:r>
              <a:rPr lang="en-US" sz="1400" dirty="0"/>
              <a:t>	try{</a:t>
            </a:r>
          </a:p>
          <a:p>
            <a:pPr marL="0" indent="0">
              <a:lnSpc>
                <a:spcPct val="100000"/>
              </a:lnSpc>
              <a:buNone/>
            </a:pPr>
            <a:r>
              <a:rPr lang="en-US" sz="1400" dirty="0"/>
              <a:t>		$conn-&gt;exec($query);</a:t>
            </a:r>
          </a:p>
          <a:p>
            <a:pPr marL="0" indent="0">
              <a:lnSpc>
                <a:spcPct val="100000"/>
              </a:lnSpc>
              <a:buNone/>
            </a:pPr>
            <a:r>
              <a:rPr lang="en-US" sz="1400" dirty="0"/>
              <a:t>		echo "Employee added successfully.";</a:t>
            </a:r>
          </a:p>
          <a:p>
            <a:pPr marL="0" indent="0">
              <a:lnSpc>
                <a:spcPct val="100000"/>
              </a:lnSpc>
              <a:buNone/>
            </a:pPr>
            <a:r>
              <a:rPr lang="en-US" sz="1400" dirty="0"/>
              <a:t>	}</a:t>
            </a:r>
          </a:p>
          <a:p>
            <a:pPr marL="0" indent="0">
              <a:lnSpc>
                <a:spcPct val="100000"/>
              </a:lnSpc>
              <a:buNone/>
            </a:pPr>
            <a:r>
              <a:rPr lang="en-US" sz="1400" dirty="0"/>
              <a:t>	catch(</a:t>
            </a:r>
            <a:r>
              <a:rPr lang="en-US" sz="1400" dirty="0" err="1"/>
              <a:t>PDOException</a:t>
            </a:r>
            <a:r>
              <a:rPr lang="en-US" sz="1400" dirty="0"/>
              <a:t> $e)</a:t>
            </a:r>
          </a:p>
          <a:p>
            <a:pPr marL="0" indent="0">
              <a:lnSpc>
                <a:spcPct val="100000"/>
              </a:lnSpc>
              <a:buNone/>
            </a:pPr>
            <a:r>
              <a:rPr lang="en-US" sz="1400" dirty="0"/>
              <a:t>	{</a:t>
            </a:r>
          </a:p>
          <a:p>
            <a:pPr marL="0" indent="0">
              <a:lnSpc>
                <a:spcPct val="100000"/>
              </a:lnSpc>
              <a:buNone/>
            </a:pPr>
            <a:r>
              <a:rPr lang="en-US" sz="1400" dirty="0"/>
              <a:t>		echo $query . "&lt;</a:t>
            </a:r>
            <a:r>
              <a:rPr lang="en-US" sz="1400" dirty="0" err="1"/>
              <a:t>br</a:t>
            </a:r>
            <a:r>
              <a:rPr lang="en-US" sz="1400" dirty="0"/>
              <a:t>&gt;" . $e-&gt;</a:t>
            </a:r>
            <a:r>
              <a:rPr lang="en-US" sz="1400" dirty="0" err="1"/>
              <a:t>getMessage</a:t>
            </a:r>
            <a:r>
              <a:rPr lang="en-US" sz="1400" dirty="0"/>
              <a:t>();</a:t>
            </a:r>
          </a:p>
          <a:p>
            <a:pPr marL="0" indent="0">
              <a:lnSpc>
                <a:spcPct val="100000"/>
              </a:lnSpc>
              <a:buNone/>
            </a:pPr>
            <a:r>
              <a:rPr lang="en-US" sz="1400" dirty="0"/>
              <a:t>	}</a:t>
            </a:r>
          </a:p>
          <a:p>
            <a:pPr marL="0" indent="0">
              <a:lnSpc>
                <a:spcPct val="100000"/>
              </a:lnSpc>
              <a:buNone/>
            </a:pPr>
            <a:r>
              <a:rPr lang="en-US" sz="1400" dirty="0"/>
              <a:t>}</a:t>
            </a:r>
          </a:p>
          <a:p>
            <a:pPr marL="0" indent="0">
              <a:lnSpc>
                <a:spcPct val="100000"/>
              </a:lnSpc>
              <a:buNone/>
            </a:pPr>
            <a:r>
              <a:rPr lang="en-US" sz="1400" dirty="0"/>
              <a:t>?&gt;</a:t>
            </a:r>
          </a:p>
        </p:txBody>
      </p:sp>
      <p:sp>
        <p:nvSpPr>
          <p:cNvPr id="6" name="TextBox 5">
            <a:extLst>
              <a:ext uri="{FF2B5EF4-FFF2-40B4-BE49-F238E27FC236}">
                <a16:creationId xmlns:a16="http://schemas.microsoft.com/office/drawing/2014/main" id="{2300F949-D528-4972-A340-09FBA164E3DC}"/>
              </a:ext>
            </a:extLst>
          </p:cNvPr>
          <p:cNvSpPr txBox="1"/>
          <p:nvPr/>
        </p:nvSpPr>
        <p:spPr>
          <a:xfrm>
            <a:off x="7772400" y="506579"/>
            <a:ext cx="998028"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FF0000"/>
                </a:solidFill>
                <a:effectLst/>
                <a:uFillTx/>
                <a:latin typeface="Calibri"/>
                <a:ea typeface="Calibri"/>
                <a:cs typeface="Calibri"/>
                <a:sym typeface="Calibri"/>
              </a:rPr>
              <a:t>pdo4.php</a:t>
            </a:r>
          </a:p>
        </p:txBody>
      </p:sp>
    </p:spTree>
    <p:extLst>
      <p:ext uri="{BB962C8B-B14F-4D97-AF65-F5344CB8AC3E}">
        <p14:creationId xmlns:p14="http://schemas.microsoft.com/office/powerpoint/2010/main" val="691370939"/>
      </p:ext>
    </p:extLst>
  </p:cSld>
  <p:clrMapOvr>
    <a:masterClrMapping/>
  </p:clrMapOvr>
  <p:transition spd="med"/>
</p:sld>
</file>

<file path=ppt/theme/theme1.xml><?xml version="1.0" encoding="utf-8"?>
<a:theme xmlns:a="http://schemas.openxmlformats.org/drawingml/2006/main" name="1_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CGS3066_JS2_updated</Template>
  <TotalTime>15668</TotalTime>
  <Words>1176</Words>
  <Application>Microsoft Office PowerPoint</Application>
  <PresentationFormat>Widescreen</PresentationFormat>
  <Paragraphs>374</Paragraphs>
  <Slides>23</Slides>
  <Notes>1</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Calibri Light</vt:lpstr>
      <vt:lpstr>Helvetica</vt:lpstr>
      <vt:lpstr>1_Default</vt:lpstr>
      <vt:lpstr>Default</vt:lpstr>
      <vt:lpstr>PowerPoint Presentation</vt:lpstr>
      <vt:lpstr>Accessing Database</vt:lpstr>
      <vt:lpstr>Accessing MySQL </vt:lpstr>
      <vt:lpstr>PDO: Connecting to MySQL</vt:lpstr>
      <vt:lpstr>Select Data</vt:lpstr>
      <vt:lpstr>Select Data</vt:lpstr>
      <vt:lpstr>Insert Data</vt:lpstr>
      <vt:lpstr>Insert Data</vt:lpstr>
      <vt:lpstr>Insert and Display List in Same Page</vt:lpstr>
      <vt:lpstr>Insert and Display List in Same Page</vt:lpstr>
      <vt:lpstr>Insert and Display List in Same Page</vt:lpstr>
      <vt:lpstr>Delete Data</vt:lpstr>
      <vt:lpstr>Add/Delete in Same Page</vt:lpstr>
      <vt:lpstr>Add/Delete in Same Page</vt:lpstr>
      <vt:lpstr>Add/Delete in Same Page</vt:lpstr>
      <vt:lpstr>Add/Delete in Same Page</vt:lpstr>
      <vt:lpstr>SQL Injection</vt:lpstr>
      <vt:lpstr>PowerPoint Presentation</vt:lpstr>
      <vt:lpstr>PowerPoint Presentation</vt:lpstr>
      <vt:lpstr>PowerPoint Presentation</vt:lpstr>
      <vt:lpstr>Remedy – Use Prepared Statements</vt:lpstr>
      <vt:lpstr>Self Study</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Social Circles in Ego Networks Julian Mcauley, Jure Leskovec</dc:title>
  <dc:creator>Shahed</dc:creator>
  <cp:lastModifiedBy>Md. Mainuddin</cp:lastModifiedBy>
  <cp:revision>103</cp:revision>
  <dcterms:created xsi:type="dcterms:W3CDTF">2014-03-31T21:38:23Z</dcterms:created>
  <dcterms:modified xsi:type="dcterms:W3CDTF">2019-10-28T15:07:37Z</dcterms:modified>
</cp:coreProperties>
</file>