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10"/>
  </p:notesMasterIdLst>
  <p:sldIdLst>
    <p:sldId id="269" r:id="rId3"/>
    <p:sldId id="271" r:id="rId4"/>
    <p:sldId id="294" r:id="rId5"/>
    <p:sldId id="319" r:id="rId6"/>
    <p:sldId id="295" r:id="rId7"/>
    <p:sldId id="297" r:id="rId8"/>
    <p:sldId id="35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076E7C-25C0-4705-A181-AD0852DC1C15}" v="123" dt="2019-10-23T22:01:40.7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502" autoAdjust="0"/>
  </p:normalViewPr>
  <p:slideViewPr>
    <p:cSldViewPr>
      <p:cViewPr>
        <p:scale>
          <a:sx n="117" d="100"/>
          <a:sy n="117" d="100"/>
        </p:scale>
        <p:origin x="234" y="18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d. Mainuddin" userId="531e089c6c99dc92" providerId="LiveId" clId="{1C0CB2EA-52A7-41CC-B749-39842BB999E4}"/>
    <pc:docChg chg="undo redo custSel addSld delSld modSld sldOrd">
      <pc:chgData name="Md. Mainuddin" userId="531e089c6c99dc92" providerId="LiveId" clId="{1C0CB2EA-52A7-41CC-B749-39842BB999E4}" dt="2019-10-21T20:07:22.898" v="2507" actId="27636"/>
      <pc:docMkLst>
        <pc:docMk/>
      </pc:docMkLst>
      <pc:sldChg chg="modSp">
        <pc:chgData name="Md. Mainuddin" userId="531e089c6c99dc92" providerId="LiveId" clId="{1C0CB2EA-52A7-41CC-B749-39842BB999E4}" dt="2019-10-21T19:59:13.387" v="2464" actId="20577"/>
        <pc:sldMkLst>
          <pc:docMk/>
          <pc:sldMk cId="2302340412" sldId="269"/>
        </pc:sldMkLst>
        <pc:spChg chg="mod">
          <ac:chgData name="Md. Mainuddin" userId="531e089c6c99dc92" providerId="LiveId" clId="{1C0CB2EA-52A7-41CC-B749-39842BB999E4}" dt="2019-10-21T19:59:13.387" v="2464" actId="20577"/>
          <ac:spMkLst>
            <pc:docMk/>
            <pc:sldMk cId="2302340412" sldId="269"/>
            <ac:spMk id="6" creationId="{00000000-0000-0000-0000-000000000000}"/>
          </ac:spMkLst>
        </pc:spChg>
      </pc:sldChg>
      <pc:sldChg chg="delSp modSp">
        <pc:chgData name="Md. Mainuddin" userId="531e089c6c99dc92" providerId="LiveId" clId="{1C0CB2EA-52A7-41CC-B749-39842BB999E4}" dt="2019-10-21T00:52:38.750" v="112" actId="123"/>
        <pc:sldMkLst>
          <pc:docMk/>
          <pc:sldMk cId="2918263219" sldId="271"/>
        </pc:sldMkLst>
        <pc:spChg chg="mod">
          <ac:chgData name="Md. Mainuddin" userId="531e089c6c99dc92" providerId="LiveId" clId="{1C0CB2EA-52A7-41CC-B749-39842BB999E4}" dt="2019-10-21T00:47:54.611" v="104" actId="20577"/>
          <ac:spMkLst>
            <pc:docMk/>
            <pc:sldMk cId="2918263219" sldId="271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00:52:38.750" v="112" actId="123"/>
          <ac:spMkLst>
            <pc:docMk/>
            <pc:sldMk cId="2918263219" sldId="271"/>
            <ac:spMk id="3" creationId="{00000000-0000-0000-0000-000000000000}"/>
          </ac:spMkLst>
        </pc:spChg>
        <pc:spChg chg="del">
          <ac:chgData name="Md. Mainuddin" userId="531e089c6c99dc92" providerId="LiveId" clId="{1C0CB2EA-52A7-41CC-B749-39842BB999E4}" dt="2019-10-21T00:52:26.938" v="108" actId="478"/>
          <ac:spMkLst>
            <pc:docMk/>
            <pc:sldMk cId="2918263219" sldId="271"/>
            <ac:spMk id="5" creationId="{7C705E1F-893D-42E9-85A8-D657D22D09AB}"/>
          </ac:spMkLst>
        </pc:spChg>
        <pc:spChg chg="del">
          <ac:chgData name="Md. Mainuddin" userId="531e089c6c99dc92" providerId="LiveId" clId="{1C0CB2EA-52A7-41CC-B749-39842BB999E4}" dt="2019-10-21T00:52:26.938" v="108" actId="478"/>
          <ac:spMkLst>
            <pc:docMk/>
            <pc:sldMk cId="2918263219" sldId="271"/>
            <ac:spMk id="6" creationId="{34AECB10-2037-42BD-9A8D-12F2A9B64FEF}"/>
          </ac:spMkLst>
        </pc:spChg>
        <pc:spChg chg="del">
          <ac:chgData name="Md. Mainuddin" userId="531e089c6c99dc92" providerId="LiveId" clId="{1C0CB2EA-52A7-41CC-B749-39842BB999E4}" dt="2019-10-21T00:52:26.938" v="108" actId="478"/>
          <ac:spMkLst>
            <pc:docMk/>
            <pc:sldMk cId="2918263219" sldId="271"/>
            <ac:spMk id="11" creationId="{E1DC31D6-6389-476A-BAF1-749698355CAF}"/>
          </ac:spMkLst>
        </pc:spChg>
        <pc:spChg chg="del">
          <ac:chgData name="Md. Mainuddin" userId="531e089c6c99dc92" providerId="LiveId" clId="{1C0CB2EA-52A7-41CC-B749-39842BB999E4}" dt="2019-10-21T00:52:26.938" v="108" actId="478"/>
          <ac:spMkLst>
            <pc:docMk/>
            <pc:sldMk cId="2918263219" sldId="271"/>
            <ac:spMk id="12" creationId="{5EE60DBF-DE0B-46DA-AA07-25E0C60C2E74}"/>
          </ac:spMkLst>
        </pc:spChg>
        <pc:cxnChg chg="del">
          <ac:chgData name="Md. Mainuddin" userId="531e089c6c99dc92" providerId="LiveId" clId="{1C0CB2EA-52A7-41CC-B749-39842BB999E4}" dt="2019-10-21T00:52:26.938" v="108" actId="478"/>
          <ac:cxnSpMkLst>
            <pc:docMk/>
            <pc:sldMk cId="2918263219" sldId="271"/>
            <ac:cxnSpMk id="8" creationId="{CDFA6DAF-BFF4-4EFF-B372-C22D8E887C55}"/>
          </ac:cxnSpMkLst>
        </pc:cxnChg>
        <pc:cxnChg chg="del">
          <ac:chgData name="Md. Mainuddin" userId="531e089c6c99dc92" providerId="LiveId" clId="{1C0CB2EA-52A7-41CC-B749-39842BB999E4}" dt="2019-10-21T00:52:26.938" v="108" actId="478"/>
          <ac:cxnSpMkLst>
            <pc:docMk/>
            <pc:sldMk cId="2918263219" sldId="271"/>
            <ac:cxnSpMk id="10" creationId="{7E72B6E1-DF32-43FC-8884-D6FD2EA27A99}"/>
          </ac:cxnSpMkLst>
        </pc:cxnChg>
      </pc:sldChg>
      <pc:sldChg chg="del">
        <pc:chgData name="Md. Mainuddin" userId="531e089c6c99dc92" providerId="LiveId" clId="{1C0CB2EA-52A7-41CC-B749-39842BB999E4}" dt="2019-10-21T01:03:07.368" v="286" actId="2696"/>
        <pc:sldMkLst>
          <pc:docMk/>
          <pc:sldMk cId="1410524596" sldId="272"/>
        </pc:sldMkLst>
      </pc:sldChg>
      <pc:sldChg chg="modSp">
        <pc:chgData name="Md. Mainuddin" userId="531e089c6c99dc92" providerId="LiveId" clId="{1C0CB2EA-52A7-41CC-B749-39842BB999E4}" dt="2019-10-21T17:51:39.056" v="2177" actId="20577"/>
        <pc:sldMkLst>
          <pc:docMk/>
          <pc:sldMk cId="3622247686" sldId="294"/>
        </pc:sldMkLst>
        <pc:spChg chg="mod">
          <ac:chgData name="Md. Mainuddin" userId="531e089c6c99dc92" providerId="LiveId" clId="{1C0CB2EA-52A7-41CC-B749-39842BB999E4}" dt="2019-10-21T00:53:12.395" v="117" actId="6549"/>
          <ac:spMkLst>
            <pc:docMk/>
            <pc:sldMk cId="3622247686" sldId="294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51:39.056" v="2177" actId="20577"/>
          <ac:spMkLst>
            <pc:docMk/>
            <pc:sldMk cId="3622247686" sldId="294"/>
            <ac:spMk id="3" creationId="{00000000-0000-0000-0000-000000000000}"/>
          </ac:spMkLst>
        </pc:spChg>
      </pc:sldChg>
      <pc:sldChg chg="modSp">
        <pc:chgData name="Md. Mainuddin" userId="531e089c6c99dc92" providerId="LiveId" clId="{1C0CB2EA-52A7-41CC-B749-39842BB999E4}" dt="2019-10-21T19:59:49.156" v="2472" actId="20577"/>
        <pc:sldMkLst>
          <pc:docMk/>
          <pc:sldMk cId="70469283" sldId="295"/>
        </pc:sldMkLst>
        <pc:spChg chg="mod">
          <ac:chgData name="Md. Mainuddin" userId="531e089c6c99dc92" providerId="LiveId" clId="{1C0CB2EA-52A7-41CC-B749-39842BB999E4}" dt="2019-10-21T00:59:31.233" v="246" actId="20577"/>
          <ac:spMkLst>
            <pc:docMk/>
            <pc:sldMk cId="70469283" sldId="295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9:59:49.156" v="2472" actId="20577"/>
          <ac:spMkLst>
            <pc:docMk/>
            <pc:sldMk cId="70469283" sldId="295"/>
            <ac:spMk id="3" creationId="{00000000-0000-0000-0000-000000000000}"/>
          </ac:spMkLst>
        </pc:spChg>
      </pc:sldChg>
      <pc:sldChg chg="addSp delSp modSp">
        <pc:chgData name="Md. Mainuddin" userId="531e089c6c99dc92" providerId="LiveId" clId="{1C0CB2EA-52A7-41CC-B749-39842BB999E4}" dt="2019-10-21T00:59:03.601" v="241" actId="20577"/>
        <pc:sldMkLst>
          <pc:docMk/>
          <pc:sldMk cId="3470652082" sldId="296"/>
        </pc:sldMkLst>
        <pc:spChg chg="mod">
          <ac:chgData name="Md. Mainuddin" userId="531e089c6c99dc92" providerId="LiveId" clId="{1C0CB2EA-52A7-41CC-B749-39842BB999E4}" dt="2019-10-21T00:59:03.601" v="241" actId="20577"/>
          <ac:spMkLst>
            <pc:docMk/>
            <pc:sldMk cId="3470652082" sldId="296"/>
            <ac:spMk id="2" creationId="{00000000-0000-0000-0000-000000000000}"/>
          </ac:spMkLst>
        </pc:spChg>
        <pc:spChg chg="add del mod">
          <ac:chgData name="Md. Mainuddin" userId="531e089c6c99dc92" providerId="LiveId" clId="{1C0CB2EA-52A7-41CC-B749-39842BB999E4}" dt="2019-10-21T00:58:20.384" v="204"/>
          <ac:spMkLst>
            <pc:docMk/>
            <pc:sldMk cId="3470652082" sldId="296"/>
            <ac:spMk id="3" creationId="{ABB7B5B3-F43D-4264-8876-6CC294EC3367}"/>
          </ac:spMkLst>
        </pc:spChg>
        <pc:spChg chg="add del">
          <ac:chgData name="Md. Mainuddin" userId="531e089c6c99dc92" providerId="LiveId" clId="{1C0CB2EA-52A7-41CC-B749-39842BB999E4}" dt="2019-10-21T00:58:24.873" v="208"/>
          <ac:spMkLst>
            <pc:docMk/>
            <pc:sldMk cId="3470652082" sldId="296"/>
            <ac:spMk id="4" creationId="{35E30571-0A9E-40BB-B0D6-A0E9BAB0867D}"/>
          </ac:spMkLst>
        </pc:spChg>
        <pc:spChg chg="del">
          <ac:chgData name="Md. Mainuddin" userId="531e089c6c99dc92" providerId="LiveId" clId="{1C0CB2EA-52A7-41CC-B749-39842BB999E4}" dt="2019-10-21T00:58:00.644" v="198" actId="478"/>
          <ac:spMkLst>
            <pc:docMk/>
            <pc:sldMk cId="3470652082" sldId="296"/>
            <ac:spMk id="5" creationId="{6298FD4B-6D62-4CF4-A685-75208BC254FF}"/>
          </ac:spMkLst>
        </pc:spChg>
        <pc:spChg chg="add mod">
          <ac:chgData name="Md. Mainuddin" userId="531e089c6c99dc92" providerId="LiveId" clId="{1C0CB2EA-52A7-41CC-B749-39842BB999E4}" dt="2019-10-21T00:58:37.548" v="212" actId="14100"/>
          <ac:spMkLst>
            <pc:docMk/>
            <pc:sldMk cId="3470652082" sldId="296"/>
            <ac:spMk id="7" creationId="{C65CFA58-7D19-49A5-9893-B5A30C7C1444}"/>
          </ac:spMkLst>
        </pc:spChg>
        <pc:picChg chg="add mod">
          <ac:chgData name="Md. Mainuddin" userId="531e089c6c99dc92" providerId="LiveId" clId="{1C0CB2EA-52A7-41CC-B749-39842BB999E4}" dt="2019-10-21T00:57:57.038" v="197" actId="1076"/>
          <ac:picMkLst>
            <pc:docMk/>
            <pc:sldMk cId="3470652082" sldId="296"/>
            <ac:picMk id="6" creationId="{56C5E060-D3A2-4F99-8FD9-F86EEB3A7411}"/>
          </ac:picMkLst>
        </pc:picChg>
        <pc:picChg chg="del">
          <ac:chgData name="Md. Mainuddin" userId="531e089c6c99dc92" providerId="LiveId" clId="{1C0CB2EA-52A7-41CC-B749-39842BB999E4}" dt="2019-10-21T00:57:48.588" v="194" actId="478"/>
          <ac:picMkLst>
            <pc:docMk/>
            <pc:sldMk cId="3470652082" sldId="296"/>
            <ac:picMk id="1026" creationId="{A2EA82D1-4AF8-4EF7-A0C7-ACB9D86AEF22}"/>
          </ac:picMkLst>
        </pc:picChg>
      </pc:sldChg>
      <pc:sldChg chg="addSp delSp modSp setBg">
        <pc:chgData name="Md. Mainuddin" userId="531e089c6c99dc92" providerId="LiveId" clId="{1C0CB2EA-52A7-41CC-B749-39842BB999E4}" dt="2019-10-21T16:11:23.177" v="306" actId="207"/>
        <pc:sldMkLst>
          <pc:docMk/>
          <pc:sldMk cId="3112516084" sldId="297"/>
        </pc:sldMkLst>
        <pc:spChg chg="mod">
          <ac:chgData name="Md. Mainuddin" userId="531e089c6c99dc92" providerId="LiveId" clId="{1C0CB2EA-52A7-41CC-B749-39842BB999E4}" dt="2019-10-21T01:02:04.141" v="275" actId="6549"/>
          <ac:spMkLst>
            <pc:docMk/>
            <pc:sldMk cId="3112516084" sldId="297"/>
            <ac:spMk id="2" creationId="{00000000-0000-0000-0000-000000000000}"/>
          </ac:spMkLst>
        </pc:spChg>
        <pc:spChg chg="del mod">
          <ac:chgData name="Md. Mainuddin" userId="531e089c6c99dc92" providerId="LiveId" clId="{1C0CB2EA-52A7-41CC-B749-39842BB999E4}" dt="2019-10-21T01:00:54.010" v="257" actId="478"/>
          <ac:spMkLst>
            <pc:docMk/>
            <pc:sldMk cId="3112516084" sldId="297"/>
            <ac:spMk id="3" creationId="{00000000-0000-0000-0000-000000000000}"/>
          </ac:spMkLst>
        </pc:spChg>
        <pc:spChg chg="add del mod">
          <ac:chgData name="Md. Mainuddin" userId="531e089c6c99dc92" providerId="LiveId" clId="{1C0CB2EA-52A7-41CC-B749-39842BB999E4}" dt="2019-10-21T01:01:18.957" v="261"/>
          <ac:spMkLst>
            <pc:docMk/>
            <pc:sldMk cId="3112516084" sldId="297"/>
            <ac:spMk id="4" creationId="{CF4C2A87-6554-4C7B-9CAB-F371A1E8B6C3}"/>
          </ac:spMkLst>
        </pc:spChg>
        <pc:spChg chg="add del mod">
          <ac:chgData name="Md. Mainuddin" userId="531e089c6c99dc92" providerId="LiveId" clId="{1C0CB2EA-52A7-41CC-B749-39842BB999E4}" dt="2019-10-21T01:01:18.957" v="261"/>
          <ac:spMkLst>
            <pc:docMk/>
            <pc:sldMk cId="3112516084" sldId="297"/>
            <ac:spMk id="5" creationId="{FF74DFDA-127A-440C-B896-EA0B3ACFC0B8}"/>
          </ac:spMkLst>
        </pc:spChg>
        <pc:spChg chg="add del mod">
          <ac:chgData name="Md. Mainuddin" userId="531e089c6c99dc92" providerId="LiveId" clId="{1C0CB2EA-52A7-41CC-B749-39842BB999E4}" dt="2019-10-21T01:01:18.957" v="261"/>
          <ac:spMkLst>
            <pc:docMk/>
            <pc:sldMk cId="3112516084" sldId="297"/>
            <ac:spMk id="6" creationId="{05EEB4A9-E2C3-49A2-8A9C-F13870E42B4E}"/>
          </ac:spMkLst>
        </pc:spChg>
        <pc:spChg chg="add del mod">
          <ac:chgData name="Md. Mainuddin" userId="531e089c6c99dc92" providerId="LiveId" clId="{1C0CB2EA-52A7-41CC-B749-39842BB999E4}" dt="2019-10-21T01:01:18.957" v="261"/>
          <ac:spMkLst>
            <pc:docMk/>
            <pc:sldMk cId="3112516084" sldId="297"/>
            <ac:spMk id="7" creationId="{628E7A69-DE19-486F-98D9-AFB8FD3D8422}"/>
          </ac:spMkLst>
        </pc:spChg>
        <pc:spChg chg="add del mod">
          <ac:chgData name="Md. Mainuddin" userId="531e089c6c99dc92" providerId="LiveId" clId="{1C0CB2EA-52A7-41CC-B749-39842BB999E4}" dt="2019-10-21T01:01:18.957" v="261"/>
          <ac:spMkLst>
            <pc:docMk/>
            <pc:sldMk cId="3112516084" sldId="297"/>
            <ac:spMk id="8" creationId="{0FA8D62E-B5A9-4096-AD50-209BB2B61028}"/>
          </ac:spMkLst>
        </pc:spChg>
        <pc:spChg chg="add del mod">
          <ac:chgData name="Md. Mainuddin" userId="531e089c6c99dc92" providerId="LiveId" clId="{1C0CB2EA-52A7-41CC-B749-39842BB999E4}" dt="2019-10-21T01:01:18.957" v="261"/>
          <ac:spMkLst>
            <pc:docMk/>
            <pc:sldMk cId="3112516084" sldId="297"/>
            <ac:spMk id="9" creationId="{59C269D6-1203-4D42-9D69-7BBAA749697E}"/>
          </ac:spMkLst>
        </pc:spChg>
        <pc:spChg chg="add del mod">
          <ac:chgData name="Md. Mainuddin" userId="531e089c6c99dc92" providerId="LiveId" clId="{1C0CB2EA-52A7-41CC-B749-39842BB999E4}" dt="2019-10-21T01:01:18.957" v="261"/>
          <ac:spMkLst>
            <pc:docMk/>
            <pc:sldMk cId="3112516084" sldId="297"/>
            <ac:spMk id="10" creationId="{6A551554-F8A8-41B3-8994-6930E6FE49FE}"/>
          </ac:spMkLst>
        </pc:spChg>
        <pc:spChg chg="add del mod">
          <ac:chgData name="Md. Mainuddin" userId="531e089c6c99dc92" providerId="LiveId" clId="{1C0CB2EA-52A7-41CC-B749-39842BB999E4}" dt="2019-10-21T01:01:18.957" v="261"/>
          <ac:spMkLst>
            <pc:docMk/>
            <pc:sldMk cId="3112516084" sldId="297"/>
            <ac:spMk id="11" creationId="{7944F7A1-3AFD-4555-A488-0181932CE5CF}"/>
          </ac:spMkLst>
        </pc:spChg>
        <pc:spChg chg="add del">
          <ac:chgData name="Md. Mainuddin" userId="531e089c6c99dc92" providerId="LiveId" clId="{1C0CB2EA-52A7-41CC-B749-39842BB999E4}" dt="2019-10-21T01:01:31.074" v="269"/>
          <ac:spMkLst>
            <pc:docMk/>
            <pc:sldMk cId="3112516084" sldId="297"/>
            <ac:spMk id="12" creationId="{485B4060-79A2-49FF-A4AA-416B51442577}"/>
          </ac:spMkLst>
        </pc:spChg>
        <pc:spChg chg="add del">
          <ac:chgData name="Md. Mainuddin" userId="531e089c6c99dc92" providerId="LiveId" clId="{1C0CB2EA-52A7-41CC-B749-39842BB999E4}" dt="2019-10-21T01:01:31.074" v="269"/>
          <ac:spMkLst>
            <pc:docMk/>
            <pc:sldMk cId="3112516084" sldId="297"/>
            <ac:spMk id="13" creationId="{3BA330C7-E35C-4403-A817-40433085537E}"/>
          </ac:spMkLst>
        </pc:spChg>
        <pc:spChg chg="add del">
          <ac:chgData name="Md. Mainuddin" userId="531e089c6c99dc92" providerId="LiveId" clId="{1C0CB2EA-52A7-41CC-B749-39842BB999E4}" dt="2019-10-21T01:01:31.074" v="269"/>
          <ac:spMkLst>
            <pc:docMk/>
            <pc:sldMk cId="3112516084" sldId="297"/>
            <ac:spMk id="14" creationId="{4F16CB31-D68D-4C9A-BD58-806BB97106BE}"/>
          </ac:spMkLst>
        </pc:spChg>
        <pc:spChg chg="add del">
          <ac:chgData name="Md. Mainuddin" userId="531e089c6c99dc92" providerId="LiveId" clId="{1C0CB2EA-52A7-41CC-B749-39842BB999E4}" dt="2019-10-21T01:01:31.074" v="269"/>
          <ac:spMkLst>
            <pc:docMk/>
            <pc:sldMk cId="3112516084" sldId="297"/>
            <ac:spMk id="15" creationId="{D02F5516-F35D-4EBB-B202-E3FC69E67E71}"/>
          </ac:spMkLst>
        </pc:spChg>
        <pc:spChg chg="add del">
          <ac:chgData name="Md. Mainuddin" userId="531e089c6c99dc92" providerId="LiveId" clId="{1C0CB2EA-52A7-41CC-B749-39842BB999E4}" dt="2019-10-21T01:01:31.074" v="269"/>
          <ac:spMkLst>
            <pc:docMk/>
            <pc:sldMk cId="3112516084" sldId="297"/>
            <ac:spMk id="16" creationId="{6F5930E7-F5FA-4355-BD77-671E86A2683A}"/>
          </ac:spMkLst>
        </pc:spChg>
        <pc:spChg chg="add del">
          <ac:chgData name="Md. Mainuddin" userId="531e089c6c99dc92" providerId="LiveId" clId="{1C0CB2EA-52A7-41CC-B749-39842BB999E4}" dt="2019-10-21T01:01:31.074" v="269"/>
          <ac:spMkLst>
            <pc:docMk/>
            <pc:sldMk cId="3112516084" sldId="297"/>
            <ac:spMk id="17" creationId="{2295C579-5919-4165-BFD4-7BE8F656ED85}"/>
          </ac:spMkLst>
        </pc:spChg>
        <pc:spChg chg="add del">
          <ac:chgData name="Md. Mainuddin" userId="531e089c6c99dc92" providerId="LiveId" clId="{1C0CB2EA-52A7-41CC-B749-39842BB999E4}" dt="2019-10-21T01:01:31.074" v="269"/>
          <ac:spMkLst>
            <pc:docMk/>
            <pc:sldMk cId="3112516084" sldId="297"/>
            <ac:spMk id="18" creationId="{CB2CA6C7-045D-4B1B-B781-A9D79A351F6D}"/>
          </ac:spMkLst>
        </pc:spChg>
        <pc:spChg chg="add del">
          <ac:chgData name="Md. Mainuddin" userId="531e089c6c99dc92" providerId="LiveId" clId="{1C0CB2EA-52A7-41CC-B749-39842BB999E4}" dt="2019-10-21T01:01:31.074" v="269"/>
          <ac:spMkLst>
            <pc:docMk/>
            <pc:sldMk cId="3112516084" sldId="297"/>
            <ac:spMk id="19" creationId="{88E7F795-1B2B-46A2-8827-EFD506885E1B}"/>
          </ac:spMkLst>
        </pc:spChg>
        <pc:picChg chg="add mod">
          <ac:chgData name="Md. Mainuddin" userId="531e089c6c99dc92" providerId="LiveId" clId="{1C0CB2EA-52A7-41CC-B749-39842BB999E4}" dt="2019-10-21T16:11:23.177" v="306" actId="207"/>
          <ac:picMkLst>
            <pc:docMk/>
            <pc:sldMk cId="3112516084" sldId="297"/>
            <ac:picMk id="20" creationId="{6C5637BF-337C-441F-9033-B2E97F0C3CE0}"/>
          </ac:picMkLst>
        </pc:picChg>
      </pc:sldChg>
      <pc:sldChg chg="del">
        <pc:chgData name="Md. Mainuddin" userId="531e089c6c99dc92" providerId="LiveId" clId="{1C0CB2EA-52A7-41CC-B749-39842BB999E4}" dt="2019-10-21T01:03:07.323" v="277" actId="2696"/>
        <pc:sldMkLst>
          <pc:docMk/>
          <pc:sldMk cId="2873090810" sldId="298"/>
        </pc:sldMkLst>
      </pc:sldChg>
      <pc:sldChg chg="del">
        <pc:chgData name="Md. Mainuddin" userId="531e089c6c99dc92" providerId="LiveId" clId="{1C0CB2EA-52A7-41CC-B749-39842BB999E4}" dt="2019-10-21T01:03:07.328" v="278" actId="2696"/>
        <pc:sldMkLst>
          <pc:docMk/>
          <pc:sldMk cId="1064996908" sldId="299"/>
        </pc:sldMkLst>
      </pc:sldChg>
      <pc:sldChg chg="del">
        <pc:chgData name="Md. Mainuddin" userId="531e089c6c99dc92" providerId="LiveId" clId="{1C0CB2EA-52A7-41CC-B749-39842BB999E4}" dt="2019-10-21T01:03:07.333" v="279" actId="2696"/>
        <pc:sldMkLst>
          <pc:docMk/>
          <pc:sldMk cId="3813515371" sldId="300"/>
        </pc:sldMkLst>
      </pc:sldChg>
      <pc:sldChg chg="del">
        <pc:chgData name="Md. Mainuddin" userId="531e089c6c99dc92" providerId="LiveId" clId="{1C0CB2EA-52A7-41CC-B749-39842BB999E4}" dt="2019-10-21T01:03:07.338" v="280" actId="2696"/>
        <pc:sldMkLst>
          <pc:docMk/>
          <pc:sldMk cId="3660676528" sldId="301"/>
        </pc:sldMkLst>
      </pc:sldChg>
      <pc:sldChg chg="del">
        <pc:chgData name="Md. Mainuddin" userId="531e089c6c99dc92" providerId="LiveId" clId="{1C0CB2EA-52A7-41CC-B749-39842BB999E4}" dt="2019-10-21T01:03:07.341" v="281" actId="2696"/>
        <pc:sldMkLst>
          <pc:docMk/>
          <pc:sldMk cId="2717022123" sldId="302"/>
        </pc:sldMkLst>
      </pc:sldChg>
      <pc:sldChg chg="del">
        <pc:chgData name="Md. Mainuddin" userId="531e089c6c99dc92" providerId="LiveId" clId="{1C0CB2EA-52A7-41CC-B749-39842BB999E4}" dt="2019-10-21T01:03:07.349" v="282" actId="2696"/>
        <pc:sldMkLst>
          <pc:docMk/>
          <pc:sldMk cId="801799467" sldId="303"/>
        </pc:sldMkLst>
      </pc:sldChg>
      <pc:sldChg chg="del">
        <pc:chgData name="Md. Mainuddin" userId="531e089c6c99dc92" providerId="LiveId" clId="{1C0CB2EA-52A7-41CC-B749-39842BB999E4}" dt="2019-10-21T01:03:07.351" v="283" actId="2696"/>
        <pc:sldMkLst>
          <pc:docMk/>
          <pc:sldMk cId="1493215909" sldId="304"/>
        </pc:sldMkLst>
      </pc:sldChg>
      <pc:sldChg chg="del">
        <pc:chgData name="Md. Mainuddin" userId="531e089c6c99dc92" providerId="LiveId" clId="{1C0CB2EA-52A7-41CC-B749-39842BB999E4}" dt="2019-10-21T01:03:07.355" v="284" actId="2696"/>
        <pc:sldMkLst>
          <pc:docMk/>
          <pc:sldMk cId="2422785807" sldId="305"/>
        </pc:sldMkLst>
      </pc:sldChg>
      <pc:sldChg chg="del">
        <pc:chgData name="Md. Mainuddin" userId="531e089c6c99dc92" providerId="LiveId" clId="{1C0CB2EA-52A7-41CC-B749-39842BB999E4}" dt="2019-10-21T01:03:07.365" v="285" actId="2696"/>
        <pc:sldMkLst>
          <pc:docMk/>
          <pc:sldMk cId="581170826" sldId="306"/>
        </pc:sldMkLst>
      </pc:sldChg>
      <pc:sldChg chg="del">
        <pc:chgData name="Md. Mainuddin" userId="531e089c6c99dc92" providerId="LiveId" clId="{1C0CB2EA-52A7-41CC-B749-39842BB999E4}" dt="2019-10-21T01:03:07.375" v="288" actId="2696"/>
        <pc:sldMkLst>
          <pc:docMk/>
          <pc:sldMk cId="642547865" sldId="307"/>
        </pc:sldMkLst>
      </pc:sldChg>
      <pc:sldChg chg="del">
        <pc:chgData name="Md. Mainuddin" userId="531e089c6c99dc92" providerId="LiveId" clId="{1C0CB2EA-52A7-41CC-B749-39842BB999E4}" dt="2019-10-21T01:03:07.372" v="287" actId="2696"/>
        <pc:sldMkLst>
          <pc:docMk/>
          <pc:sldMk cId="1572594609" sldId="308"/>
        </pc:sldMkLst>
      </pc:sldChg>
      <pc:sldChg chg="modSp">
        <pc:chgData name="Md. Mainuddin" userId="531e089c6c99dc92" providerId="LiveId" clId="{1C0CB2EA-52A7-41CC-B749-39842BB999E4}" dt="2019-10-21T01:03:19.671" v="298" actId="20577"/>
        <pc:sldMkLst>
          <pc:docMk/>
          <pc:sldMk cId="4238712000" sldId="309"/>
        </pc:sldMkLst>
        <pc:spChg chg="mod">
          <ac:chgData name="Md. Mainuddin" userId="531e089c6c99dc92" providerId="LiveId" clId="{1C0CB2EA-52A7-41CC-B749-39842BB999E4}" dt="2019-10-21T01:03:19.671" v="298" actId="20577"/>
          <ac:spMkLst>
            <pc:docMk/>
            <pc:sldMk cId="4238712000" sldId="309"/>
            <ac:spMk id="64" creationId="{00000000-0000-0000-0000-000000000000}"/>
          </ac:spMkLst>
        </pc:spChg>
      </pc:sldChg>
      <pc:sldChg chg="del">
        <pc:chgData name="Md. Mainuddin" userId="531e089c6c99dc92" providerId="LiveId" clId="{1C0CB2EA-52A7-41CC-B749-39842BB999E4}" dt="2019-10-21T01:03:07.378" v="289" actId="2696"/>
        <pc:sldMkLst>
          <pc:docMk/>
          <pc:sldMk cId="3075324905" sldId="310"/>
        </pc:sldMkLst>
      </pc:sldChg>
      <pc:sldChg chg="del">
        <pc:chgData name="Md. Mainuddin" userId="531e089c6c99dc92" providerId="LiveId" clId="{1C0CB2EA-52A7-41CC-B749-39842BB999E4}" dt="2019-10-21T01:03:07.383" v="290" actId="2696"/>
        <pc:sldMkLst>
          <pc:docMk/>
          <pc:sldMk cId="505045576" sldId="311"/>
        </pc:sldMkLst>
      </pc:sldChg>
      <pc:sldChg chg="del">
        <pc:chgData name="Md. Mainuddin" userId="531e089c6c99dc92" providerId="LiveId" clId="{1C0CB2EA-52A7-41CC-B749-39842BB999E4}" dt="2019-10-21T01:03:07.386" v="291" actId="2696"/>
        <pc:sldMkLst>
          <pc:docMk/>
          <pc:sldMk cId="3193278394" sldId="312"/>
        </pc:sldMkLst>
      </pc:sldChg>
      <pc:sldChg chg="del">
        <pc:chgData name="Md. Mainuddin" userId="531e089c6c99dc92" providerId="LiveId" clId="{1C0CB2EA-52A7-41CC-B749-39842BB999E4}" dt="2019-10-21T01:03:07.390" v="292" actId="2696"/>
        <pc:sldMkLst>
          <pc:docMk/>
          <pc:sldMk cId="717520032" sldId="313"/>
        </pc:sldMkLst>
      </pc:sldChg>
      <pc:sldChg chg="del">
        <pc:chgData name="Md. Mainuddin" userId="531e089c6c99dc92" providerId="LiveId" clId="{1C0CB2EA-52A7-41CC-B749-39842BB999E4}" dt="2019-10-21T01:03:07.398" v="293" actId="2696"/>
        <pc:sldMkLst>
          <pc:docMk/>
          <pc:sldMk cId="833396867" sldId="314"/>
        </pc:sldMkLst>
      </pc:sldChg>
      <pc:sldChg chg="del">
        <pc:chgData name="Md. Mainuddin" userId="531e089c6c99dc92" providerId="LiveId" clId="{1C0CB2EA-52A7-41CC-B749-39842BB999E4}" dt="2019-10-21T01:03:07.401" v="294" actId="2696"/>
        <pc:sldMkLst>
          <pc:docMk/>
          <pc:sldMk cId="1559184455" sldId="315"/>
        </pc:sldMkLst>
      </pc:sldChg>
      <pc:sldChg chg="del">
        <pc:chgData name="Md. Mainuddin" userId="531e089c6c99dc92" providerId="LiveId" clId="{1C0CB2EA-52A7-41CC-B749-39842BB999E4}" dt="2019-10-21T01:03:07.405" v="295" actId="2696"/>
        <pc:sldMkLst>
          <pc:docMk/>
          <pc:sldMk cId="54677394" sldId="316"/>
        </pc:sldMkLst>
      </pc:sldChg>
      <pc:sldChg chg="del">
        <pc:chgData name="Md. Mainuddin" userId="531e089c6c99dc92" providerId="LiveId" clId="{1C0CB2EA-52A7-41CC-B749-39842BB999E4}" dt="2019-10-21T01:03:07.414" v="296" actId="2696"/>
        <pc:sldMkLst>
          <pc:docMk/>
          <pc:sldMk cId="4039353735" sldId="317"/>
        </pc:sldMkLst>
      </pc:sldChg>
      <pc:sldChg chg="del">
        <pc:chgData name="Md. Mainuddin" userId="531e089c6c99dc92" providerId="LiveId" clId="{1C0CB2EA-52A7-41CC-B749-39842BB999E4}" dt="2019-10-21T01:03:07.417" v="297" actId="2696"/>
        <pc:sldMkLst>
          <pc:docMk/>
          <pc:sldMk cId="3445041537" sldId="318"/>
        </pc:sldMkLst>
      </pc:sldChg>
      <pc:sldChg chg="modSp add">
        <pc:chgData name="Md. Mainuddin" userId="531e089c6c99dc92" providerId="LiveId" clId="{1C0CB2EA-52A7-41CC-B749-39842BB999E4}" dt="2019-10-21T00:57:07.860" v="193" actId="27636"/>
        <pc:sldMkLst>
          <pc:docMk/>
          <pc:sldMk cId="1205474064" sldId="319"/>
        </pc:sldMkLst>
        <pc:spChg chg="mod">
          <ac:chgData name="Md. Mainuddin" userId="531e089c6c99dc92" providerId="LiveId" clId="{1C0CB2EA-52A7-41CC-B749-39842BB999E4}" dt="2019-10-21T00:55:50.543" v="152" actId="20577"/>
          <ac:spMkLst>
            <pc:docMk/>
            <pc:sldMk cId="1205474064" sldId="319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00:57:07.860" v="193" actId="27636"/>
          <ac:spMkLst>
            <pc:docMk/>
            <pc:sldMk cId="1205474064" sldId="319"/>
            <ac:spMk id="3" creationId="{00000000-0000-0000-0000-000000000000}"/>
          </ac:spMkLst>
        </pc:spChg>
      </pc:sldChg>
      <pc:sldChg chg="addSp delSp modSp add">
        <pc:chgData name="Md. Mainuddin" userId="531e089c6c99dc92" providerId="LiveId" clId="{1C0CB2EA-52A7-41CC-B749-39842BB999E4}" dt="2019-10-21T18:04:48.382" v="2330"/>
        <pc:sldMkLst>
          <pc:docMk/>
          <pc:sldMk cId="2920135735" sldId="320"/>
        </pc:sldMkLst>
        <pc:spChg chg="mod">
          <ac:chgData name="Md. Mainuddin" userId="531e089c6c99dc92" providerId="LiveId" clId="{1C0CB2EA-52A7-41CC-B749-39842BB999E4}" dt="2019-10-21T18:04:48.382" v="2330"/>
          <ac:spMkLst>
            <pc:docMk/>
            <pc:sldMk cId="2920135735" sldId="320"/>
            <ac:spMk id="2" creationId="{00000000-0000-0000-0000-000000000000}"/>
          </ac:spMkLst>
        </pc:spChg>
        <pc:picChg chg="add">
          <ac:chgData name="Md. Mainuddin" userId="531e089c6c99dc92" providerId="LiveId" clId="{1C0CB2EA-52A7-41CC-B749-39842BB999E4}" dt="2019-10-21T16:29:16.537" v="309"/>
          <ac:picMkLst>
            <pc:docMk/>
            <pc:sldMk cId="2920135735" sldId="320"/>
            <ac:picMk id="3" creationId="{AA1357DB-80CC-44C2-A048-B6272F576747}"/>
          </ac:picMkLst>
        </pc:picChg>
        <pc:picChg chg="del">
          <ac:chgData name="Md. Mainuddin" userId="531e089c6c99dc92" providerId="LiveId" clId="{1C0CB2EA-52A7-41CC-B749-39842BB999E4}" dt="2019-10-21T16:29:15.978" v="308" actId="478"/>
          <ac:picMkLst>
            <pc:docMk/>
            <pc:sldMk cId="2920135735" sldId="320"/>
            <ac:picMk id="20" creationId="{6C5637BF-337C-441F-9033-B2E97F0C3CE0}"/>
          </ac:picMkLst>
        </pc:picChg>
      </pc:sldChg>
      <pc:sldChg chg="addSp delSp modSp add">
        <pc:chgData name="Md. Mainuddin" userId="531e089c6c99dc92" providerId="LiveId" clId="{1C0CB2EA-52A7-41CC-B749-39842BB999E4}" dt="2019-10-21T18:04:58.079" v="2332"/>
        <pc:sldMkLst>
          <pc:docMk/>
          <pc:sldMk cId="1323127589" sldId="321"/>
        </pc:sldMkLst>
        <pc:spChg chg="mod">
          <ac:chgData name="Md. Mainuddin" userId="531e089c6c99dc92" providerId="LiveId" clId="{1C0CB2EA-52A7-41CC-B749-39842BB999E4}" dt="2019-10-21T18:04:58.079" v="2332"/>
          <ac:spMkLst>
            <pc:docMk/>
            <pc:sldMk cId="1323127589" sldId="321"/>
            <ac:spMk id="2" creationId="{00000000-0000-0000-0000-000000000000}"/>
          </ac:spMkLst>
        </pc:spChg>
        <pc:spChg chg="add mod">
          <ac:chgData name="Md. Mainuddin" userId="531e089c6c99dc92" providerId="LiveId" clId="{1C0CB2EA-52A7-41CC-B749-39842BB999E4}" dt="2019-10-21T16:36:02.300" v="564" actId="20577"/>
          <ac:spMkLst>
            <pc:docMk/>
            <pc:sldMk cId="1323127589" sldId="321"/>
            <ac:spMk id="5" creationId="{44CB3B5B-847E-4A69-89D5-A1607CFC1AB1}"/>
          </ac:spMkLst>
        </pc:spChg>
        <pc:picChg chg="del">
          <ac:chgData name="Md. Mainuddin" userId="531e089c6c99dc92" providerId="LiveId" clId="{1C0CB2EA-52A7-41CC-B749-39842BB999E4}" dt="2019-10-21T16:32:05.525" v="362" actId="478"/>
          <ac:picMkLst>
            <pc:docMk/>
            <pc:sldMk cId="1323127589" sldId="321"/>
            <ac:picMk id="3" creationId="{AA1357DB-80CC-44C2-A048-B6272F576747}"/>
          </ac:picMkLst>
        </pc:picChg>
        <pc:picChg chg="add mod">
          <ac:chgData name="Md. Mainuddin" userId="531e089c6c99dc92" providerId="LiveId" clId="{1C0CB2EA-52A7-41CC-B749-39842BB999E4}" dt="2019-10-21T16:34:20.936" v="537" actId="1076"/>
          <ac:picMkLst>
            <pc:docMk/>
            <pc:sldMk cId="1323127589" sldId="321"/>
            <ac:picMk id="4" creationId="{E63E664C-694B-4C23-984D-FB6316DDA6BC}"/>
          </ac:picMkLst>
        </pc:picChg>
      </pc:sldChg>
      <pc:sldChg chg="delSp modSp add">
        <pc:chgData name="Md. Mainuddin" userId="531e089c6c99dc92" providerId="LiveId" clId="{1C0CB2EA-52A7-41CC-B749-39842BB999E4}" dt="2019-10-21T16:47:48.391" v="677" actId="403"/>
        <pc:sldMkLst>
          <pc:docMk/>
          <pc:sldMk cId="1106420024" sldId="322"/>
        </pc:sldMkLst>
        <pc:spChg chg="mod">
          <ac:chgData name="Md. Mainuddin" userId="531e089c6c99dc92" providerId="LiveId" clId="{1C0CB2EA-52A7-41CC-B749-39842BB999E4}" dt="2019-10-21T16:47:33.644" v="672" actId="20577"/>
          <ac:spMkLst>
            <pc:docMk/>
            <pc:sldMk cId="1106420024" sldId="322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6:47:48.391" v="677" actId="403"/>
          <ac:spMkLst>
            <pc:docMk/>
            <pc:sldMk cId="1106420024" sldId="322"/>
            <ac:spMk id="5" creationId="{44CB3B5B-847E-4A69-89D5-A1607CFC1AB1}"/>
          </ac:spMkLst>
        </pc:spChg>
        <pc:picChg chg="del">
          <ac:chgData name="Md. Mainuddin" userId="531e089c6c99dc92" providerId="LiveId" clId="{1C0CB2EA-52A7-41CC-B749-39842BB999E4}" dt="2019-10-21T16:38:17.282" v="566" actId="478"/>
          <ac:picMkLst>
            <pc:docMk/>
            <pc:sldMk cId="1106420024" sldId="322"/>
            <ac:picMk id="4" creationId="{E63E664C-694B-4C23-984D-FB6316DDA6BC}"/>
          </ac:picMkLst>
        </pc:picChg>
      </pc:sldChg>
      <pc:sldChg chg="modSp add">
        <pc:chgData name="Md. Mainuddin" userId="531e089c6c99dc92" providerId="LiveId" clId="{1C0CB2EA-52A7-41CC-B749-39842BB999E4}" dt="2019-10-21T16:57:38.652" v="934" actId="20577"/>
        <pc:sldMkLst>
          <pc:docMk/>
          <pc:sldMk cId="1692701886" sldId="323"/>
        </pc:sldMkLst>
        <pc:spChg chg="mod">
          <ac:chgData name="Md. Mainuddin" userId="531e089c6c99dc92" providerId="LiveId" clId="{1C0CB2EA-52A7-41CC-B749-39842BB999E4}" dt="2019-10-21T16:57:38.652" v="934" actId="20577"/>
          <ac:spMkLst>
            <pc:docMk/>
            <pc:sldMk cId="1692701886" sldId="323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6:51:24.726" v="734" actId="6549"/>
          <ac:spMkLst>
            <pc:docMk/>
            <pc:sldMk cId="1692701886" sldId="323"/>
            <ac:spMk id="5" creationId="{44CB3B5B-847E-4A69-89D5-A1607CFC1AB1}"/>
          </ac:spMkLst>
        </pc:spChg>
      </pc:sldChg>
      <pc:sldChg chg="modSp add">
        <pc:chgData name="Md. Mainuddin" userId="531e089c6c99dc92" providerId="LiveId" clId="{1C0CB2EA-52A7-41CC-B749-39842BB999E4}" dt="2019-10-21T18:04:30.392" v="2328"/>
        <pc:sldMkLst>
          <pc:docMk/>
          <pc:sldMk cId="2949807997" sldId="324"/>
        </pc:sldMkLst>
        <pc:spChg chg="mod">
          <ac:chgData name="Md. Mainuddin" userId="531e089c6c99dc92" providerId="LiveId" clId="{1C0CB2EA-52A7-41CC-B749-39842BB999E4}" dt="2019-10-21T18:04:30.392" v="2328"/>
          <ac:spMkLst>
            <pc:docMk/>
            <pc:sldMk cId="2949807997" sldId="324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06:32.831" v="1219" actId="20577"/>
          <ac:spMkLst>
            <pc:docMk/>
            <pc:sldMk cId="2949807997" sldId="324"/>
            <ac:spMk id="5" creationId="{44CB3B5B-847E-4A69-89D5-A1607CFC1AB1}"/>
          </ac:spMkLst>
        </pc:spChg>
      </pc:sldChg>
      <pc:sldChg chg="modSp add">
        <pc:chgData name="Md. Mainuddin" userId="531e089c6c99dc92" providerId="LiveId" clId="{1C0CB2EA-52A7-41CC-B749-39842BB999E4}" dt="2019-10-21T18:04:27.419" v="2327"/>
        <pc:sldMkLst>
          <pc:docMk/>
          <pc:sldMk cId="4104456759" sldId="325"/>
        </pc:sldMkLst>
        <pc:spChg chg="mod">
          <ac:chgData name="Md. Mainuddin" userId="531e089c6c99dc92" providerId="LiveId" clId="{1C0CB2EA-52A7-41CC-B749-39842BB999E4}" dt="2019-10-21T18:04:27.419" v="2327"/>
          <ac:spMkLst>
            <pc:docMk/>
            <pc:sldMk cId="4104456759" sldId="325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6:56:46.285" v="902" actId="6549"/>
          <ac:spMkLst>
            <pc:docMk/>
            <pc:sldMk cId="4104456759" sldId="325"/>
            <ac:spMk id="5" creationId="{44CB3B5B-847E-4A69-89D5-A1607CFC1AB1}"/>
          </ac:spMkLst>
        </pc:spChg>
      </pc:sldChg>
      <pc:sldChg chg="modSp add">
        <pc:chgData name="Md. Mainuddin" userId="531e089c6c99dc92" providerId="LiveId" clId="{1C0CB2EA-52A7-41CC-B749-39842BB999E4}" dt="2019-10-21T20:01:48.102" v="2496" actId="6549"/>
        <pc:sldMkLst>
          <pc:docMk/>
          <pc:sldMk cId="2687011240" sldId="326"/>
        </pc:sldMkLst>
        <pc:spChg chg="mod">
          <ac:chgData name="Md. Mainuddin" userId="531e089c6c99dc92" providerId="LiveId" clId="{1C0CB2EA-52A7-41CC-B749-39842BB999E4}" dt="2019-10-21T18:04:22.713" v="2325"/>
          <ac:spMkLst>
            <pc:docMk/>
            <pc:sldMk cId="2687011240" sldId="326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20:01:48.102" v="2496" actId="6549"/>
          <ac:spMkLst>
            <pc:docMk/>
            <pc:sldMk cId="2687011240" sldId="326"/>
            <ac:spMk id="5" creationId="{44CB3B5B-847E-4A69-89D5-A1607CFC1AB1}"/>
          </ac:spMkLst>
        </pc:spChg>
      </pc:sldChg>
      <pc:sldChg chg="modSp add">
        <pc:chgData name="Md. Mainuddin" userId="531e089c6c99dc92" providerId="LiveId" clId="{1C0CB2EA-52A7-41CC-B749-39842BB999E4}" dt="2019-10-21T18:04:17.456" v="2323"/>
        <pc:sldMkLst>
          <pc:docMk/>
          <pc:sldMk cId="1082221819" sldId="327"/>
        </pc:sldMkLst>
        <pc:spChg chg="mod">
          <ac:chgData name="Md. Mainuddin" userId="531e089c6c99dc92" providerId="LiveId" clId="{1C0CB2EA-52A7-41CC-B749-39842BB999E4}" dt="2019-10-21T18:04:17.456" v="2323"/>
          <ac:spMkLst>
            <pc:docMk/>
            <pc:sldMk cId="1082221819" sldId="327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05:43.247" v="1211" actId="2711"/>
          <ac:spMkLst>
            <pc:docMk/>
            <pc:sldMk cId="1082221819" sldId="327"/>
            <ac:spMk id="5" creationId="{44CB3B5B-847E-4A69-89D5-A1607CFC1AB1}"/>
          </ac:spMkLst>
        </pc:spChg>
      </pc:sldChg>
      <pc:sldChg chg="addSp delSp modSp add">
        <pc:chgData name="Md. Mainuddin" userId="531e089c6c99dc92" providerId="LiveId" clId="{1C0CB2EA-52A7-41CC-B749-39842BB999E4}" dt="2019-10-21T18:04:11.271" v="2320"/>
        <pc:sldMkLst>
          <pc:docMk/>
          <pc:sldMk cId="1874543344" sldId="328"/>
        </pc:sldMkLst>
        <pc:spChg chg="mod">
          <ac:chgData name="Md. Mainuddin" userId="531e089c6c99dc92" providerId="LiveId" clId="{1C0CB2EA-52A7-41CC-B749-39842BB999E4}" dt="2019-10-21T18:04:11.271" v="2320"/>
          <ac:spMkLst>
            <pc:docMk/>
            <pc:sldMk cId="1874543344" sldId="328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10:33.207" v="1276" actId="20577"/>
          <ac:spMkLst>
            <pc:docMk/>
            <pc:sldMk cId="1874543344" sldId="328"/>
            <ac:spMk id="5" creationId="{44CB3B5B-847E-4A69-89D5-A1607CFC1AB1}"/>
          </ac:spMkLst>
        </pc:spChg>
        <pc:picChg chg="add del mod">
          <ac:chgData name="Md. Mainuddin" userId="531e089c6c99dc92" providerId="LiveId" clId="{1C0CB2EA-52A7-41CC-B749-39842BB999E4}" dt="2019-10-21T17:10:35.165" v="1277" actId="478"/>
          <ac:picMkLst>
            <pc:docMk/>
            <pc:sldMk cId="1874543344" sldId="328"/>
            <ac:picMk id="3" creationId="{B688B846-0A3E-4846-874B-2F246C29D232}"/>
          </ac:picMkLst>
        </pc:picChg>
        <pc:picChg chg="add mod">
          <ac:chgData name="Md. Mainuddin" userId="531e089c6c99dc92" providerId="LiveId" clId="{1C0CB2EA-52A7-41CC-B749-39842BB999E4}" dt="2019-10-21T17:10:41.767" v="1280" actId="14100"/>
          <ac:picMkLst>
            <pc:docMk/>
            <pc:sldMk cId="1874543344" sldId="328"/>
            <ac:picMk id="4" creationId="{F54CB997-4AD0-4CD2-8698-201A81594824}"/>
          </ac:picMkLst>
        </pc:picChg>
      </pc:sldChg>
      <pc:sldChg chg="addSp delSp modSp add">
        <pc:chgData name="Md. Mainuddin" userId="531e089c6c99dc92" providerId="LiveId" clId="{1C0CB2EA-52A7-41CC-B749-39842BB999E4}" dt="2019-10-21T18:04:04.535" v="2317"/>
        <pc:sldMkLst>
          <pc:docMk/>
          <pc:sldMk cId="2939606306" sldId="329"/>
        </pc:sldMkLst>
        <pc:spChg chg="mod">
          <ac:chgData name="Md. Mainuddin" userId="531e089c6c99dc92" providerId="LiveId" clId="{1C0CB2EA-52A7-41CC-B749-39842BB999E4}" dt="2019-10-21T18:04:04.535" v="2317"/>
          <ac:spMkLst>
            <pc:docMk/>
            <pc:sldMk cId="2939606306" sldId="329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12:51.070" v="1303" actId="20577"/>
          <ac:spMkLst>
            <pc:docMk/>
            <pc:sldMk cId="2939606306" sldId="329"/>
            <ac:spMk id="5" creationId="{44CB3B5B-847E-4A69-89D5-A1607CFC1AB1}"/>
          </ac:spMkLst>
        </pc:spChg>
        <pc:picChg chg="add mod">
          <ac:chgData name="Md. Mainuddin" userId="531e089c6c99dc92" providerId="LiveId" clId="{1C0CB2EA-52A7-41CC-B749-39842BB999E4}" dt="2019-10-21T17:12:35.186" v="1300" actId="1076"/>
          <ac:picMkLst>
            <pc:docMk/>
            <pc:sldMk cId="2939606306" sldId="329"/>
            <ac:picMk id="3" creationId="{82C304C4-CEF5-4844-B71D-F4FB532EC4CB}"/>
          </ac:picMkLst>
        </pc:picChg>
        <pc:picChg chg="del">
          <ac:chgData name="Md. Mainuddin" userId="531e089c6c99dc92" providerId="LiveId" clId="{1C0CB2EA-52A7-41CC-B749-39842BB999E4}" dt="2019-10-21T17:12:27.893" v="1296" actId="478"/>
          <ac:picMkLst>
            <pc:docMk/>
            <pc:sldMk cId="2939606306" sldId="329"/>
            <ac:picMk id="4" creationId="{F54CB997-4AD0-4CD2-8698-201A81594824}"/>
          </ac:picMkLst>
        </pc:picChg>
      </pc:sldChg>
      <pc:sldChg chg="addSp delSp modSp add">
        <pc:chgData name="Md. Mainuddin" userId="531e089c6c99dc92" providerId="LiveId" clId="{1C0CB2EA-52A7-41CC-B749-39842BB999E4}" dt="2019-10-21T20:02:04.566" v="2497"/>
        <pc:sldMkLst>
          <pc:docMk/>
          <pc:sldMk cId="1642509690" sldId="330"/>
        </pc:sldMkLst>
        <pc:spChg chg="mod">
          <ac:chgData name="Md. Mainuddin" userId="531e089c6c99dc92" providerId="LiveId" clId="{1C0CB2EA-52A7-41CC-B749-39842BB999E4}" dt="2019-10-21T20:02:04.566" v="2497"/>
          <ac:spMkLst>
            <pc:docMk/>
            <pc:sldMk cId="1642509690" sldId="330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13:49.789" v="1312" actId="20577"/>
          <ac:spMkLst>
            <pc:docMk/>
            <pc:sldMk cId="1642509690" sldId="330"/>
            <ac:spMk id="5" creationId="{44CB3B5B-847E-4A69-89D5-A1607CFC1AB1}"/>
          </ac:spMkLst>
        </pc:spChg>
        <pc:picChg chg="del">
          <ac:chgData name="Md. Mainuddin" userId="531e089c6c99dc92" providerId="LiveId" clId="{1C0CB2EA-52A7-41CC-B749-39842BB999E4}" dt="2019-10-21T17:14:03.885" v="1313" actId="478"/>
          <ac:picMkLst>
            <pc:docMk/>
            <pc:sldMk cId="1642509690" sldId="330"/>
            <ac:picMk id="3" creationId="{82C304C4-CEF5-4844-B71D-F4FB532EC4CB}"/>
          </ac:picMkLst>
        </pc:picChg>
        <pc:picChg chg="add mod">
          <ac:chgData name="Md. Mainuddin" userId="531e089c6c99dc92" providerId="LiveId" clId="{1C0CB2EA-52A7-41CC-B749-39842BB999E4}" dt="2019-10-21T17:14:11.689" v="1316" actId="14100"/>
          <ac:picMkLst>
            <pc:docMk/>
            <pc:sldMk cId="1642509690" sldId="330"/>
            <ac:picMk id="4" creationId="{209A2891-4BA1-40D2-B398-2809081BF2A6}"/>
          </ac:picMkLst>
        </pc:picChg>
      </pc:sldChg>
      <pc:sldChg chg="addSp delSp modSp add">
        <pc:chgData name="Md. Mainuddin" userId="531e089c6c99dc92" providerId="LiveId" clId="{1C0CB2EA-52A7-41CC-B749-39842BB999E4}" dt="2019-10-21T18:04:01.566" v="2316"/>
        <pc:sldMkLst>
          <pc:docMk/>
          <pc:sldMk cId="3014749576" sldId="331"/>
        </pc:sldMkLst>
        <pc:spChg chg="mod">
          <ac:chgData name="Md. Mainuddin" userId="531e089c6c99dc92" providerId="LiveId" clId="{1C0CB2EA-52A7-41CC-B749-39842BB999E4}" dt="2019-10-21T18:04:01.566" v="2316"/>
          <ac:spMkLst>
            <pc:docMk/>
            <pc:sldMk cId="3014749576" sldId="331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15:23.468" v="1344" actId="20577"/>
          <ac:spMkLst>
            <pc:docMk/>
            <pc:sldMk cId="3014749576" sldId="331"/>
            <ac:spMk id="5" creationId="{44CB3B5B-847E-4A69-89D5-A1607CFC1AB1}"/>
          </ac:spMkLst>
        </pc:spChg>
        <pc:picChg chg="add mod">
          <ac:chgData name="Md. Mainuddin" userId="531e089c6c99dc92" providerId="LiveId" clId="{1C0CB2EA-52A7-41CC-B749-39842BB999E4}" dt="2019-10-21T17:15:11.207" v="1322" actId="1076"/>
          <ac:picMkLst>
            <pc:docMk/>
            <pc:sldMk cId="3014749576" sldId="331"/>
            <ac:picMk id="3" creationId="{65E451A3-C2FA-4D50-B51C-7FA047D2D7AA}"/>
          </ac:picMkLst>
        </pc:picChg>
        <pc:picChg chg="del">
          <ac:chgData name="Md. Mainuddin" userId="531e089c6c99dc92" providerId="LiveId" clId="{1C0CB2EA-52A7-41CC-B749-39842BB999E4}" dt="2019-10-21T17:15:03.464" v="1318" actId="478"/>
          <ac:picMkLst>
            <pc:docMk/>
            <pc:sldMk cId="3014749576" sldId="331"/>
            <ac:picMk id="4" creationId="{209A2891-4BA1-40D2-B398-2809081BF2A6}"/>
          </ac:picMkLst>
        </pc:picChg>
      </pc:sldChg>
      <pc:sldChg chg="delSp modSp add">
        <pc:chgData name="Md. Mainuddin" userId="531e089c6c99dc92" providerId="LiveId" clId="{1C0CB2EA-52A7-41CC-B749-39842BB999E4}" dt="2019-10-21T17:55:32.232" v="2187" actId="20577"/>
        <pc:sldMkLst>
          <pc:docMk/>
          <pc:sldMk cId="1687540878" sldId="332"/>
        </pc:sldMkLst>
        <pc:spChg chg="mod">
          <ac:chgData name="Md. Mainuddin" userId="531e089c6c99dc92" providerId="LiveId" clId="{1C0CB2EA-52A7-41CC-B749-39842BB999E4}" dt="2019-10-21T17:55:32.232" v="2187" actId="20577"/>
          <ac:spMkLst>
            <pc:docMk/>
            <pc:sldMk cId="1687540878" sldId="332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19:19.590" v="1377" actId="13926"/>
          <ac:spMkLst>
            <pc:docMk/>
            <pc:sldMk cId="1687540878" sldId="332"/>
            <ac:spMk id="5" creationId="{44CB3B5B-847E-4A69-89D5-A1607CFC1AB1}"/>
          </ac:spMkLst>
        </pc:spChg>
        <pc:picChg chg="del">
          <ac:chgData name="Md. Mainuddin" userId="531e089c6c99dc92" providerId="LiveId" clId="{1C0CB2EA-52A7-41CC-B749-39842BB999E4}" dt="2019-10-21T17:16:48.915" v="1352" actId="478"/>
          <ac:picMkLst>
            <pc:docMk/>
            <pc:sldMk cId="1687540878" sldId="332"/>
            <ac:picMk id="3" creationId="{65E451A3-C2FA-4D50-B51C-7FA047D2D7AA}"/>
          </ac:picMkLst>
        </pc:picChg>
      </pc:sldChg>
      <pc:sldChg chg="addSp modSp add">
        <pc:chgData name="Md. Mainuddin" userId="531e089c6c99dc92" providerId="LiveId" clId="{1C0CB2EA-52A7-41CC-B749-39842BB999E4}" dt="2019-10-21T17:55:40.862" v="2188"/>
        <pc:sldMkLst>
          <pc:docMk/>
          <pc:sldMk cId="2962316853" sldId="333"/>
        </pc:sldMkLst>
        <pc:spChg chg="mod">
          <ac:chgData name="Md. Mainuddin" userId="531e089c6c99dc92" providerId="LiveId" clId="{1C0CB2EA-52A7-41CC-B749-39842BB999E4}" dt="2019-10-21T17:55:40.862" v="2188"/>
          <ac:spMkLst>
            <pc:docMk/>
            <pc:sldMk cId="2962316853" sldId="333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21:56.584" v="1402" actId="14100"/>
          <ac:spMkLst>
            <pc:docMk/>
            <pc:sldMk cId="2962316853" sldId="333"/>
            <ac:spMk id="5" creationId="{44CB3B5B-847E-4A69-89D5-A1607CFC1AB1}"/>
          </ac:spMkLst>
        </pc:spChg>
        <pc:picChg chg="add mod">
          <ac:chgData name="Md. Mainuddin" userId="531e089c6c99dc92" providerId="LiveId" clId="{1C0CB2EA-52A7-41CC-B749-39842BB999E4}" dt="2019-10-21T17:22:03.955" v="1405" actId="1076"/>
          <ac:picMkLst>
            <pc:docMk/>
            <pc:sldMk cId="2962316853" sldId="333"/>
            <ac:picMk id="3" creationId="{86CD2D6F-E3F8-4BF1-8FF6-434E5D0BD090}"/>
          </ac:picMkLst>
        </pc:picChg>
      </pc:sldChg>
      <pc:sldChg chg="delSp modSp add">
        <pc:chgData name="Md. Mainuddin" userId="531e089c6c99dc92" providerId="LiveId" clId="{1C0CB2EA-52A7-41CC-B749-39842BB999E4}" dt="2019-10-21T17:56:09.232" v="2212"/>
        <pc:sldMkLst>
          <pc:docMk/>
          <pc:sldMk cId="4158574351" sldId="334"/>
        </pc:sldMkLst>
        <pc:spChg chg="mod">
          <ac:chgData name="Md. Mainuddin" userId="531e089c6c99dc92" providerId="LiveId" clId="{1C0CB2EA-52A7-41CC-B749-39842BB999E4}" dt="2019-10-21T17:56:09.232" v="2212"/>
          <ac:spMkLst>
            <pc:docMk/>
            <pc:sldMk cId="4158574351" sldId="334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26:34.015" v="1598" actId="20577"/>
          <ac:spMkLst>
            <pc:docMk/>
            <pc:sldMk cId="4158574351" sldId="334"/>
            <ac:spMk id="5" creationId="{44CB3B5B-847E-4A69-89D5-A1607CFC1AB1}"/>
          </ac:spMkLst>
        </pc:spChg>
        <pc:picChg chg="del">
          <ac:chgData name="Md. Mainuddin" userId="531e089c6c99dc92" providerId="LiveId" clId="{1C0CB2EA-52A7-41CC-B749-39842BB999E4}" dt="2019-10-21T17:23:28.174" v="1444" actId="478"/>
          <ac:picMkLst>
            <pc:docMk/>
            <pc:sldMk cId="4158574351" sldId="334"/>
            <ac:picMk id="3" creationId="{86CD2D6F-E3F8-4BF1-8FF6-434E5D0BD090}"/>
          </ac:picMkLst>
        </pc:picChg>
      </pc:sldChg>
      <pc:sldChg chg="addSp modSp add">
        <pc:chgData name="Md. Mainuddin" userId="531e089c6c99dc92" providerId="LiveId" clId="{1C0CB2EA-52A7-41CC-B749-39842BB999E4}" dt="2019-10-21T17:28:19.057" v="1622" actId="1076"/>
        <pc:sldMkLst>
          <pc:docMk/>
          <pc:sldMk cId="890813774" sldId="335"/>
        </pc:sldMkLst>
        <pc:spChg chg="mod">
          <ac:chgData name="Md. Mainuddin" userId="531e089c6c99dc92" providerId="LiveId" clId="{1C0CB2EA-52A7-41CC-B749-39842BB999E4}" dt="2019-10-21T17:28:15.469" v="1621" actId="27636"/>
          <ac:spMkLst>
            <pc:docMk/>
            <pc:sldMk cId="890813774" sldId="335"/>
            <ac:spMk id="5" creationId="{44CB3B5B-847E-4A69-89D5-A1607CFC1AB1}"/>
          </ac:spMkLst>
        </pc:spChg>
        <pc:picChg chg="add mod">
          <ac:chgData name="Md. Mainuddin" userId="531e089c6c99dc92" providerId="LiveId" clId="{1C0CB2EA-52A7-41CC-B749-39842BB999E4}" dt="2019-10-21T17:28:19.057" v="1622" actId="1076"/>
          <ac:picMkLst>
            <pc:docMk/>
            <pc:sldMk cId="890813774" sldId="335"/>
            <ac:picMk id="3" creationId="{EC6A41EF-25AD-498C-B221-8DB8D20AD5CA}"/>
          </ac:picMkLst>
        </pc:picChg>
      </pc:sldChg>
      <pc:sldChg chg="delSp modSp add">
        <pc:chgData name="Md. Mainuddin" userId="531e089c6c99dc92" providerId="LiveId" clId="{1C0CB2EA-52A7-41CC-B749-39842BB999E4}" dt="2019-10-21T17:32:16.346" v="1861" actId="27636"/>
        <pc:sldMkLst>
          <pc:docMk/>
          <pc:sldMk cId="2753342260" sldId="336"/>
        </pc:sldMkLst>
        <pc:spChg chg="mod">
          <ac:chgData name="Md. Mainuddin" userId="531e089c6c99dc92" providerId="LiveId" clId="{1C0CB2EA-52A7-41CC-B749-39842BB999E4}" dt="2019-10-21T17:28:36.325" v="1637" actId="20577"/>
          <ac:spMkLst>
            <pc:docMk/>
            <pc:sldMk cId="2753342260" sldId="336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32:16.346" v="1861" actId="27636"/>
          <ac:spMkLst>
            <pc:docMk/>
            <pc:sldMk cId="2753342260" sldId="336"/>
            <ac:spMk id="5" creationId="{44CB3B5B-847E-4A69-89D5-A1607CFC1AB1}"/>
          </ac:spMkLst>
        </pc:spChg>
        <pc:picChg chg="del">
          <ac:chgData name="Md. Mainuddin" userId="531e089c6c99dc92" providerId="LiveId" clId="{1C0CB2EA-52A7-41CC-B749-39842BB999E4}" dt="2019-10-21T17:28:38.678" v="1638" actId="478"/>
          <ac:picMkLst>
            <pc:docMk/>
            <pc:sldMk cId="2753342260" sldId="336"/>
            <ac:picMk id="3" creationId="{EC6A41EF-25AD-498C-B221-8DB8D20AD5CA}"/>
          </ac:picMkLst>
        </pc:picChg>
      </pc:sldChg>
      <pc:sldChg chg="addSp delSp modSp add">
        <pc:chgData name="Md. Mainuddin" userId="531e089c6c99dc92" providerId="LiveId" clId="{1C0CB2EA-52A7-41CC-B749-39842BB999E4}" dt="2019-10-21T18:16:16.560" v="2461"/>
        <pc:sldMkLst>
          <pc:docMk/>
          <pc:sldMk cId="3710091200" sldId="337"/>
        </pc:sldMkLst>
        <pc:spChg chg="mod">
          <ac:chgData name="Md. Mainuddin" userId="531e089c6c99dc92" providerId="LiveId" clId="{1C0CB2EA-52A7-41CC-B749-39842BB999E4}" dt="2019-10-21T17:34:27.118" v="1877" actId="20577"/>
          <ac:spMkLst>
            <pc:docMk/>
            <pc:sldMk cId="3710091200" sldId="337"/>
            <ac:spMk id="2" creationId="{00000000-0000-0000-0000-000000000000}"/>
          </ac:spMkLst>
        </pc:spChg>
        <pc:spChg chg="add del">
          <ac:chgData name="Md. Mainuddin" userId="531e089c6c99dc92" providerId="LiveId" clId="{1C0CB2EA-52A7-41CC-B749-39842BB999E4}" dt="2019-10-21T17:34:17.975" v="1866"/>
          <ac:spMkLst>
            <pc:docMk/>
            <pc:sldMk cId="3710091200" sldId="337"/>
            <ac:spMk id="4" creationId="{1F0B801D-6228-4835-972E-4A076B50E781}"/>
          </ac:spMkLst>
        </pc:spChg>
        <pc:spChg chg="mod">
          <ac:chgData name="Md. Mainuddin" userId="531e089c6c99dc92" providerId="LiveId" clId="{1C0CB2EA-52A7-41CC-B749-39842BB999E4}" dt="2019-10-21T18:16:16.560" v="2461"/>
          <ac:spMkLst>
            <pc:docMk/>
            <pc:sldMk cId="3710091200" sldId="337"/>
            <ac:spMk id="5" creationId="{44CB3B5B-847E-4A69-89D5-A1607CFC1AB1}"/>
          </ac:spMkLst>
        </pc:spChg>
        <pc:spChg chg="add del">
          <ac:chgData name="Md. Mainuddin" userId="531e089c6c99dc92" providerId="LiveId" clId="{1C0CB2EA-52A7-41CC-B749-39842BB999E4}" dt="2019-10-21T17:34:17.975" v="1866"/>
          <ac:spMkLst>
            <pc:docMk/>
            <pc:sldMk cId="3710091200" sldId="337"/>
            <ac:spMk id="6" creationId="{99A61C41-400B-4B75-BCE3-5AA767E431F7}"/>
          </ac:spMkLst>
        </pc:spChg>
        <pc:spChg chg="add del">
          <ac:chgData name="Md. Mainuddin" userId="531e089c6c99dc92" providerId="LiveId" clId="{1C0CB2EA-52A7-41CC-B749-39842BB999E4}" dt="2019-10-21T17:34:17.975" v="1866"/>
          <ac:spMkLst>
            <pc:docMk/>
            <pc:sldMk cId="3710091200" sldId="337"/>
            <ac:spMk id="7" creationId="{A24FB9F4-E5F4-465E-B5BE-A81FB3075F4D}"/>
          </ac:spMkLst>
        </pc:spChg>
        <pc:spChg chg="add del">
          <ac:chgData name="Md. Mainuddin" userId="531e089c6c99dc92" providerId="LiveId" clId="{1C0CB2EA-52A7-41CC-B749-39842BB999E4}" dt="2019-10-21T17:34:17.975" v="1866"/>
          <ac:spMkLst>
            <pc:docMk/>
            <pc:sldMk cId="3710091200" sldId="337"/>
            <ac:spMk id="8" creationId="{26212389-2AB9-4ECB-A0BC-E97F363D7BDD}"/>
          </ac:spMkLst>
        </pc:spChg>
        <pc:spChg chg="add del">
          <ac:chgData name="Md. Mainuddin" userId="531e089c6c99dc92" providerId="LiveId" clId="{1C0CB2EA-52A7-41CC-B749-39842BB999E4}" dt="2019-10-21T17:34:17.975" v="1866"/>
          <ac:spMkLst>
            <pc:docMk/>
            <pc:sldMk cId="3710091200" sldId="337"/>
            <ac:spMk id="9" creationId="{2FAE58D9-B137-426B-8633-504CD709C648}"/>
          </ac:spMkLst>
        </pc:spChg>
        <pc:spChg chg="add del">
          <ac:chgData name="Md. Mainuddin" userId="531e089c6c99dc92" providerId="LiveId" clId="{1C0CB2EA-52A7-41CC-B749-39842BB999E4}" dt="2019-10-21T17:34:17.975" v="1866"/>
          <ac:spMkLst>
            <pc:docMk/>
            <pc:sldMk cId="3710091200" sldId="337"/>
            <ac:spMk id="10" creationId="{C76C6DDA-94CA-4E54-8C9B-FE5C41079BFF}"/>
          </ac:spMkLst>
        </pc:spChg>
        <pc:spChg chg="add del">
          <ac:chgData name="Md. Mainuddin" userId="531e089c6c99dc92" providerId="LiveId" clId="{1C0CB2EA-52A7-41CC-B749-39842BB999E4}" dt="2019-10-21T17:34:17.975" v="1866"/>
          <ac:spMkLst>
            <pc:docMk/>
            <pc:sldMk cId="3710091200" sldId="337"/>
            <ac:spMk id="11" creationId="{C07BBC81-D70F-489D-A4F7-49C2E62F783D}"/>
          </ac:spMkLst>
        </pc:spChg>
        <pc:spChg chg="add del">
          <ac:chgData name="Md. Mainuddin" userId="531e089c6c99dc92" providerId="LiveId" clId="{1C0CB2EA-52A7-41CC-B749-39842BB999E4}" dt="2019-10-21T17:34:17.975" v="1866"/>
          <ac:spMkLst>
            <pc:docMk/>
            <pc:sldMk cId="3710091200" sldId="337"/>
            <ac:spMk id="12" creationId="{B44ADB34-F92B-4709-8340-D21A469516BB}"/>
          </ac:spMkLst>
        </pc:spChg>
      </pc:sldChg>
      <pc:sldChg chg="modSp add">
        <pc:chgData name="Md. Mainuddin" userId="531e089c6c99dc92" providerId="LiveId" clId="{1C0CB2EA-52A7-41CC-B749-39842BB999E4}" dt="2019-10-21T17:38:06.012" v="1922" actId="179"/>
        <pc:sldMkLst>
          <pc:docMk/>
          <pc:sldMk cId="266093930" sldId="338"/>
        </pc:sldMkLst>
        <pc:spChg chg="mod">
          <ac:chgData name="Md. Mainuddin" userId="531e089c6c99dc92" providerId="LiveId" clId="{1C0CB2EA-52A7-41CC-B749-39842BB999E4}" dt="2019-10-21T17:37:40.511" v="1917" actId="20577"/>
          <ac:spMkLst>
            <pc:docMk/>
            <pc:sldMk cId="266093930" sldId="338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38:06.012" v="1922" actId="179"/>
          <ac:spMkLst>
            <pc:docMk/>
            <pc:sldMk cId="266093930" sldId="338"/>
            <ac:spMk id="5" creationId="{44CB3B5B-847E-4A69-89D5-A1607CFC1AB1}"/>
          </ac:spMkLst>
        </pc:spChg>
      </pc:sldChg>
      <pc:sldChg chg="addSp delSp modSp add ord">
        <pc:chgData name="Md. Mainuddin" userId="531e089c6c99dc92" providerId="LiveId" clId="{1C0CB2EA-52A7-41CC-B749-39842BB999E4}" dt="2019-10-21T17:37:24.087" v="1907"/>
        <pc:sldMkLst>
          <pc:docMk/>
          <pc:sldMk cId="2618730236" sldId="339"/>
        </pc:sldMkLst>
        <pc:spChg chg="del">
          <ac:chgData name="Md. Mainuddin" userId="531e089c6c99dc92" providerId="LiveId" clId="{1C0CB2EA-52A7-41CC-B749-39842BB999E4}" dt="2019-10-21T17:36:31.345" v="1880"/>
          <ac:spMkLst>
            <pc:docMk/>
            <pc:sldMk cId="2618730236" sldId="339"/>
            <ac:spMk id="2" creationId="{EE581E78-8406-4A57-9E5D-8BDEC724A3D8}"/>
          </ac:spMkLst>
        </pc:spChg>
        <pc:spChg chg="del">
          <ac:chgData name="Md. Mainuddin" userId="531e089c6c99dc92" providerId="LiveId" clId="{1C0CB2EA-52A7-41CC-B749-39842BB999E4}" dt="2019-10-21T17:36:31.345" v="1880"/>
          <ac:spMkLst>
            <pc:docMk/>
            <pc:sldMk cId="2618730236" sldId="339"/>
            <ac:spMk id="3" creationId="{419D43D4-91A9-4C15-A4AE-D47002A564F6}"/>
          </ac:spMkLst>
        </pc:spChg>
        <pc:spChg chg="add del mod">
          <ac:chgData name="Md. Mainuddin" userId="531e089c6c99dc92" providerId="LiveId" clId="{1C0CB2EA-52A7-41CC-B749-39842BB999E4}" dt="2019-10-21T17:36:40.583" v="1881"/>
          <ac:spMkLst>
            <pc:docMk/>
            <pc:sldMk cId="2618730236" sldId="339"/>
            <ac:spMk id="4" creationId="{4E41A6B3-3684-475C-8D2F-C0A1D6A1940B}"/>
          </ac:spMkLst>
        </pc:spChg>
        <pc:spChg chg="add del mod">
          <ac:chgData name="Md. Mainuddin" userId="531e089c6c99dc92" providerId="LiveId" clId="{1C0CB2EA-52A7-41CC-B749-39842BB999E4}" dt="2019-10-21T17:36:40.583" v="1881"/>
          <ac:spMkLst>
            <pc:docMk/>
            <pc:sldMk cId="2618730236" sldId="339"/>
            <ac:spMk id="5" creationId="{2C4EDD55-5115-4E4E-8D8A-78992F4EA689}"/>
          </ac:spMkLst>
        </pc:spChg>
        <pc:spChg chg="add mod">
          <ac:chgData name="Md. Mainuddin" userId="531e089c6c99dc92" providerId="LiveId" clId="{1C0CB2EA-52A7-41CC-B749-39842BB999E4}" dt="2019-10-21T17:37:20.202" v="1906" actId="207"/>
          <ac:spMkLst>
            <pc:docMk/>
            <pc:sldMk cId="2618730236" sldId="339"/>
            <ac:spMk id="6" creationId="{12A0630F-42D7-4FF0-AED3-A1A531C22AB6}"/>
          </ac:spMkLst>
        </pc:spChg>
      </pc:sldChg>
      <pc:sldChg chg="modSp add">
        <pc:chgData name="Md. Mainuddin" userId="531e089c6c99dc92" providerId="LiveId" clId="{1C0CB2EA-52A7-41CC-B749-39842BB999E4}" dt="2019-10-21T17:39:16.487" v="1948" actId="14100"/>
        <pc:sldMkLst>
          <pc:docMk/>
          <pc:sldMk cId="684422805" sldId="340"/>
        </pc:sldMkLst>
        <pc:spChg chg="mod">
          <ac:chgData name="Md. Mainuddin" userId="531e089c6c99dc92" providerId="LiveId" clId="{1C0CB2EA-52A7-41CC-B749-39842BB999E4}" dt="2019-10-21T17:38:56.882" v="1947" actId="20577"/>
          <ac:spMkLst>
            <pc:docMk/>
            <pc:sldMk cId="684422805" sldId="340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39:16.487" v="1948" actId="14100"/>
          <ac:spMkLst>
            <pc:docMk/>
            <pc:sldMk cId="684422805" sldId="340"/>
            <ac:spMk id="5" creationId="{44CB3B5B-847E-4A69-89D5-A1607CFC1AB1}"/>
          </ac:spMkLst>
        </pc:spChg>
      </pc:sldChg>
      <pc:sldChg chg="modSp add">
        <pc:chgData name="Md. Mainuddin" userId="531e089c6c99dc92" providerId="LiveId" clId="{1C0CB2EA-52A7-41CC-B749-39842BB999E4}" dt="2019-10-21T17:40:01.750" v="1961" actId="20577"/>
        <pc:sldMkLst>
          <pc:docMk/>
          <pc:sldMk cId="2377552422" sldId="341"/>
        </pc:sldMkLst>
        <pc:spChg chg="mod">
          <ac:chgData name="Md. Mainuddin" userId="531e089c6c99dc92" providerId="LiveId" clId="{1C0CB2EA-52A7-41CC-B749-39842BB999E4}" dt="2019-10-21T17:40:01.750" v="1961" actId="20577"/>
          <ac:spMkLst>
            <pc:docMk/>
            <pc:sldMk cId="2377552422" sldId="341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39:55.801" v="1957" actId="15"/>
          <ac:spMkLst>
            <pc:docMk/>
            <pc:sldMk cId="2377552422" sldId="341"/>
            <ac:spMk id="5" creationId="{44CB3B5B-847E-4A69-89D5-A1607CFC1AB1}"/>
          </ac:spMkLst>
        </pc:spChg>
      </pc:sldChg>
      <pc:sldChg chg="modSp add">
        <pc:chgData name="Md. Mainuddin" userId="531e089c6c99dc92" providerId="LiveId" clId="{1C0CB2EA-52A7-41CC-B749-39842BB999E4}" dt="2019-10-21T17:40:56.248" v="1972" actId="6549"/>
        <pc:sldMkLst>
          <pc:docMk/>
          <pc:sldMk cId="2775961842" sldId="342"/>
        </pc:sldMkLst>
        <pc:spChg chg="mod">
          <ac:chgData name="Md. Mainuddin" userId="531e089c6c99dc92" providerId="LiveId" clId="{1C0CB2EA-52A7-41CC-B749-39842BB999E4}" dt="2019-10-21T17:40:56.248" v="1972" actId="6549"/>
          <ac:spMkLst>
            <pc:docMk/>
            <pc:sldMk cId="2775961842" sldId="342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40:44.667" v="1969" actId="12"/>
          <ac:spMkLst>
            <pc:docMk/>
            <pc:sldMk cId="2775961842" sldId="342"/>
            <ac:spMk id="5" creationId="{44CB3B5B-847E-4A69-89D5-A1607CFC1AB1}"/>
          </ac:spMkLst>
        </pc:spChg>
      </pc:sldChg>
      <pc:sldChg chg="modSp add">
        <pc:chgData name="Md. Mainuddin" userId="531e089c6c99dc92" providerId="LiveId" clId="{1C0CB2EA-52A7-41CC-B749-39842BB999E4}" dt="2019-10-21T17:41:39.845" v="1983" actId="15"/>
        <pc:sldMkLst>
          <pc:docMk/>
          <pc:sldMk cId="2331528976" sldId="343"/>
        </pc:sldMkLst>
        <pc:spChg chg="mod">
          <ac:chgData name="Md. Mainuddin" userId="531e089c6c99dc92" providerId="LiveId" clId="{1C0CB2EA-52A7-41CC-B749-39842BB999E4}" dt="2019-10-21T17:41:17.414" v="1976" actId="6549"/>
          <ac:spMkLst>
            <pc:docMk/>
            <pc:sldMk cId="2331528976" sldId="343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41:39.845" v="1983" actId="15"/>
          <ac:spMkLst>
            <pc:docMk/>
            <pc:sldMk cId="2331528976" sldId="343"/>
            <ac:spMk id="5" creationId="{44CB3B5B-847E-4A69-89D5-A1607CFC1AB1}"/>
          </ac:spMkLst>
        </pc:spChg>
      </pc:sldChg>
      <pc:sldChg chg="addSp modSp add">
        <pc:chgData name="Md. Mainuddin" userId="531e089c6c99dc92" providerId="LiveId" clId="{1C0CB2EA-52A7-41CC-B749-39842BB999E4}" dt="2019-10-21T20:05:50.955" v="2505" actId="1076"/>
        <pc:sldMkLst>
          <pc:docMk/>
          <pc:sldMk cId="1263008897" sldId="344"/>
        </pc:sldMkLst>
        <pc:spChg chg="mod">
          <ac:chgData name="Md. Mainuddin" userId="531e089c6c99dc92" providerId="LiveId" clId="{1C0CB2EA-52A7-41CC-B749-39842BB999E4}" dt="2019-10-21T17:42:22.898" v="1999" actId="6549"/>
          <ac:spMkLst>
            <pc:docMk/>
            <pc:sldMk cId="1263008897" sldId="344"/>
            <ac:spMk id="2" creationId="{00000000-0000-0000-0000-000000000000}"/>
          </ac:spMkLst>
        </pc:spChg>
        <pc:spChg chg="add mod">
          <ac:chgData name="Md. Mainuddin" userId="531e089c6c99dc92" providerId="LiveId" clId="{1C0CB2EA-52A7-41CC-B749-39842BB999E4}" dt="2019-10-21T20:05:50.955" v="2505" actId="1076"/>
          <ac:spMkLst>
            <pc:docMk/>
            <pc:sldMk cId="1263008897" sldId="344"/>
            <ac:spMk id="3" creationId="{365DC1FE-D27C-44B8-A181-5D1904C97D5B}"/>
          </ac:spMkLst>
        </pc:spChg>
        <pc:spChg chg="mod">
          <ac:chgData name="Md. Mainuddin" userId="531e089c6c99dc92" providerId="LiveId" clId="{1C0CB2EA-52A7-41CC-B749-39842BB999E4}" dt="2019-10-21T17:42:10.811" v="1996" actId="15"/>
          <ac:spMkLst>
            <pc:docMk/>
            <pc:sldMk cId="1263008897" sldId="344"/>
            <ac:spMk id="5" creationId="{44CB3B5B-847E-4A69-89D5-A1607CFC1AB1}"/>
          </ac:spMkLst>
        </pc:spChg>
      </pc:sldChg>
      <pc:sldChg chg="addSp modSp add">
        <pc:chgData name="Md. Mainuddin" userId="531e089c6c99dc92" providerId="LiveId" clId="{1C0CB2EA-52A7-41CC-B749-39842BB999E4}" dt="2019-10-21T20:05:46.692" v="2504" actId="1076"/>
        <pc:sldMkLst>
          <pc:docMk/>
          <pc:sldMk cId="1550083713" sldId="345"/>
        </pc:sldMkLst>
        <pc:spChg chg="mod">
          <ac:chgData name="Md. Mainuddin" userId="531e089c6c99dc92" providerId="LiveId" clId="{1C0CB2EA-52A7-41CC-B749-39842BB999E4}" dt="2019-10-21T17:42:38.138" v="2003" actId="6549"/>
          <ac:spMkLst>
            <pc:docMk/>
            <pc:sldMk cId="1550083713" sldId="345"/>
            <ac:spMk id="2" creationId="{00000000-0000-0000-0000-000000000000}"/>
          </ac:spMkLst>
        </pc:spChg>
        <pc:spChg chg="add mod">
          <ac:chgData name="Md. Mainuddin" userId="531e089c6c99dc92" providerId="LiveId" clId="{1C0CB2EA-52A7-41CC-B749-39842BB999E4}" dt="2019-10-21T20:05:46.692" v="2504" actId="1076"/>
          <ac:spMkLst>
            <pc:docMk/>
            <pc:sldMk cId="1550083713" sldId="345"/>
            <ac:spMk id="4" creationId="{CBC85859-BB34-4430-A9C5-999EF851D543}"/>
          </ac:spMkLst>
        </pc:spChg>
        <pc:spChg chg="mod">
          <ac:chgData name="Md. Mainuddin" userId="531e089c6c99dc92" providerId="LiveId" clId="{1C0CB2EA-52A7-41CC-B749-39842BB999E4}" dt="2019-10-21T17:42:51.890" v="2014" actId="12"/>
          <ac:spMkLst>
            <pc:docMk/>
            <pc:sldMk cId="1550083713" sldId="345"/>
            <ac:spMk id="5" creationId="{44CB3B5B-847E-4A69-89D5-A1607CFC1AB1}"/>
          </ac:spMkLst>
        </pc:spChg>
      </pc:sldChg>
      <pc:sldChg chg="modSp add">
        <pc:chgData name="Md. Mainuddin" userId="531e089c6c99dc92" providerId="LiveId" clId="{1C0CB2EA-52A7-41CC-B749-39842BB999E4}" dt="2019-10-21T17:45:20.184" v="2036" actId="6549"/>
        <pc:sldMkLst>
          <pc:docMk/>
          <pc:sldMk cId="1408662256" sldId="346"/>
        </pc:sldMkLst>
        <pc:spChg chg="mod">
          <ac:chgData name="Md. Mainuddin" userId="531e089c6c99dc92" providerId="LiveId" clId="{1C0CB2EA-52A7-41CC-B749-39842BB999E4}" dt="2019-10-21T17:45:20.184" v="2036" actId="6549"/>
          <ac:spMkLst>
            <pc:docMk/>
            <pc:sldMk cId="1408662256" sldId="346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45:02.203" v="2024" actId="403"/>
          <ac:spMkLst>
            <pc:docMk/>
            <pc:sldMk cId="1408662256" sldId="346"/>
            <ac:spMk id="5" creationId="{44CB3B5B-847E-4A69-89D5-A1607CFC1AB1}"/>
          </ac:spMkLst>
        </pc:spChg>
      </pc:sldChg>
      <pc:sldChg chg="addSp modSp add">
        <pc:chgData name="Md. Mainuddin" userId="531e089c6c99dc92" providerId="LiveId" clId="{1C0CB2EA-52A7-41CC-B749-39842BB999E4}" dt="2019-10-21T20:07:22.898" v="2507" actId="27636"/>
        <pc:sldMkLst>
          <pc:docMk/>
          <pc:sldMk cId="1709145048" sldId="347"/>
        </pc:sldMkLst>
        <pc:spChg chg="mod">
          <ac:chgData name="Md. Mainuddin" userId="531e089c6c99dc92" providerId="LiveId" clId="{1C0CB2EA-52A7-41CC-B749-39842BB999E4}" dt="2019-10-21T17:46:31.506" v="2052" actId="6549"/>
          <ac:spMkLst>
            <pc:docMk/>
            <pc:sldMk cId="1709145048" sldId="347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20:07:22.898" v="2507" actId="27636"/>
          <ac:spMkLst>
            <pc:docMk/>
            <pc:sldMk cId="1709145048" sldId="347"/>
            <ac:spMk id="5" creationId="{44CB3B5B-847E-4A69-89D5-A1607CFC1AB1}"/>
          </ac:spMkLst>
        </pc:spChg>
        <pc:picChg chg="add mod">
          <ac:chgData name="Md. Mainuddin" userId="531e089c6c99dc92" providerId="LiveId" clId="{1C0CB2EA-52A7-41CC-B749-39842BB999E4}" dt="2019-10-21T17:47:34.619" v="2062" actId="1076"/>
          <ac:picMkLst>
            <pc:docMk/>
            <pc:sldMk cId="1709145048" sldId="347"/>
            <ac:picMk id="3" creationId="{0E0F3117-FFCC-4844-ACC8-1F0008449BA0}"/>
          </ac:picMkLst>
        </pc:picChg>
      </pc:sldChg>
      <pc:sldChg chg="addSp delSp modSp add">
        <pc:chgData name="Md. Mainuddin" userId="531e089c6c99dc92" providerId="LiveId" clId="{1C0CB2EA-52A7-41CC-B749-39842BB999E4}" dt="2019-10-21T20:02:12.723" v="2499"/>
        <pc:sldMkLst>
          <pc:docMk/>
          <pc:sldMk cId="846431074" sldId="348"/>
        </pc:sldMkLst>
        <pc:spChg chg="mod">
          <ac:chgData name="Md. Mainuddin" userId="531e089c6c99dc92" providerId="LiveId" clId="{1C0CB2EA-52A7-41CC-B749-39842BB999E4}" dt="2019-10-21T20:02:12.723" v="2499"/>
          <ac:spMkLst>
            <pc:docMk/>
            <pc:sldMk cId="846431074" sldId="348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7:58:54.795" v="2240"/>
          <ac:spMkLst>
            <pc:docMk/>
            <pc:sldMk cId="846431074" sldId="348"/>
            <ac:spMk id="5" creationId="{44CB3B5B-847E-4A69-89D5-A1607CFC1AB1}"/>
          </ac:spMkLst>
        </pc:spChg>
        <pc:picChg chg="del">
          <ac:chgData name="Md. Mainuddin" userId="531e089c6c99dc92" providerId="LiveId" clId="{1C0CB2EA-52A7-41CC-B749-39842BB999E4}" dt="2019-10-21T17:58:04.703" v="2225" actId="478"/>
          <ac:picMkLst>
            <pc:docMk/>
            <pc:sldMk cId="846431074" sldId="348"/>
            <ac:picMk id="3" creationId="{65E451A3-C2FA-4D50-B51C-7FA047D2D7AA}"/>
          </ac:picMkLst>
        </pc:picChg>
        <pc:picChg chg="add mod">
          <ac:chgData name="Md. Mainuddin" userId="531e089c6c99dc92" providerId="LiveId" clId="{1C0CB2EA-52A7-41CC-B749-39842BB999E4}" dt="2019-10-21T17:58:14.517" v="2229" actId="1076"/>
          <ac:picMkLst>
            <pc:docMk/>
            <pc:sldMk cId="846431074" sldId="348"/>
            <ac:picMk id="4" creationId="{8CCA1BDD-DFB6-4B74-A7E7-6DEACA5410C5}"/>
          </ac:picMkLst>
        </pc:picChg>
      </pc:sldChg>
      <pc:sldChg chg="addSp delSp modSp add">
        <pc:chgData name="Md. Mainuddin" userId="531e089c6c99dc92" providerId="LiveId" clId="{1C0CB2EA-52A7-41CC-B749-39842BB999E4}" dt="2019-10-21T18:03:52.895" v="2315"/>
        <pc:sldMkLst>
          <pc:docMk/>
          <pc:sldMk cId="2434869033" sldId="349"/>
        </pc:sldMkLst>
        <pc:spChg chg="mod">
          <ac:chgData name="Md. Mainuddin" userId="531e089c6c99dc92" providerId="LiveId" clId="{1C0CB2EA-52A7-41CC-B749-39842BB999E4}" dt="2019-10-21T18:03:52.895" v="2315"/>
          <ac:spMkLst>
            <pc:docMk/>
            <pc:sldMk cId="2434869033" sldId="349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8:01:36.447" v="2314" actId="20577"/>
          <ac:spMkLst>
            <pc:docMk/>
            <pc:sldMk cId="2434869033" sldId="349"/>
            <ac:spMk id="5" creationId="{44CB3B5B-847E-4A69-89D5-A1607CFC1AB1}"/>
          </ac:spMkLst>
        </pc:spChg>
        <pc:picChg chg="add mod">
          <ac:chgData name="Md. Mainuddin" userId="531e089c6c99dc92" providerId="LiveId" clId="{1C0CB2EA-52A7-41CC-B749-39842BB999E4}" dt="2019-10-21T18:01:15.931" v="2303" actId="14100"/>
          <ac:picMkLst>
            <pc:docMk/>
            <pc:sldMk cId="2434869033" sldId="349"/>
            <ac:picMk id="3" creationId="{4C875DE0-8481-477D-A9CE-9E86E6198141}"/>
          </ac:picMkLst>
        </pc:picChg>
        <pc:picChg chg="del">
          <ac:chgData name="Md. Mainuddin" userId="531e089c6c99dc92" providerId="LiveId" clId="{1C0CB2EA-52A7-41CC-B749-39842BB999E4}" dt="2019-10-21T18:01:07.783" v="2300" actId="478"/>
          <ac:picMkLst>
            <pc:docMk/>
            <pc:sldMk cId="2434869033" sldId="349"/>
            <ac:picMk id="4" creationId="{8CCA1BDD-DFB6-4B74-A7E7-6DEACA5410C5}"/>
          </ac:picMkLst>
        </pc:picChg>
      </pc:sldChg>
      <pc:sldChg chg="addSp delSp modSp add">
        <pc:chgData name="Md. Mainuddin" userId="531e089c6c99dc92" providerId="LiveId" clId="{1C0CB2EA-52A7-41CC-B749-39842BB999E4}" dt="2019-10-21T18:09:37.934" v="2394" actId="1076"/>
        <pc:sldMkLst>
          <pc:docMk/>
          <pc:sldMk cId="2058061195" sldId="350"/>
        </pc:sldMkLst>
        <pc:spChg chg="mod">
          <ac:chgData name="Md. Mainuddin" userId="531e089c6c99dc92" providerId="LiveId" clId="{1C0CB2EA-52A7-41CC-B749-39842BB999E4}" dt="2019-10-21T18:09:06.784" v="2387" actId="20577"/>
          <ac:spMkLst>
            <pc:docMk/>
            <pc:sldMk cId="2058061195" sldId="350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8:09:33.392" v="2393" actId="14100"/>
          <ac:spMkLst>
            <pc:docMk/>
            <pc:sldMk cId="2058061195" sldId="350"/>
            <ac:spMk id="5" creationId="{44CB3B5B-847E-4A69-89D5-A1607CFC1AB1}"/>
          </ac:spMkLst>
        </pc:spChg>
        <pc:picChg chg="add mod">
          <ac:chgData name="Md. Mainuddin" userId="531e089c6c99dc92" providerId="LiveId" clId="{1C0CB2EA-52A7-41CC-B749-39842BB999E4}" dt="2019-10-21T18:09:37.934" v="2394" actId="1076"/>
          <ac:picMkLst>
            <pc:docMk/>
            <pc:sldMk cId="2058061195" sldId="350"/>
            <ac:picMk id="3" creationId="{D97298A9-0C0E-45F8-A603-CCC07E8624F5}"/>
          </ac:picMkLst>
        </pc:picChg>
        <pc:picChg chg="del">
          <ac:chgData name="Md. Mainuddin" userId="531e089c6c99dc92" providerId="LiveId" clId="{1C0CB2EA-52A7-41CC-B749-39842BB999E4}" dt="2019-10-21T18:09:09.470" v="2388" actId="478"/>
          <ac:picMkLst>
            <pc:docMk/>
            <pc:sldMk cId="2058061195" sldId="350"/>
            <ac:picMk id="4" creationId="{8CCA1BDD-DFB6-4B74-A7E7-6DEACA5410C5}"/>
          </ac:picMkLst>
        </pc:picChg>
      </pc:sldChg>
      <pc:sldChg chg="addSp delSp modSp add">
        <pc:chgData name="Md. Mainuddin" userId="531e089c6c99dc92" providerId="LiveId" clId="{1C0CB2EA-52A7-41CC-B749-39842BB999E4}" dt="2019-10-21T18:15:19.033" v="2459" actId="14100"/>
        <pc:sldMkLst>
          <pc:docMk/>
          <pc:sldMk cId="427039989" sldId="351"/>
        </pc:sldMkLst>
        <pc:spChg chg="mod">
          <ac:chgData name="Md. Mainuddin" userId="531e089c6c99dc92" providerId="LiveId" clId="{1C0CB2EA-52A7-41CC-B749-39842BB999E4}" dt="2019-10-21T18:12:08.806" v="2413" actId="20577"/>
          <ac:spMkLst>
            <pc:docMk/>
            <pc:sldMk cId="427039989" sldId="351"/>
            <ac:spMk id="2" creationId="{00000000-0000-0000-0000-000000000000}"/>
          </ac:spMkLst>
        </pc:spChg>
        <pc:spChg chg="mod">
          <ac:chgData name="Md. Mainuddin" userId="531e089c6c99dc92" providerId="LiveId" clId="{1C0CB2EA-52A7-41CC-B749-39842BB999E4}" dt="2019-10-21T18:13:44.402" v="2450" actId="20577"/>
          <ac:spMkLst>
            <pc:docMk/>
            <pc:sldMk cId="427039989" sldId="351"/>
            <ac:spMk id="5" creationId="{44CB3B5B-847E-4A69-89D5-A1607CFC1AB1}"/>
          </ac:spMkLst>
        </pc:spChg>
        <pc:picChg chg="del">
          <ac:chgData name="Md. Mainuddin" userId="531e089c6c99dc92" providerId="LiveId" clId="{1C0CB2EA-52A7-41CC-B749-39842BB999E4}" dt="2019-10-21T18:14:49.318" v="2451" actId="478"/>
          <ac:picMkLst>
            <pc:docMk/>
            <pc:sldMk cId="427039989" sldId="351"/>
            <ac:picMk id="3" creationId="{4C875DE0-8481-477D-A9CE-9E86E6198141}"/>
          </ac:picMkLst>
        </pc:picChg>
        <pc:picChg chg="add mod">
          <ac:chgData name="Md. Mainuddin" userId="531e089c6c99dc92" providerId="LiveId" clId="{1C0CB2EA-52A7-41CC-B749-39842BB999E4}" dt="2019-10-21T18:15:15.972" v="2458" actId="1076"/>
          <ac:picMkLst>
            <pc:docMk/>
            <pc:sldMk cId="427039989" sldId="351"/>
            <ac:picMk id="4" creationId="{4B5A9D05-8CA9-4566-84C7-921C83C2D65A}"/>
          </ac:picMkLst>
        </pc:picChg>
        <pc:picChg chg="add mod">
          <ac:chgData name="Md. Mainuddin" userId="531e089c6c99dc92" providerId="LiveId" clId="{1C0CB2EA-52A7-41CC-B749-39842BB999E4}" dt="2019-10-21T18:15:19.033" v="2459" actId="14100"/>
          <ac:picMkLst>
            <pc:docMk/>
            <pc:sldMk cId="427039989" sldId="351"/>
            <ac:picMk id="6" creationId="{A847A7DA-FDE1-4AD8-826A-EE1EB2CB59EA}"/>
          </ac:picMkLst>
        </pc:picChg>
      </pc:sldChg>
    </pc:docChg>
  </pc:docChgLst>
  <pc:docChgLst>
    <pc:chgData name="Md. Mainuddin" userId="531e089c6c99dc92" providerId="LiveId" clId="{3C4EAF3A-15AA-4D23-85A9-504649EEDE30}"/>
    <pc:docChg chg="custSel modSld modMainMaster">
      <pc:chgData name="Md. Mainuddin" userId="531e089c6c99dc92" providerId="LiveId" clId="{3C4EAF3A-15AA-4D23-85A9-504649EEDE30}" dt="2019-10-08T16:46:27.537" v="48" actId="6549"/>
      <pc:docMkLst>
        <pc:docMk/>
      </pc:docMkLst>
      <pc:sldChg chg="modSp">
        <pc:chgData name="Md. Mainuddin" userId="531e089c6c99dc92" providerId="LiveId" clId="{3C4EAF3A-15AA-4D23-85A9-504649EEDE30}" dt="2019-10-07T20:29:38.469" v="6"/>
        <pc:sldMkLst>
          <pc:docMk/>
          <pc:sldMk cId="2302340412" sldId="269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2302340412" sldId="269"/>
            <ac:spMk id="5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2302340412" sldId="269"/>
            <ac:spMk id="6" creationId="{00000000-0000-0000-0000-000000000000}"/>
          </ac:spMkLst>
        </pc:spChg>
        <pc:picChg chg="mod">
          <ac:chgData name="Md. Mainuddin" userId="531e089c6c99dc92" providerId="LiveId" clId="{3C4EAF3A-15AA-4D23-85A9-504649EEDE30}" dt="2019-10-07T20:29:38.469" v="6"/>
          <ac:picMkLst>
            <pc:docMk/>
            <pc:sldMk cId="2302340412" sldId="269"/>
            <ac:picMk id="4" creationId="{00000000-0000-0000-0000-000000000000}"/>
          </ac:picMkLst>
        </pc:picChg>
      </pc:sldChg>
      <pc:sldChg chg="modSp">
        <pc:chgData name="Md. Mainuddin" userId="531e089c6c99dc92" providerId="LiveId" clId="{3C4EAF3A-15AA-4D23-85A9-504649EEDE30}" dt="2019-10-08T16:42:42.533" v="9" actId="1076"/>
        <pc:sldMkLst>
          <pc:docMk/>
          <pc:sldMk cId="2918263219" sldId="271"/>
        </pc:sldMkLst>
        <pc:spChg chg="mod">
          <ac:chgData name="Md. Mainuddin" userId="531e089c6c99dc92" providerId="LiveId" clId="{3C4EAF3A-15AA-4D23-85A9-504649EEDE30}" dt="2019-10-08T16:42:30.726" v="8" actId="1076"/>
          <ac:spMkLst>
            <pc:docMk/>
            <pc:sldMk cId="2918263219" sldId="271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2:42.533" v="9" actId="1076"/>
          <ac:spMkLst>
            <pc:docMk/>
            <pc:sldMk cId="2918263219" sldId="271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3:01.730" v="12" actId="1076"/>
        <pc:sldMkLst>
          <pc:docMk/>
          <pc:sldMk cId="1410524596" sldId="272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410524596" sldId="272"/>
            <ac:spMk id="5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2:55.737" v="11" actId="1076"/>
          <ac:spMkLst>
            <pc:docMk/>
            <pc:sldMk cId="1410524596" sldId="272"/>
            <ac:spMk id="63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3:01.730" v="12" actId="1076"/>
          <ac:spMkLst>
            <pc:docMk/>
            <pc:sldMk cId="1410524596" sldId="272"/>
            <ac:spMk id="64" creationId="{00000000-0000-0000-0000-000000000000}"/>
          </ac:spMkLst>
        </pc:spChg>
        <pc:picChg chg="mod">
          <ac:chgData name="Md. Mainuddin" userId="531e089c6c99dc92" providerId="LiveId" clId="{3C4EAF3A-15AA-4D23-85A9-504649EEDE30}" dt="2019-10-07T20:29:38.469" v="6"/>
          <ac:picMkLst>
            <pc:docMk/>
            <pc:sldMk cId="1410524596" sldId="272"/>
            <ac:picMk id="4" creationId="{00000000-0000-0000-0000-000000000000}"/>
          </ac:picMkLst>
        </pc:picChg>
      </pc:sldChg>
      <pc:sldChg chg="modSp">
        <pc:chgData name="Md. Mainuddin" userId="531e089c6c99dc92" providerId="LiveId" clId="{3C4EAF3A-15AA-4D23-85A9-504649EEDE30}" dt="2019-10-08T16:43:16.956" v="15" actId="1076"/>
        <pc:sldMkLst>
          <pc:docMk/>
          <pc:sldMk cId="704185641" sldId="273"/>
        </pc:sldMkLst>
        <pc:spChg chg="mod">
          <ac:chgData name="Md. Mainuddin" userId="531e089c6c99dc92" providerId="LiveId" clId="{3C4EAF3A-15AA-4D23-85A9-504649EEDE30}" dt="2019-10-08T16:43:12.225" v="14" actId="14100"/>
          <ac:spMkLst>
            <pc:docMk/>
            <pc:sldMk cId="704185641" sldId="273"/>
            <ac:spMk id="69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3:16.956" v="15" actId="1076"/>
          <ac:spMkLst>
            <pc:docMk/>
            <pc:sldMk cId="704185641" sldId="273"/>
            <ac:spMk id="70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2079307232" sldId="274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2079307232" sldId="274"/>
            <ac:spMk id="75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2079307232" sldId="274"/>
            <ac:spMk id="76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1708452739" sldId="275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708452739" sldId="275"/>
            <ac:spMk id="81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1708452739" sldId="275"/>
            <ac:spMk id="82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91474440" sldId="277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91474440" sldId="277"/>
            <ac:spMk id="93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91474440" sldId="277"/>
            <ac:spMk id="94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405251167" sldId="278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405251167" sldId="278"/>
            <ac:spMk id="111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405251167" sldId="278"/>
            <ac:spMk id="112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9108425" sldId="279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9108425" sldId="279"/>
            <ac:spMk id="117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9108425" sldId="279"/>
            <ac:spMk id="118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602559797" sldId="280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602559797" sldId="280"/>
            <ac:spMk id="123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602559797" sldId="280"/>
            <ac:spMk id="124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3:39.211" v="16" actId="1076"/>
        <pc:sldMkLst>
          <pc:docMk/>
          <pc:sldMk cId="920827867" sldId="281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920827867" sldId="281"/>
            <ac:spMk id="129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3:39.211" v="16" actId="1076"/>
          <ac:spMkLst>
            <pc:docMk/>
            <pc:sldMk cId="920827867" sldId="281"/>
            <ac:spMk id="130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3:53.334" v="17" actId="1076"/>
        <pc:sldMkLst>
          <pc:docMk/>
          <pc:sldMk cId="1094483873" sldId="282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094483873" sldId="282"/>
            <ac:spMk id="135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3:53.334" v="17" actId="1076"/>
          <ac:spMkLst>
            <pc:docMk/>
            <pc:sldMk cId="1094483873" sldId="282"/>
            <ac:spMk id="136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4126843049" sldId="283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4126843049" sldId="283"/>
            <ac:spMk id="123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4126843049" sldId="283"/>
            <ac:spMk id="124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4:02.650" v="19" actId="14100"/>
        <pc:sldMkLst>
          <pc:docMk/>
          <pc:sldMk cId="1848705748" sldId="284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848705748" sldId="284"/>
            <ac:spMk id="135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4:02.650" v="19" actId="14100"/>
          <ac:spMkLst>
            <pc:docMk/>
            <pc:sldMk cId="1848705748" sldId="284"/>
            <ac:spMk id="136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4:22.454" v="22" actId="14100"/>
        <pc:sldMkLst>
          <pc:docMk/>
          <pc:sldMk cId="1543255115" sldId="285"/>
        </pc:sldMkLst>
        <pc:spChg chg="mod">
          <ac:chgData name="Md. Mainuddin" userId="531e089c6c99dc92" providerId="LiveId" clId="{3C4EAF3A-15AA-4D23-85A9-504649EEDE30}" dt="2019-10-08T16:44:14.228" v="20" actId="14100"/>
          <ac:spMkLst>
            <pc:docMk/>
            <pc:sldMk cId="1543255115" sldId="285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4:22.454" v="22" actId="14100"/>
          <ac:spMkLst>
            <pc:docMk/>
            <pc:sldMk cId="1543255115" sldId="285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2524797852" sldId="286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2524797852" sldId="286"/>
            <ac:spMk id="2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687556178" sldId="288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687556178" sldId="288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687556178" sldId="288"/>
            <ac:spMk id="135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687556178" sldId="288"/>
            <ac:spMk id="136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6:00.682" v="34" actId="14100"/>
        <pc:sldMkLst>
          <pc:docMk/>
          <pc:sldMk cId="4184380976" sldId="289"/>
        </pc:sldMkLst>
        <pc:spChg chg="mod">
          <ac:chgData name="Md. Mainuddin" userId="531e089c6c99dc92" providerId="LiveId" clId="{3C4EAF3A-15AA-4D23-85A9-504649EEDE30}" dt="2019-10-08T16:45:47.615" v="31" actId="14100"/>
          <ac:spMkLst>
            <pc:docMk/>
            <pc:sldMk cId="4184380976" sldId="289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6:00.682" v="34" actId="14100"/>
          <ac:spMkLst>
            <pc:docMk/>
            <pc:sldMk cId="4184380976" sldId="289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6:27.537" v="48" actId="6549"/>
        <pc:sldMkLst>
          <pc:docMk/>
          <pc:sldMk cId="3463186358" sldId="290"/>
        </pc:sldMkLst>
        <pc:spChg chg="mod">
          <ac:chgData name="Md. Mainuddin" userId="531e089c6c99dc92" providerId="LiveId" clId="{3C4EAF3A-15AA-4D23-85A9-504649EEDE30}" dt="2019-10-08T16:46:11.844" v="36" actId="403"/>
          <ac:spMkLst>
            <pc:docMk/>
            <pc:sldMk cId="3463186358" sldId="290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6:27.537" v="48" actId="6549"/>
          <ac:spMkLst>
            <pc:docMk/>
            <pc:sldMk cId="3463186358" sldId="290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1881048004" sldId="291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881048004" sldId="291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1881048004" sldId="291"/>
            <ac:spMk id="3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1881048004" sldId="291"/>
            <ac:spMk id="5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814545315" sldId="292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814545315" sldId="292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1964668425" sldId="293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964668425" sldId="293"/>
            <ac:spMk id="3" creationId="{00000000-0000-0000-0000-000000000000}"/>
          </ac:spMkLst>
        </pc:spChg>
      </pc:sldChg>
      <pc:sldMasterChg chg="modSp modSldLayout">
        <pc:chgData name="Md. Mainuddin" userId="531e089c6c99dc92" providerId="LiveId" clId="{3C4EAF3A-15AA-4D23-85A9-504649EEDE30}" dt="2019-10-07T20:29:38.469" v="6"/>
        <pc:sldMasterMkLst>
          <pc:docMk/>
          <pc:sldMasterMk cId="2826293626" sldId="2147483660"/>
        </pc:sldMasterMkLst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2826293626" sldId="2147483660"/>
            <ac:spMk id="6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2826293626" sldId="2147483660"/>
            <ac:spMk id="7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2826293626" sldId="2147483660"/>
            <ac:spMk id="8" creationId="{00000000-0000-0000-0000-000000000000}"/>
          </ac:spMkLst>
        </pc:spChg>
        <pc:grpChg chg="mod">
          <ac:chgData name="Md. Mainuddin" userId="531e089c6c99dc92" providerId="LiveId" clId="{3C4EAF3A-15AA-4D23-85A9-504649EEDE30}" dt="2019-10-07T20:29:38.469" v="6"/>
          <ac:grpSpMkLst>
            <pc:docMk/>
            <pc:sldMasterMk cId="2826293626" sldId="2147483660"/>
            <ac:grpSpMk id="5" creationId="{00000000-0000-0000-0000-000000000000}"/>
          </ac:grpSpMkLst>
        </pc:grp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1997347536" sldId="2147483662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1997347536" sldId="2147483662"/>
              <ac:spMk id="18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1997347536" sldId="2147483662"/>
              <ac:spMk id="19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3734156848" sldId="2147483663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734156848" sldId="2147483663"/>
              <ac:spMk id="23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302259411" sldId="2147483664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02259411" sldId="2147483664"/>
              <ac:spMk id="26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02259411" sldId="2147483664"/>
              <ac:spMk id="27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563645231" sldId="2147483666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563645231" sldId="2147483666"/>
              <ac:spMk id="35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563645231" sldId="2147483666"/>
              <ac:spMk id="36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3109976381" sldId="2147483667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109976381" sldId="2147483667"/>
              <ac:spMk id="39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109976381" sldId="2147483667"/>
              <ac:spMk id="40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1094056664" sldId="2147483669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1094056664" sldId="2147483669"/>
              <ac:spMk id="47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1094056664" sldId="2147483669"/>
              <ac:spMk id="48" creationId="{00000000-0000-0000-0000-000000000000}"/>
            </ac:spMkLst>
          </pc:spChg>
        </pc:sldLayoutChg>
      </pc:sldMasterChg>
      <pc:sldMasterChg chg="modSp modSldLayout">
        <pc:chgData name="Md. Mainuddin" userId="531e089c6c99dc92" providerId="LiveId" clId="{3C4EAF3A-15AA-4D23-85A9-504649EEDE30}" dt="2019-10-07T20:29:38.469" v="6"/>
        <pc:sldMasterMkLst>
          <pc:docMk/>
          <pc:sldMasterMk cId="1497241396" sldId="2147483671"/>
        </pc:sldMasterMkLst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1497241396" sldId="2147483671"/>
            <ac:spMk id="6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1497241396" sldId="2147483671"/>
            <ac:spMk id="7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1497241396" sldId="2147483671"/>
            <ac:spMk id="8" creationId="{00000000-0000-0000-0000-000000000000}"/>
          </ac:spMkLst>
        </pc:spChg>
        <pc:grpChg chg="mod">
          <ac:chgData name="Md. Mainuddin" userId="531e089c6c99dc92" providerId="LiveId" clId="{3C4EAF3A-15AA-4D23-85A9-504649EEDE30}" dt="2019-10-07T20:29:38.469" v="6"/>
          <ac:grpSpMkLst>
            <pc:docMk/>
            <pc:sldMasterMk cId="1497241396" sldId="2147483671"/>
            <ac:grpSpMk id="5" creationId="{00000000-0000-0000-0000-000000000000}"/>
          </ac:grpSpMkLst>
        </pc:grp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2201949917" sldId="2147483672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2201949917" sldId="2147483672"/>
              <ac:spMk id="10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2201949917" sldId="2147483672"/>
              <ac:spMk id="11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2201949917" sldId="2147483672"/>
              <ac:spMk id="12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189634843" sldId="2147483674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89634843" sldId="2147483674"/>
              <ac:spMk id="18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89634843" sldId="2147483674"/>
              <ac:spMk id="19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1334243726" sldId="2147483675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334243726" sldId="2147483675"/>
              <ac:spMk id="23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415799449" sldId="2147483676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415799449" sldId="2147483676"/>
              <ac:spMk id="26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415799449" sldId="2147483676"/>
              <ac:spMk id="27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3490691796" sldId="2147483677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3490691796" sldId="2147483677"/>
              <ac:spMk id="30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1003715443" sldId="2147483679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003715443" sldId="2147483679"/>
              <ac:spMk id="35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003715443" sldId="2147483679"/>
              <ac:spMk id="36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4114573537" sldId="2147483680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4114573537" sldId="2147483680"/>
              <ac:spMk id="39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4114573537" sldId="2147483680"/>
              <ac:spMk id="40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1520639301" sldId="2147483682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520639301" sldId="2147483682"/>
              <ac:spMk id="47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520639301" sldId="2147483682"/>
              <ac:spMk id="48" creationId="{00000000-0000-0000-0000-000000000000}"/>
            </ac:spMkLst>
          </pc:spChg>
        </pc:sldLayoutChg>
      </pc:sldMasterChg>
    </pc:docChg>
  </pc:docChgLst>
  <pc:docChgLst>
    <pc:chgData name="Md. Mainuddin" userId="531e089c6c99dc92" providerId="LiveId" clId="{C0076E7C-25C0-4705-A181-AD0852DC1C15}"/>
    <pc:docChg chg="undo redo custSel addSld delSld modSld sldOrd">
      <pc:chgData name="Md. Mainuddin" userId="531e089c6c99dc92" providerId="LiveId" clId="{C0076E7C-25C0-4705-A181-AD0852DC1C15}" dt="2019-10-23T22:01:47.518" v="1261" actId="12"/>
      <pc:docMkLst>
        <pc:docMk/>
      </pc:docMkLst>
      <pc:sldChg chg="addSp delSp modSp">
        <pc:chgData name="Md. Mainuddin" userId="531e089c6c99dc92" providerId="LiveId" clId="{C0076E7C-25C0-4705-A181-AD0852DC1C15}" dt="2019-10-23T15:48:15.455" v="22" actId="20577"/>
        <pc:sldMkLst>
          <pc:docMk/>
          <pc:sldMk cId="2302340412" sldId="269"/>
        </pc:sldMkLst>
        <pc:spChg chg="mod">
          <ac:chgData name="Md. Mainuddin" userId="531e089c6c99dc92" providerId="LiveId" clId="{C0076E7C-25C0-4705-A181-AD0852DC1C15}" dt="2019-10-23T15:48:15.455" v="22" actId="20577"/>
          <ac:spMkLst>
            <pc:docMk/>
            <pc:sldMk cId="2302340412" sldId="269"/>
            <ac:spMk id="6" creationId="{00000000-0000-0000-0000-000000000000}"/>
          </ac:spMkLst>
        </pc:spChg>
        <pc:picChg chg="add mod">
          <ac:chgData name="Md. Mainuddin" userId="531e089c6c99dc92" providerId="LiveId" clId="{C0076E7C-25C0-4705-A181-AD0852DC1C15}" dt="2019-10-23T15:47:44.516" v="3" actId="1076"/>
          <ac:picMkLst>
            <pc:docMk/>
            <pc:sldMk cId="2302340412" sldId="269"/>
            <ac:picMk id="2" creationId="{98DC682A-D170-4B4F-831C-D72F3ACA94D4}"/>
          </ac:picMkLst>
        </pc:picChg>
        <pc:picChg chg="del">
          <ac:chgData name="Md. Mainuddin" userId="531e089c6c99dc92" providerId="LiveId" clId="{C0076E7C-25C0-4705-A181-AD0852DC1C15}" dt="2019-10-23T15:47:38.367" v="0" actId="478"/>
          <ac:picMkLst>
            <pc:docMk/>
            <pc:sldMk cId="2302340412" sldId="269"/>
            <ac:picMk id="4" creationId="{00000000-0000-0000-0000-000000000000}"/>
          </ac:picMkLst>
        </pc:picChg>
      </pc:sldChg>
      <pc:sldChg chg="modSp">
        <pc:chgData name="Md. Mainuddin" userId="531e089c6c99dc92" providerId="LiveId" clId="{C0076E7C-25C0-4705-A181-AD0852DC1C15}" dt="2019-10-23T15:58:12.672" v="51" actId="20577"/>
        <pc:sldMkLst>
          <pc:docMk/>
          <pc:sldMk cId="2918263219" sldId="271"/>
        </pc:sldMkLst>
        <pc:spChg chg="mod">
          <ac:chgData name="Md. Mainuddin" userId="531e089c6c99dc92" providerId="LiveId" clId="{C0076E7C-25C0-4705-A181-AD0852DC1C15}" dt="2019-10-23T15:57:12.295" v="33" actId="20577"/>
          <ac:spMkLst>
            <pc:docMk/>
            <pc:sldMk cId="2918263219" sldId="271"/>
            <ac:spMk id="2" creationId="{00000000-0000-0000-0000-000000000000}"/>
          </ac:spMkLst>
        </pc:spChg>
        <pc:spChg chg="mod">
          <ac:chgData name="Md. Mainuddin" userId="531e089c6c99dc92" providerId="LiveId" clId="{C0076E7C-25C0-4705-A181-AD0852DC1C15}" dt="2019-10-23T15:58:12.672" v="51" actId="20577"/>
          <ac:spMkLst>
            <pc:docMk/>
            <pc:sldMk cId="2918263219" sldId="271"/>
            <ac:spMk id="3" creationId="{00000000-0000-0000-0000-000000000000}"/>
          </ac:spMkLst>
        </pc:spChg>
      </pc:sldChg>
      <pc:sldChg chg="addSp delSp modSp">
        <pc:chgData name="Md. Mainuddin" userId="531e089c6c99dc92" providerId="LiveId" clId="{C0076E7C-25C0-4705-A181-AD0852DC1C15}" dt="2019-10-23T17:04:37.722" v="781" actId="20577"/>
        <pc:sldMkLst>
          <pc:docMk/>
          <pc:sldMk cId="3622247686" sldId="294"/>
        </pc:sldMkLst>
        <pc:spChg chg="mod">
          <ac:chgData name="Md. Mainuddin" userId="531e089c6c99dc92" providerId="LiveId" clId="{C0076E7C-25C0-4705-A181-AD0852DC1C15}" dt="2019-10-23T15:59:24.160" v="62" actId="20577"/>
          <ac:spMkLst>
            <pc:docMk/>
            <pc:sldMk cId="3622247686" sldId="294"/>
            <ac:spMk id="2" creationId="{00000000-0000-0000-0000-000000000000}"/>
          </ac:spMkLst>
        </pc:spChg>
        <pc:spChg chg="mod">
          <ac:chgData name="Md. Mainuddin" userId="531e089c6c99dc92" providerId="LiveId" clId="{C0076E7C-25C0-4705-A181-AD0852DC1C15}" dt="2019-10-23T17:04:37.722" v="781" actId="20577"/>
          <ac:spMkLst>
            <pc:docMk/>
            <pc:sldMk cId="3622247686" sldId="294"/>
            <ac:spMk id="3" creationId="{00000000-0000-0000-0000-000000000000}"/>
          </ac:spMkLst>
        </pc:spChg>
        <pc:spChg chg="add del">
          <ac:chgData name="Md. Mainuddin" userId="531e089c6c99dc92" providerId="LiveId" clId="{C0076E7C-25C0-4705-A181-AD0852DC1C15}" dt="2019-10-23T15:59:30.034" v="64"/>
          <ac:spMkLst>
            <pc:docMk/>
            <pc:sldMk cId="3622247686" sldId="294"/>
            <ac:spMk id="4" creationId="{8D6173FC-CE81-4D54-9505-7F4D06D2A5BC}"/>
          </ac:spMkLst>
        </pc:spChg>
        <pc:spChg chg="add del mod">
          <ac:chgData name="Md. Mainuddin" userId="531e089c6c99dc92" providerId="LiveId" clId="{C0076E7C-25C0-4705-A181-AD0852DC1C15}" dt="2019-10-23T16:00:22.041" v="78" actId="478"/>
          <ac:spMkLst>
            <pc:docMk/>
            <pc:sldMk cId="3622247686" sldId="294"/>
            <ac:spMk id="5" creationId="{3DEC820F-6133-493A-96FF-BF0FDB3EEBB3}"/>
          </ac:spMkLst>
        </pc:spChg>
        <pc:spChg chg="add del">
          <ac:chgData name="Md. Mainuddin" userId="531e089c6c99dc92" providerId="LiveId" clId="{C0076E7C-25C0-4705-A181-AD0852DC1C15}" dt="2019-10-23T16:00:34.845" v="84"/>
          <ac:spMkLst>
            <pc:docMk/>
            <pc:sldMk cId="3622247686" sldId="294"/>
            <ac:spMk id="6" creationId="{968AAA87-B11A-4882-B7DB-0C4163164694}"/>
          </ac:spMkLst>
        </pc:spChg>
        <pc:spChg chg="add del mod">
          <ac:chgData name="Md. Mainuddin" userId="531e089c6c99dc92" providerId="LiveId" clId="{C0076E7C-25C0-4705-A181-AD0852DC1C15}" dt="2019-10-23T16:01:46.839" v="120"/>
          <ac:spMkLst>
            <pc:docMk/>
            <pc:sldMk cId="3622247686" sldId="294"/>
            <ac:spMk id="7" creationId="{B12154FC-42B4-4B0B-83E8-A900ACCF2F6D}"/>
          </ac:spMkLst>
        </pc:spChg>
        <pc:spChg chg="add del">
          <ac:chgData name="Md. Mainuddin" userId="531e089c6c99dc92" providerId="LiveId" clId="{C0076E7C-25C0-4705-A181-AD0852DC1C15}" dt="2019-10-23T16:02:54.437" v="204"/>
          <ac:spMkLst>
            <pc:docMk/>
            <pc:sldMk cId="3622247686" sldId="294"/>
            <ac:spMk id="8" creationId="{0A391E01-C27E-4B89-A796-3E4DE9A85F31}"/>
          </ac:spMkLst>
        </pc:spChg>
      </pc:sldChg>
      <pc:sldChg chg="modSp">
        <pc:chgData name="Md. Mainuddin" userId="531e089c6c99dc92" providerId="LiveId" clId="{C0076E7C-25C0-4705-A181-AD0852DC1C15}" dt="2019-10-23T21:20:29.089" v="1255" actId="20578"/>
        <pc:sldMkLst>
          <pc:docMk/>
          <pc:sldMk cId="70469283" sldId="295"/>
        </pc:sldMkLst>
        <pc:spChg chg="mod">
          <ac:chgData name="Md. Mainuddin" userId="531e089c6c99dc92" providerId="LiveId" clId="{C0076E7C-25C0-4705-A181-AD0852DC1C15}" dt="2019-10-23T16:27:28.263" v="305" actId="20577"/>
          <ac:spMkLst>
            <pc:docMk/>
            <pc:sldMk cId="70469283" sldId="295"/>
            <ac:spMk id="2" creationId="{00000000-0000-0000-0000-000000000000}"/>
          </ac:spMkLst>
        </pc:spChg>
        <pc:spChg chg="mod">
          <ac:chgData name="Md. Mainuddin" userId="531e089c6c99dc92" providerId="LiveId" clId="{C0076E7C-25C0-4705-A181-AD0852DC1C15}" dt="2019-10-23T21:20:29.089" v="1255" actId="20578"/>
          <ac:spMkLst>
            <pc:docMk/>
            <pc:sldMk cId="70469283" sldId="295"/>
            <ac:spMk id="3" creationId="{00000000-0000-0000-0000-000000000000}"/>
          </ac:spMkLst>
        </pc:spChg>
      </pc:sldChg>
      <pc:sldChg chg="delSp modSp del">
        <pc:chgData name="Md. Mainuddin" userId="531e089c6c99dc92" providerId="LiveId" clId="{C0076E7C-25C0-4705-A181-AD0852DC1C15}" dt="2019-10-23T16:27:18.766" v="295" actId="2696"/>
        <pc:sldMkLst>
          <pc:docMk/>
          <pc:sldMk cId="3470652082" sldId="296"/>
        </pc:sldMkLst>
        <pc:spChg chg="mod">
          <ac:chgData name="Md. Mainuddin" userId="531e089c6c99dc92" providerId="LiveId" clId="{C0076E7C-25C0-4705-A181-AD0852DC1C15}" dt="2019-10-23T16:27:00.427" v="293" actId="20577"/>
          <ac:spMkLst>
            <pc:docMk/>
            <pc:sldMk cId="3470652082" sldId="296"/>
            <ac:spMk id="2" creationId="{00000000-0000-0000-0000-000000000000}"/>
          </ac:spMkLst>
        </pc:spChg>
        <pc:picChg chg="del">
          <ac:chgData name="Md. Mainuddin" userId="531e089c6c99dc92" providerId="LiveId" clId="{C0076E7C-25C0-4705-A181-AD0852DC1C15}" dt="2019-10-23T16:27:06.017" v="294" actId="478"/>
          <ac:picMkLst>
            <pc:docMk/>
            <pc:sldMk cId="3470652082" sldId="296"/>
            <ac:picMk id="6" creationId="{56C5E060-D3A2-4F99-8FD9-F86EEB3A7411}"/>
          </ac:picMkLst>
        </pc:picChg>
      </pc:sldChg>
      <pc:sldChg chg="addSp delSp modSp">
        <pc:chgData name="Md. Mainuddin" userId="531e089c6c99dc92" providerId="LiveId" clId="{C0076E7C-25C0-4705-A181-AD0852DC1C15}" dt="2019-10-23T21:20:58.459" v="1258" actId="14100"/>
        <pc:sldMkLst>
          <pc:docMk/>
          <pc:sldMk cId="3112516084" sldId="297"/>
        </pc:sldMkLst>
        <pc:spChg chg="mod">
          <ac:chgData name="Md. Mainuddin" userId="531e089c6c99dc92" providerId="LiveId" clId="{C0076E7C-25C0-4705-A181-AD0852DC1C15}" dt="2019-10-23T20:16:47.640" v="1212" actId="20577"/>
          <ac:spMkLst>
            <pc:docMk/>
            <pc:sldMk cId="3112516084" sldId="297"/>
            <ac:spMk id="2" creationId="{00000000-0000-0000-0000-000000000000}"/>
          </ac:spMkLst>
        </pc:spChg>
        <pc:picChg chg="del">
          <ac:chgData name="Md. Mainuddin" userId="531e089c6c99dc92" providerId="LiveId" clId="{C0076E7C-25C0-4705-A181-AD0852DC1C15}" dt="2019-10-23T16:28:26.825" v="390" actId="478"/>
          <ac:picMkLst>
            <pc:docMk/>
            <pc:sldMk cId="3112516084" sldId="297"/>
            <ac:picMk id="20" creationId="{6C5637BF-337C-441F-9033-B2E97F0C3CE0}"/>
          </ac:picMkLst>
        </pc:picChg>
        <pc:picChg chg="add del mod">
          <ac:chgData name="Md. Mainuddin" userId="531e089c6c99dc92" providerId="LiveId" clId="{C0076E7C-25C0-4705-A181-AD0852DC1C15}" dt="2019-10-23T17:52:55.180" v="923" actId="478"/>
          <ac:picMkLst>
            <pc:docMk/>
            <pc:sldMk cId="3112516084" sldId="297"/>
            <ac:picMk id="2050" creationId="{484CA271-DD6C-4553-ACB5-B3E46F26EE9C}"/>
          </ac:picMkLst>
        </pc:picChg>
        <pc:picChg chg="add mod">
          <ac:chgData name="Md. Mainuddin" userId="531e089c6c99dc92" providerId="LiveId" clId="{C0076E7C-25C0-4705-A181-AD0852DC1C15}" dt="2019-10-23T21:20:58.459" v="1258" actId="14100"/>
          <ac:picMkLst>
            <pc:docMk/>
            <pc:sldMk cId="3112516084" sldId="297"/>
            <ac:picMk id="2052" creationId="{EA4816E0-C57A-45E9-90DB-15447B1F90A9}"/>
          </ac:picMkLst>
        </pc:picChg>
      </pc:sldChg>
      <pc:sldChg chg="del">
        <pc:chgData name="Md. Mainuddin" userId="531e089c6c99dc92" providerId="LiveId" clId="{C0076E7C-25C0-4705-A181-AD0852DC1C15}" dt="2019-10-23T16:29:35.182" v="408" actId="2696"/>
        <pc:sldMkLst>
          <pc:docMk/>
          <pc:sldMk cId="4238712000" sldId="309"/>
        </pc:sldMkLst>
      </pc:sldChg>
      <pc:sldChg chg="modSp">
        <pc:chgData name="Md. Mainuddin" userId="531e089c6c99dc92" providerId="LiveId" clId="{C0076E7C-25C0-4705-A181-AD0852DC1C15}" dt="2019-10-23T16:54:18.837" v="588" actId="27636"/>
        <pc:sldMkLst>
          <pc:docMk/>
          <pc:sldMk cId="1205474064" sldId="319"/>
        </pc:sldMkLst>
        <pc:spChg chg="mod">
          <ac:chgData name="Md. Mainuddin" userId="531e089c6c99dc92" providerId="LiveId" clId="{C0076E7C-25C0-4705-A181-AD0852DC1C15}" dt="2019-10-23T16:26:47.858" v="282" actId="20577"/>
          <ac:spMkLst>
            <pc:docMk/>
            <pc:sldMk cId="1205474064" sldId="319"/>
            <ac:spMk id="2" creationId="{00000000-0000-0000-0000-000000000000}"/>
          </ac:spMkLst>
        </pc:spChg>
        <pc:spChg chg="mod">
          <ac:chgData name="Md. Mainuddin" userId="531e089c6c99dc92" providerId="LiveId" clId="{C0076E7C-25C0-4705-A181-AD0852DC1C15}" dt="2019-10-23T16:54:18.837" v="588" actId="27636"/>
          <ac:spMkLst>
            <pc:docMk/>
            <pc:sldMk cId="1205474064" sldId="319"/>
            <ac:spMk id="3" creationId="{00000000-0000-0000-0000-000000000000}"/>
          </ac:spMkLst>
        </pc:spChg>
      </pc:sldChg>
      <pc:sldChg chg="del">
        <pc:chgData name="Md. Mainuddin" userId="531e089c6c99dc92" providerId="LiveId" clId="{C0076E7C-25C0-4705-A181-AD0852DC1C15}" dt="2019-10-23T16:29:35.186" v="409" actId="2696"/>
        <pc:sldMkLst>
          <pc:docMk/>
          <pc:sldMk cId="2920135735" sldId="320"/>
        </pc:sldMkLst>
      </pc:sldChg>
      <pc:sldChg chg="del">
        <pc:chgData name="Md. Mainuddin" userId="531e089c6c99dc92" providerId="LiveId" clId="{C0076E7C-25C0-4705-A181-AD0852DC1C15}" dt="2019-10-23T16:29:35.190" v="410" actId="2696"/>
        <pc:sldMkLst>
          <pc:docMk/>
          <pc:sldMk cId="1323127589" sldId="321"/>
        </pc:sldMkLst>
      </pc:sldChg>
      <pc:sldChg chg="del">
        <pc:chgData name="Md. Mainuddin" userId="531e089c6c99dc92" providerId="LiveId" clId="{C0076E7C-25C0-4705-A181-AD0852DC1C15}" dt="2019-10-23T16:29:35.195" v="411" actId="2696"/>
        <pc:sldMkLst>
          <pc:docMk/>
          <pc:sldMk cId="1106420024" sldId="322"/>
        </pc:sldMkLst>
      </pc:sldChg>
      <pc:sldChg chg="del">
        <pc:chgData name="Md. Mainuddin" userId="531e089c6c99dc92" providerId="LiveId" clId="{C0076E7C-25C0-4705-A181-AD0852DC1C15}" dt="2019-10-23T16:29:35.199" v="412" actId="2696"/>
        <pc:sldMkLst>
          <pc:docMk/>
          <pc:sldMk cId="1692701886" sldId="323"/>
        </pc:sldMkLst>
      </pc:sldChg>
      <pc:sldChg chg="del">
        <pc:chgData name="Md. Mainuddin" userId="531e089c6c99dc92" providerId="LiveId" clId="{C0076E7C-25C0-4705-A181-AD0852DC1C15}" dt="2019-10-23T16:29:35.204" v="413" actId="2696"/>
        <pc:sldMkLst>
          <pc:docMk/>
          <pc:sldMk cId="2949807997" sldId="324"/>
        </pc:sldMkLst>
      </pc:sldChg>
      <pc:sldChg chg="del">
        <pc:chgData name="Md. Mainuddin" userId="531e089c6c99dc92" providerId="LiveId" clId="{C0076E7C-25C0-4705-A181-AD0852DC1C15}" dt="2019-10-23T16:29:35.208" v="414" actId="2696"/>
        <pc:sldMkLst>
          <pc:docMk/>
          <pc:sldMk cId="4104456759" sldId="325"/>
        </pc:sldMkLst>
      </pc:sldChg>
      <pc:sldChg chg="del">
        <pc:chgData name="Md. Mainuddin" userId="531e089c6c99dc92" providerId="LiveId" clId="{C0076E7C-25C0-4705-A181-AD0852DC1C15}" dt="2019-10-23T16:29:35.212" v="415" actId="2696"/>
        <pc:sldMkLst>
          <pc:docMk/>
          <pc:sldMk cId="2687011240" sldId="326"/>
        </pc:sldMkLst>
      </pc:sldChg>
      <pc:sldChg chg="del">
        <pc:chgData name="Md. Mainuddin" userId="531e089c6c99dc92" providerId="LiveId" clId="{C0076E7C-25C0-4705-A181-AD0852DC1C15}" dt="2019-10-23T16:29:35.217" v="416" actId="2696"/>
        <pc:sldMkLst>
          <pc:docMk/>
          <pc:sldMk cId="1082221819" sldId="327"/>
        </pc:sldMkLst>
      </pc:sldChg>
      <pc:sldChg chg="del">
        <pc:chgData name="Md. Mainuddin" userId="531e089c6c99dc92" providerId="LiveId" clId="{C0076E7C-25C0-4705-A181-AD0852DC1C15}" dt="2019-10-23T16:29:35.220" v="417" actId="2696"/>
        <pc:sldMkLst>
          <pc:docMk/>
          <pc:sldMk cId="1874543344" sldId="328"/>
        </pc:sldMkLst>
      </pc:sldChg>
      <pc:sldChg chg="del">
        <pc:chgData name="Md. Mainuddin" userId="531e089c6c99dc92" providerId="LiveId" clId="{C0076E7C-25C0-4705-A181-AD0852DC1C15}" dt="2019-10-23T16:29:35.224" v="418" actId="2696"/>
        <pc:sldMkLst>
          <pc:docMk/>
          <pc:sldMk cId="2939606306" sldId="329"/>
        </pc:sldMkLst>
      </pc:sldChg>
      <pc:sldChg chg="del">
        <pc:chgData name="Md. Mainuddin" userId="531e089c6c99dc92" providerId="LiveId" clId="{C0076E7C-25C0-4705-A181-AD0852DC1C15}" dt="2019-10-23T16:29:35.228" v="419" actId="2696"/>
        <pc:sldMkLst>
          <pc:docMk/>
          <pc:sldMk cId="1642509690" sldId="330"/>
        </pc:sldMkLst>
      </pc:sldChg>
      <pc:sldChg chg="del">
        <pc:chgData name="Md. Mainuddin" userId="531e089c6c99dc92" providerId="LiveId" clId="{C0076E7C-25C0-4705-A181-AD0852DC1C15}" dt="2019-10-23T16:29:35.231" v="420" actId="2696"/>
        <pc:sldMkLst>
          <pc:docMk/>
          <pc:sldMk cId="3014749576" sldId="331"/>
        </pc:sldMkLst>
      </pc:sldChg>
      <pc:sldChg chg="del">
        <pc:chgData name="Md. Mainuddin" userId="531e089c6c99dc92" providerId="LiveId" clId="{C0076E7C-25C0-4705-A181-AD0852DC1C15}" dt="2019-10-23T16:29:35.251" v="425" actId="2696"/>
        <pc:sldMkLst>
          <pc:docMk/>
          <pc:sldMk cId="1687540878" sldId="332"/>
        </pc:sldMkLst>
      </pc:sldChg>
      <pc:sldChg chg="del">
        <pc:chgData name="Md. Mainuddin" userId="531e089c6c99dc92" providerId="LiveId" clId="{C0076E7C-25C0-4705-A181-AD0852DC1C15}" dt="2019-10-23T16:29:35.255" v="426" actId="2696"/>
        <pc:sldMkLst>
          <pc:docMk/>
          <pc:sldMk cId="2962316853" sldId="333"/>
        </pc:sldMkLst>
      </pc:sldChg>
      <pc:sldChg chg="del">
        <pc:chgData name="Md. Mainuddin" userId="531e089c6c99dc92" providerId="LiveId" clId="{C0076E7C-25C0-4705-A181-AD0852DC1C15}" dt="2019-10-23T16:29:35.258" v="427" actId="2696"/>
        <pc:sldMkLst>
          <pc:docMk/>
          <pc:sldMk cId="4158574351" sldId="334"/>
        </pc:sldMkLst>
      </pc:sldChg>
      <pc:sldChg chg="del">
        <pc:chgData name="Md. Mainuddin" userId="531e089c6c99dc92" providerId="LiveId" clId="{C0076E7C-25C0-4705-A181-AD0852DC1C15}" dt="2019-10-23T16:29:35.261" v="428" actId="2696"/>
        <pc:sldMkLst>
          <pc:docMk/>
          <pc:sldMk cId="890813774" sldId="335"/>
        </pc:sldMkLst>
      </pc:sldChg>
      <pc:sldChg chg="del">
        <pc:chgData name="Md. Mainuddin" userId="531e089c6c99dc92" providerId="LiveId" clId="{C0076E7C-25C0-4705-A181-AD0852DC1C15}" dt="2019-10-23T16:29:35.265" v="429" actId="2696"/>
        <pc:sldMkLst>
          <pc:docMk/>
          <pc:sldMk cId="2753342260" sldId="336"/>
        </pc:sldMkLst>
      </pc:sldChg>
      <pc:sldChg chg="del">
        <pc:chgData name="Md. Mainuddin" userId="531e089c6c99dc92" providerId="LiveId" clId="{C0076E7C-25C0-4705-A181-AD0852DC1C15}" dt="2019-10-23T16:29:35.268" v="430" actId="2696"/>
        <pc:sldMkLst>
          <pc:docMk/>
          <pc:sldMk cId="3710091200" sldId="337"/>
        </pc:sldMkLst>
      </pc:sldChg>
      <pc:sldChg chg="del">
        <pc:chgData name="Md. Mainuddin" userId="531e089c6c99dc92" providerId="LiveId" clId="{C0076E7C-25C0-4705-A181-AD0852DC1C15}" dt="2019-10-23T16:29:35.273" v="432" actId="2696"/>
        <pc:sldMkLst>
          <pc:docMk/>
          <pc:sldMk cId="266093930" sldId="338"/>
        </pc:sldMkLst>
      </pc:sldChg>
      <pc:sldChg chg="del">
        <pc:chgData name="Md. Mainuddin" userId="531e089c6c99dc92" providerId="LiveId" clId="{C0076E7C-25C0-4705-A181-AD0852DC1C15}" dt="2019-10-23T16:29:35.270" v="431" actId="2696"/>
        <pc:sldMkLst>
          <pc:docMk/>
          <pc:sldMk cId="2618730236" sldId="339"/>
        </pc:sldMkLst>
      </pc:sldChg>
      <pc:sldChg chg="del">
        <pc:chgData name="Md. Mainuddin" userId="531e089c6c99dc92" providerId="LiveId" clId="{C0076E7C-25C0-4705-A181-AD0852DC1C15}" dt="2019-10-23T16:29:35.276" v="433" actId="2696"/>
        <pc:sldMkLst>
          <pc:docMk/>
          <pc:sldMk cId="684422805" sldId="340"/>
        </pc:sldMkLst>
      </pc:sldChg>
      <pc:sldChg chg="del">
        <pc:chgData name="Md. Mainuddin" userId="531e089c6c99dc92" providerId="LiveId" clId="{C0076E7C-25C0-4705-A181-AD0852DC1C15}" dt="2019-10-23T16:29:35.279" v="434" actId="2696"/>
        <pc:sldMkLst>
          <pc:docMk/>
          <pc:sldMk cId="2377552422" sldId="341"/>
        </pc:sldMkLst>
      </pc:sldChg>
      <pc:sldChg chg="del">
        <pc:chgData name="Md. Mainuddin" userId="531e089c6c99dc92" providerId="LiveId" clId="{C0076E7C-25C0-4705-A181-AD0852DC1C15}" dt="2019-10-23T16:29:35.281" v="435" actId="2696"/>
        <pc:sldMkLst>
          <pc:docMk/>
          <pc:sldMk cId="2775961842" sldId="342"/>
        </pc:sldMkLst>
      </pc:sldChg>
      <pc:sldChg chg="del">
        <pc:chgData name="Md. Mainuddin" userId="531e089c6c99dc92" providerId="LiveId" clId="{C0076E7C-25C0-4705-A181-AD0852DC1C15}" dt="2019-10-23T16:29:35.284" v="436" actId="2696"/>
        <pc:sldMkLst>
          <pc:docMk/>
          <pc:sldMk cId="2331528976" sldId="343"/>
        </pc:sldMkLst>
      </pc:sldChg>
      <pc:sldChg chg="del">
        <pc:chgData name="Md. Mainuddin" userId="531e089c6c99dc92" providerId="LiveId" clId="{C0076E7C-25C0-4705-A181-AD0852DC1C15}" dt="2019-10-23T16:29:35.286" v="437" actId="2696"/>
        <pc:sldMkLst>
          <pc:docMk/>
          <pc:sldMk cId="1263008897" sldId="344"/>
        </pc:sldMkLst>
      </pc:sldChg>
      <pc:sldChg chg="del">
        <pc:chgData name="Md. Mainuddin" userId="531e089c6c99dc92" providerId="LiveId" clId="{C0076E7C-25C0-4705-A181-AD0852DC1C15}" dt="2019-10-23T16:29:35.288" v="438" actId="2696"/>
        <pc:sldMkLst>
          <pc:docMk/>
          <pc:sldMk cId="1550083713" sldId="345"/>
        </pc:sldMkLst>
      </pc:sldChg>
      <pc:sldChg chg="del">
        <pc:chgData name="Md. Mainuddin" userId="531e089c6c99dc92" providerId="LiveId" clId="{C0076E7C-25C0-4705-A181-AD0852DC1C15}" dt="2019-10-23T16:29:35.291" v="439" actId="2696"/>
        <pc:sldMkLst>
          <pc:docMk/>
          <pc:sldMk cId="1408662256" sldId="346"/>
        </pc:sldMkLst>
      </pc:sldChg>
      <pc:sldChg chg="del">
        <pc:chgData name="Md. Mainuddin" userId="531e089c6c99dc92" providerId="LiveId" clId="{C0076E7C-25C0-4705-A181-AD0852DC1C15}" dt="2019-10-23T16:29:35.293" v="440" actId="2696"/>
        <pc:sldMkLst>
          <pc:docMk/>
          <pc:sldMk cId="1709145048" sldId="347"/>
        </pc:sldMkLst>
      </pc:sldChg>
      <pc:sldChg chg="del">
        <pc:chgData name="Md. Mainuddin" userId="531e089c6c99dc92" providerId="LiveId" clId="{C0076E7C-25C0-4705-A181-AD0852DC1C15}" dt="2019-10-23T16:29:35.235" v="421" actId="2696"/>
        <pc:sldMkLst>
          <pc:docMk/>
          <pc:sldMk cId="846431074" sldId="348"/>
        </pc:sldMkLst>
      </pc:sldChg>
      <pc:sldChg chg="del">
        <pc:chgData name="Md. Mainuddin" userId="531e089c6c99dc92" providerId="LiveId" clId="{C0076E7C-25C0-4705-A181-AD0852DC1C15}" dt="2019-10-23T16:29:35.243" v="423" actId="2696"/>
        <pc:sldMkLst>
          <pc:docMk/>
          <pc:sldMk cId="2434869033" sldId="349"/>
        </pc:sldMkLst>
      </pc:sldChg>
      <pc:sldChg chg="del">
        <pc:chgData name="Md. Mainuddin" userId="531e089c6c99dc92" providerId="LiveId" clId="{C0076E7C-25C0-4705-A181-AD0852DC1C15}" dt="2019-10-23T16:29:35.239" v="422" actId="2696"/>
        <pc:sldMkLst>
          <pc:docMk/>
          <pc:sldMk cId="2058061195" sldId="350"/>
        </pc:sldMkLst>
      </pc:sldChg>
      <pc:sldChg chg="del">
        <pc:chgData name="Md. Mainuddin" userId="531e089c6c99dc92" providerId="LiveId" clId="{C0076E7C-25C0-4705-A181-AD0852DC1C15}" dt="2019-10-23T16:29:35.246" v="424" actId="2696"/>
        <pc:sldMkLst>
          <pc:docMk/>
          <pc:sldMk cId="427039989" sldId="351"/>
        </pc:sldMkLst>
      </pc:sldChg>
      <pc:sldChg chg="modSp add del">
        <pc:chgData name="Md. Mainuddin" userId="531e089c6c99dc92" providerId="LiveId" clId="{C0076E7C-25C0-4705-A181-AD0852DC1C15}" dt="2019-10-23T20:17:09.828" v="1216" actId="2696"/>
        <pc:sldMkLst>
          <pc:docMk/>
          <pc:sldMk cId="232345914" sldId="352"/>
        </pc:sldMkLst>
        <pc:spChg chg="mod">
          <ac:chgData name="Md. Mainuddin" userId="531e089c6c99dc92" providerId="LiveId" clId="{C0076E7C-25C0-4705-A181-AD0852DC1C15}" dt="2019-10-23T16:28:03.489" v="362" actId="20577"/>
          <ac:spMkLst>
            <pc:docMk/>
            <pc:sldMk cId="232345914" sldId="352"/>
            <ac:spMk id="2" creationId="{00000000-0000-0000-0000-000000000000}"/>
          </ac:spMkLst>
        </pc:spChg>
      </pc:sldChg>
      <pc:sldChg chg="addSp delSp modSp add del ord">
        <pc:chgData name="Md. Mainuddin" userId="531e089c6c99dc92" providerId="LiveId" clId="{C0076E7C-25C0-4705-A181-AD0852DC1C15}" dt="2019-10-23T17:53:17.642" v="930" actId="2696"/>
        <pc:sldMkLst>
          <pc:docMk/>
          <pc:sldMk cId="4144880077" sldId="353"/>
        </pc:sldMkLst>
        <pc:spChg chg="mod">
          <ac:chgData name="Md. Mainuddin" userId="531e089c6c99dc92" providerId="LiveId" clId="{C0076E7C-25C0-4705-A181-AD0852DC1C15}" dt="2019-10-23T16:41:45.905" v="502" actId="20577"/>
          <ac:spMkLst>
            <pc:docMk/>
            <pc:sldMk cId="4144880077" sldId="353"/>
            <ac:spMk id="2" creationId="{00000000-0000-0000-0000-000000000000}"/>
          </ac:spMkLst>
        </pc:spChg>
        <pc:spChg chg="mod">
          <ac:chgData name="Md. Mainuddin" userId="531e089c6c99dc92" providerId="LiveId" clId="{C0076E7C-25C0-4705-A181-AD0852DC1C15}" dt="2019-10-23T16:47:38.995" v="573" actId="6549"/>
          <ac:spMkLst>
            <pc:docMk/>
            <pc:sldMk cId="4144880077" sldId="353"/>
            <ac:spMk id="3" creationId="{00000000-0000-0000-0000-000000000000}"/>
          </ac:spMkLst>
        </pc:spChg>
        <pc:spChg chg="add del">
          <ac:chgData name="Md. Mainuddin" userId="531e089c6c99dc92" providerId="LiveId" clId="{C0076E7C-25C0-4705-A181-AD0852DC1C15}" dt="2019-10-23T16:44:22.715" v="539"/>
          <ac:spMkLst>
            <pc:docMk/>
            <pc:sldMk cId="4144880077" sldId="353"/>
            <ac:spMk id="4" creationId="{D21E5326-A3B5-40DF-9ACD-CC5D3F3366E3}"/>
          </ac:spMkLst>
        </pc:spChg>
      </pc:sldChg>
      <pc:sldChg chg="modSp add">
        <pc:chgData name="Md. Mainuddin" userId="531e089c6c99dc92" providerId="LiveId" clId="{C0076E7C-25C0-4705-A181-AD0852DC1C15}" dt="2019-10-23T22:01:47.518" v="1261" actId="12"/>
        <pc:sldMkLst>
          <pc:docMk/>
          <pc:sldMk cId="3165776751" sldId="354"/>
        </pc:sldMkLst>
        <pc:spChg chg="mod">
          <ac:chgData name="Md. Mainuddin" userId="531e089c6c99dc92" providerId="LiveId" clId="{C0076E7C-25C0-4705-A181-AD0852DC1C15}" dt="2019-10-23T17:30:33.837" v="883"/>
          <ac:spMkLst>
            <pc:docMk/>
            <pc:sldMk cId="3165776751" sldId="354"/>
            <ac:spMk id="2" creationId="{00000000-0000-0000-0000-000000000000}"/>
          </ac:spMkLst>
        </pc:spChg>
        <pc:spChg chg="mod">
          <ac:chgData name="Md. Mainuddin" userId="531e089c6c99dc92" providerId="LiveId" clId="{C0076E7C-25C0-4705-A181-AD0852DC1C15}" dt="2019-10-23T22:01:47.518" v="1261" actId="12"/>
          <ac:spMkLst>
            <pc:docMk/>
            <pc:sldMk cId="3165776751" sldId="354"/>
            <ac:spMk id="3" creationId="{00000000-0000-0000-0000-000000000000}"/>
          </ac:spMkLst>
        </pc:spChg>
      </pc:sldChg>
    </pc:docChg>
  </pc:docChgLst>
  <pc:docChgLst>
    <pc:chgData name="Md. Mainuddin" userId="531e089c6c99dc92" providerId="LiveId" clId="{AA24F393-A2C1-4728-BE88-02F45FF7BD89}"/>
    <pc:docChg chg="custSel addSld delSld modSld sldOrd">
      <pc:chgData name="Md. Mainuddin" userId="531e089c6c99dc92" providerId="LiveId" clId="{AA24F393-A2C1-4728-BE88-02F45FF7BD89}" dt="2019-10-16T22:02:55.014" v="2135" actId="20577"/>
      <pc:docMkLst>
        <pc:docMk/>
      </pc:docMkLst>
      <pc:sldChg chg="modSp">
        <pc:chgData name="Md. Mainuddin" userId="531e089c6c99dc92" providerId="LiveId" clId="{AA24F393-A2C1-4728-BE88-02F45FF7BD89}" dt="2019-10-15T21:31:50.818" v="14" actId="20577"/>
        <pc:sldMkLst>
          <pc:docMk/>
          <pc:sldMk cId="2302340412" sldId="269"/>
        </pc:sldMkLst>
        <pc:spChg chg="mod">
          <ac:chgData name="Md. Mainuddin" userId="531e089c6c99dc92" providerId="LiveId" clId="{AA24F393-A2C1-4728-BE88-02F45FF7BD89}" dt="2019-10-15T21:31:50.818" v="14" actId="20577"/>
          <ac:spMkLst>
            <pc:docMk/>
            <pc:sldMk cId="2302340412" sldId="269"/>
            <ac:spMk id="6" creationId="{00000000-0000-0000-0000-000000000000}"/>
          </ac:spMkLst>
        </pc:spChg>
      </pc:sldChg>
      <pc:sldChg chg="addSp delSp modSp">
        <pc:chgData name="Md. Mainuddin" userId="531e089c6c99dc92" providerId="LiveId" clId="{AA24F393-A2C1-4728-BE88-02F45FF7BD89}" dt="2019-10-15T23:16:29.124" v="1211" actId="1076"/>
        <pc:sldMkLst>
          <pc:docMk/>
          <pc:sldMk cId="2918263219" sldId="271"/>
        </pc:sldMkLst>
        <pc:spChg chg="mod">
          <ac:chgData name="Md. Mainuddin" userId="531e089c6c99dc92" providerId="LiveId" clId="{AA24F393-A2C1-4728-BE88-02F45FF7BD89}" dt="2019-10-15T23:16:29.124" v="1211" actId="1076"/>
          <ac:spMkLst>
            <pc:docMk/>
            <pc:sldMk cId="2918263219" sldId="271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16:24.822" v="1210" actId="14100"/>
          <ac:spMkLst>
            <pc:docMk/>
            <pc:sldMk cId="2918263219" sldId="271"/>
            <ac:spMk id="3" creationId="{00000000-0000-0000-0000-000000000000}"/>
          </ac:spMkLst>
        </pc:spChg>
        <pc:spChg chg="add mod">
          <ac:chgData name="Md. Mainuddin" userId="531e089c6c99dc92" providerId="LiveId" clId="{AA24F393-A2C1-4728-BE88-02F45FF7BD89}" dt="2019-10-15T22:07:47.723" v="914" actId="1035"/>
          <ac:spMkLst>
            <pc:docMk/>
            <pc:sldMk cId="2918263219" sldId="271"/>
            <ac:spMk id="5" creationId="{7C705E1F-893D-42E9-85A8-D657D22D09AB}"/>
          </ac:spMkLst>
        </pc:spChg>
        <pc:spChg chg="add mod">
          <ac:chgData name="Md. Mainuddin" userId="531e089c6c99dc92" providerId="LiveId" clId="{AA24F393-A2C1-4728-BE88-02F45FF7BD89}" dt="2019-10-15T22:07:47.723" v="914" actId="1035"/>
          <ac:spMkLst>
            <pc:docMk/>
            <pc:sldMk cId="2918263219" sldId="271"/>
            <ac:spMk id="6" creationId="{34AECB10-2037-42BD-9A8D-12F2A9B64FEF}"/>
          </ac:spMkLst>
        </pc:spChg>
        <pc:spChg chg="add mod">
          <ac:chgData name="Md. Mainuddin" userId="531e089c6c99dc92" providerId="LiveId" clId="{AA24F393-A2C1-4728-BE88-02F45FF7BD89}" dt="2019-10-15T22:07:47.723" v="914" actId="1035"/>
          <ac:spMkLst>
            <pc:docMk/>
            <pc:sldMk cId="2918263219" sldId="271"/>
            <ac:spMk id="11" creationId="{E1DC31D6-6389-476A-BAF1-749698355CAF}"/>
          </ac:spMkLst>
        </pc:spChg>
        <pc:spChg chg="add mod">
          <ac:chgData name="Md. Mainuddin" userId="531e089c6c99dc92" providerId="LiveId" clId="{AA24F393-A2C1-4728-BE88-02F45FF7BD89}" dt="2019-10-15T22:07:47.723" v="914" actId="1035"/>
          <ac:spMkLst>
            <pc:docMk/>
            <pc:sldMk cId="2918263219" sldId="271"/>
            <ac:spMk id="12" creationId="{5EE60DBF-DE0B-46DA-AA07-25E0C60C2E74}"/>
          </ac:spMkLst>
        </pc:spChg>
        <pc:picChg chg="del">
          <ac:chgData name="Md. Mainuddin" userId="531e089c6c99dc92" providerId="LiveId" clId="{AA24F393-A2C1-4728-BE88-02F45FF7BD89}" dt="2019-10-15T21:34:33.285" v="34" actId="478"/>
          <ac:picMkLst>
            <pc:docMk/>
            <pc:sldMk cId="2918263219" sldId="271"/>
            <ac:picMk id="4" creationId="{BA52BEC6-5946-4FF2-918C-5B628A053264}"/>
          </ac:picMkLst>
        </pc:picChg>
        <pc:cxnChg chg="add mod">
          <ac:chgData name="Md. Mainuddin" userId="531e089c6c99dc92" providerId="LiveId" clId="{AA24F393-A2C1-4728-BE88-02F45FF7BD89}" dt="2019-10-15T22:07:47.723" v="914" actId="1035"/>
          <ac:cxnSpMkLst>
            <pc:docMk/>
            <pc:sldMk cId="2918263219" sldId="271"/>
            <ac:cxnSpMk id="8" creationId="{CDFA6DAF-BFF4-4EFF-B372-C22D8E887C55}"/>
          </ac:cxnSpMkLst>
        </pc:cxnChg>
        <pc:cxnChg chg="add mod">
          <ac:chgData name="Md. Mainuddin" userId="531e089c6c99dc92" providerId="LiveId" clId="{AA24F393-A2C1-4728-BE88-02F45FF7BD89}" dt="2019-10-15T22:07:47.723" v="914" actId="1035"/>
          <ac:cxnSpMkLst>
            <pc:docMk/>
            <pc:sldMk cId="2918263219" sldId="271"/>
            <ac:cxnSpMk id="10" creationId="{7E72B6E1-DF32-43FC-8884-D6FD2EA27A99}"/>
          </ac:cxnSpMkLst>
        </pc:cxnChg>
      </pc:sldChg>
      <pc:sldChg chg="modSp modTransition">
        <pc:chgData name="Md. Mainuddin" userId="531e089c6c99dc92" providerId="LiveId" clId="{AA24F393-A2C1-4728-BE88-02F45FF7BD89}" dt="2019-10-15T23:51:31.968" v="1527" actId="120"/>
        <pc:sldMkLst>
          <pc:docMk/>
          <pc:sldMk cId="1410524596" sldId="272"/>
        </pc:sldMkLst>
        <pc:spChg chg="mod">
          <ac:chgData name="Md. Mainuddin" userId="531e089c6c99dc92" providerId="LiveId" clId="{AA24F393-A2C1-4728-BE88-02F45FF7BD89}" dt="2019-10-15T23:51:22.713" v="1526" actId="20577"/>
          <ac:spMkLst>
            <pc:docMk/>
            <pc:sldMk cId="1410524596" sldId="272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51:31.968" v="1527" actId="120"/>
          <ac:spMkLst>
            <pc:docMk/>
            <pc:sldMk cId="1410524596" sldId="272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73" v="923" actId="2696"/>
        <pc:sldMkLst>
          <pc:docMk/>
          <pc:sldMk cId="2079307232" sldId="274"/>
        </pc:sldMkLst>
      </pc:sldChg>
      <pc:sldChg chg="delSp modSp">
        <pc:chgData name="Md. Mainuddin" userId="531e089c6c99dc92" providerId="LiveId" clId="{AA24F393-A2C1-4728-BE88-02F45FF7BD89}" dt="2019-10-15T22:06:51.787" v="906"/>
        <pc:sldMkLst>
          <pc:docMk/>
          <pc:sldMk cId="3622247686" sldId="294"/>
        </pc:sldMkLst>
        <pc:spChg chg="mod">
          <ac:chgData name="Md. Mainuddin" userId="531e089c6c99dc92" providerId="LiveId" clId="{AA24F393-A2C1-4728-BE88-02F45FF7BD89}" dt="2019-10-15T22:04:03.254" v="610" actId="20577"/>
          <ac:spMkLst>
            <pc:docMk/>
            <pc:sldMk cId="3622247686" sldId="294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2:06:51.787" v="906"/>
          <ac:spMkLst>
            <pc:docMk/>
            <pc:sldMk cId="3622247686" sldId="294"/>
            <ac:spMk id="3" creationId="{00000000-0000-0000-0000-000000000000}"/>
          </ac:spMkLst>
        </pc:spChg>
        <pc:graphicFrameChg chg="del">
          <ac:chgData name="Md. Mainuddin" userId="531e089c6c99dc92" providerId="LiveId" clId="{AA24F393-A2C1-4728-BE88-02F45FF7BD89}" dt="2019-10-15T22:04:08.868" v="611" actId="478"/>
          <ac:graphicFrameMkLst>
            <pc:docMk/>
            <pc:sldMk cId="3622247686" sldId="294"/>
            <ac:graphicFrameMk id="5" creationId="{392AFA7C-2382-432A-B2FC-32865F7B0C77}"/>
          </ac:graphicFrameMkLst>
        </pc:graphicFrameChg>
        <pc:picChg chg="del">
          <ac:chgData name="Md. Mainuddin" userId="531e089c6c99dc92" providerId="LiveId" clId="{AA24F393-A2C1-4728-BE88-02F45FF7BD89}" dt="2019-10-15T22:04:09.758" v="612" actId="478"/>
          <ac:picMkLst>
            <pc:docMk/>
            <pc:sldMk cId="3622247686" sldId="294"/>
            <ac:picMk id="6" creationId="{9CD9FB2C-41D0-4A4C-9E68-1BFF6C450CCC}"/>
          </ac:picMkLst>
        </pc:picChg>
      </pc:sldChg>
      <pc:sldChg chg="modSp add">
        <pc:chgData name="Md. Mainuddin" userId="531e089c6c99dc92" providerId="LiveId" clId="{AA24F393-A2C1-4728-BE88-02F45FF7BD89}" dt="2019-10-15T23:06:32.296" v="1191"/>
        <pc:sldMkLst>
          <pc:docMk/>
          <pc:sldMk cId="70469283" sldId="295"/>
        </pc:sldMkLst>
        <pc:spChg chg="mod">
          <ac:chgData name="Md. Mainuddin" userId="531e089c6c99dc92" providerId="LiveId" clId="{AA24F393-A2C1-4728-BE88-02F45FF7BD89}" dt="2019-10-15T22:50:11.931" v="1190" actId="20577"/>
          <ac:spMkLst>
            <pc:docMk/>
            <pc:sldMk cId="70469283" sldId="295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06:32.296" v="1191"/>
          <ac:spMkLst>
            <pc:docMk/>
            <pc:sldMk cId="70469283" sldId="295"/>
            <ac:spMk id="3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46" v="916" actId="2696"/>
        <pc:sldMkLst>
          <pc:docMk/>
          <pc:sldMk cId="3329549208" sldId="295"/>
        </pc:sldMkLst>
      </pc:sldChg>
      <pc:sldChg chg="addSp delSp modSp add ord">
        <pc:chgData name="Md. Mainuddin" userId="531e089c6c99dc92" providerId="LiveId" clId="{AA24F393-A2C1-4728-BE88-02F45FF7BD89}" dt="2019-10-15T23:15:45.912" v="1208"/>
        <pc:sldMkLst>
          <pc:docMk/>
          <pc:sldMk cId="3470652082" sldId="296"/>
        </pc:sldMkLst>
        <pc:spChg chg="del mod">
          <ac:chgData name="Md. Mainuddin" userId="531e089c6c99dc92" providerId="LiveId" clId="{AA24F393-A2C1-4728-BE88-02F45FF7BD89}" dt="2019-10-15T23:07:23.093" v="1198" actId="478"/>
          <ac:spMkLst>
            <pc:docMk/>
            <pc:sldMk cId="3470652082" sldId="296"/>
            <ac:spMk id="3" creationId="{00000000-0000-0000-0000-000000000000}"/>
          </ac:spMkLst>
        </pc:spChg>
        <pc:spChg chg="add mod">
          <ac:chgData name="Md. Mainuddin" userId="531e089c6c99dc92" providerId="LiveId" clId="{AA24F393-A2C1-4728-BE88-02F45FF7BD89}" dt="2019-10-15T23:07:54.681" v="1207" actId="404"/>
          <ac:spMkLst>
            <pc:docMk/>
            <pc:sldMk cId="3470652082" sldId="296"/>
            <ac:spMk id="5" creationId="{6298FD4B-6D62-4CF4-A685-75208BC254FF}"/>
          </ac:spMkLst>
        </pc:spChg>
        <pc:picChg chg="add mod">
          <ac:chgData name="Md. Mainuddin" userId="531e089c6c99dc92" providerId="LiveId" clId="{AA24F393-A2C1-4728-BE88-02F45FF7BD89}" dt="2019-10-15T23:07:32.838" v="1200" actId="1076"/>
          <ac:picMkLst>
            <pc:docMk/>
            <pc:sldMk cId="3470652082" sldId="296"/>
            <ac:picMk id="1026" creationId="{A2EA82D1-4AF8-4EF7-A0C7-ACB9D86AEF22}"/>
          </ac:picMkLst>
        </pc:picChg>
      </pc:sldChg>
      <pc:sldChg chg="del">
        <pc:chgData name="Md. Mainuddin" userId="531e089c6c99dc92" providerId="LiveId" clId="{AA24F393-A2C1-4728-BE88-02F45FF7BD89}" dt="2019-10-15T22:09:46.050" v="917" actId="2696"/>
        <pc:sldMkLst>
          <pc:docMk/>
          <pc:sldMk cId="3540822604" sldId="296"/>
        </pc:sldMkLst>
      </pc:sldChg>
      <pc:sldChg chg="del">
        <pc:chgData name="Md. Mainuddin" userId="531e089c6c99dc92" providerId="LiveId" clId="{AA24F393-A2C1-4728-BE88-02F45FF7BD89}" dt="2019-10-15T22:09:46.054" v="918" actId="2696"/>
        <pc:sldMkLst>
          <pc:docMk/>
          <pc:sldMk cId="352967144" sldId="297"/>
        </pc:sldMkLst>
      </pc:sldChg>
      <pc:sldChg chg="modSp add">
        <pc:chgData name="Md. Mainuddin" userId="531e089c6c99dc92" providerId="LiveId" clId="{AA24F393-A2C1-4728-BE88-02F45FF7BD89}" dt="2019-10-15T23:19:58.253" v="1246" actId="20577"/>
        <pc:sldMkLst>
          <pc:docMk/>
          <pc:sldMk cId="3112516084" sldId="297"/>
        </pc:sldMkLst>
        <pc:spChg chg="mod">
          <ac:chgData name="Md. Mainuddin" userId="531e089c6c99dc92" providerId="LiveId" clId="{AA24F393-A2C1-4728-BE88-02F45FF7BD89}" dt="2019-10-15T23:19:46.492" v="1242" actId="20577"/>
          <ac:spMkLst>
            <pc:docMk/>
            <pc:sldMk cId="3112516084" sldId="297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19:58.253" v="1246" actId="20577"/>
          <ac:spMkLst>
            <pc:docMk/>
            <pc:sldMk cId="3112516084" sldId="297"/>
            <ac:spMk id="3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59" v="919" actId="2696"/>
        <pc:sldMkLst>
          <pc:docMk/>
          <pc:sldMk cId="1375381713" sldId="298"/>
        </pc:sldMkLst>
      </pc:sldChg>
      <pc:sldChg chg="addSp delSp modSp add">
        <pc:chgData name="Md. Mainuddin" userId="531e089c6c99dc92" providerId="LiveId" clId="{AA24F393-A2C1-4728-BE88-02F45FF7BD89}" dt="2019-10-15T23:24:36.859" v="1256" actId="1076"/>
        <pc:sldMkLst>
          <pc:docMk/>
          <pc:sldMk cId="2873090810" sldId="298"/>
        </pc:sldMkLst>
        <pc:spChg chg="del">
          <ac:chgData name="Md. Mainuddin" userId="531e089c6c99dc92" providerId="LiveId" clId="{AA24F393-A2C1-4728-BE88-02F45FF7BD89}" dt="2019-10-15T23:22:59.269" v="1248" actId="478"/>
          <ac:spMkLst>
            <pc:docMk/>
            <pc:sldMk cId="2873090810" sldId="298"/>
            <ac:spMk id="3" creationId="{00000000-0000-0000-0000-000000000000}"/>
          </ac:spMkLst>
        </pc:spChg>
        <pc:spChg chg="add del mod">
          <ac:chgData name="Md. Mainuddin" userId="531e089c6c99dc92" providerId="LiveId" clId="{AA24F393-A2C1-4728-BE88-02F45FF7BD89}" dt="2019-10-15T23:23:03.041" v="1249" actId="478"/>
          <ac:spMkLst>
            <pc:docMk/>
            <pc:sldMk cId="2873090810" sldId="298"/>
            <ac:spMk id="5" creationId="{13C5B714-35FF-4021-8CF9-EF3305669FCC}"/>
          </ac:spMkLst>
        </pc:spChg>
        <pc:picChg chg="add del mod">
          <ac:chgData name="Md. Mainuddin" userId="531e089c6c99dc92" providerId="LiveId" clId="{AA24F393-A2C1-4728-BE88-02F45FF7BD89}" dt="2019-10-15T23:24:30.687" v="1253" actId="478"/>
          <ac:picMkLst>
            <pc:docMk/>
            <pc:sldMk cId="2873090810" sldId="298"/>
            <ac:picMk id="6" creationId="{F1CBF66B-D68F-4996-A635-D3F2367314CE}"/>
          </ac:picMkLst>
        </pc:picChg>
        <pc:picChg chg="add mod">
          <ac:chgData name="Md. Mainuddin" userId="531e089c6c99dc92" providerId="LiveId" clId="{AA24F393-A2C1-4728-BE88-02F45FF7BD89}" dt="2019-10-15T23:24:36.859" v="1256" actId="1076"/>
          <ac:picMkLst>
            <pc:docMk/>
            <pc:sldMk cId="2873090810" sldId="298"/>
            <ac:picMk id="7" creationId="{365ADA69-7DA6-4871-800C-A8448AF44A77}"/>
          </ac:picMkLst>
        </pc:picChg>
      </pc:sldChg>
      <pc:sldChg chg="modSp add ord">
        <pc:chgData name="Md. Mainuddin" userId="531e089c6c99dc92" providerId="LiveId" clId="{AA24F393-A2C1-4728-BE88-02F45FF7BD89}" dt="2019-10-15T23:34:24.001" v="1290" actId="2711"/>
        <pc:sldMkLst>
          <pc:docMk/>
          <pc:sldMk cId="1064996908" sldId="299"/>
        </pc:sldMkLst>
        <pc:spChg chg="mod">
          <ac:chgData name="Md. Mainuddin" userId="531e089c6c99dc92" providerId="LiveId" clId="{AA24F393-A2C1-4728-BE88-02F45FF7BD89}" dt="2019-10-15T23:33:49.240" v="1279" actId="20577"/>
          <ac:spMkLst>
            <pc:docMk/>
            <pc:sldMk cId="1064996908" sldId="299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34:24.001" v="1290" actId="2711"/>
          <ac:spMkLst>
            <pc:docMk/>
            <pc:sldMk cId="1064996908" sldId="299"/>
            <ac:spMk id="3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64" v="920" actId="2696"/>
        <pc:sldMkLst>
          <pc:docMk/>
          <pc:sldMk cId="4098045754" sldId="299"/>
        </pc:sldMkLst>
      </pc:sldChg>
      <pc:sldChg chg="del">
        <pc:chgData name="Md. Mainuddin" userId="531e089c6c99dc92" providerId="LiveId" clId="{AA24F393-A2C1-4728-BE88-02F45FF7BD89}" dt="2019-10-15T22:09:46.067" v="921" actId="2696"/>
        <pc:sldMkLst>
          <pc:docMk/>
          <pc:sldMk cId="3328109033" sldId="300"/>
        </pc:sldMkLst>
      </pc:sldChg>
      <pc:sldChg chg="addSp delSp modSp add">
        <pc:chgData name="Md. Mainuddin" userId="531e089c6c99dc92" providerId="LiveId" clId="{AA24F393-A2C1-4728-BE88-02F45FF7BD89}" dt="2019-10-15T23:36:29.147" v="1310" actId="14734"/>
        <pc:sldMkLst>
          <pc:docMk/>
          <pc:sldMk cId="3813515371" sldId="300"/>
        </pc:sldMkLst>
        <pc:spChg chg="mod">
          <ac:chgData name="Md. Mainuddin" userId="531e089c6c99dc92" providerId="LiveId" clId="{AA24F393-A2C1-4728-BE88-02F45FF7BD89}" dt="2019-10-15T23:36:00.227" v="1306" actId="1076"/>
          <ac:spMkLst>
            <pc:docMk/>
            <pc:sldMk cId="3813515371" sldId="300"/>
            <ac:spMk id="2" creationId="{00000000-0000-0000-0000-000000000000}"/>
          </ac:spMkLst>
        </pc:spChg>
        <pc:spChg chg="del mod">
          <ac:chgData name="Md. Mainuddin" userId="531e089c6c99dc92" providerId="LiveId" clId="{AA24F393-A2C1-4728-BE88-02F45FF7BD89}" dt="2019-10-15T23:34:57.323" v="1295" actId="478"/>
          <ac:spMkLst>
            <pc:docMk/>
            <pc:sldMk cId="3813515371" sldId="300"/>
            <ac:spMk id="3" creationId="{00000000-0000-0000-0000-000000000000}"/>
          </ac:spMkLst>
        </pc:spChg>
        <pc:graphicFrameChg chg="add mod modGraphic">
          <ac:chgData name="Md. Mainuddin" userId="531e089c6c99dc92" providerId="LiveId" clId="{AA24F393-A2C1-4728-BE88-02F45FF7BD89}" dt="2019-10-15T23:36:29.147" v="1310" actId="14734"/>
          <ac:graphicFrameMkLst>
            <pc:docMk/>
            <pc:sldMk cId="3813515371" sldId="300"/>
            <ac:graphicFrameMk id="4" creationId="{730B4648-2B94-498E-B699-440B4EB882C6}"/>
          </ac:graphicFrameMkLst>
        </pc:graphicFrameChg>
      </pc:sldChg>
      <pc:sldChg chg="del">
        <pc:chgData name="Md. Mainuddin" userId="531e089c6c99dc92" providerId="LiveId" clId="{AA24F393-A2C1-4728-BE88-02F45FF7BD89}" dt="2019-10-15T22:09:46.070" v="922" actId="2696"/>
        <pc:sldMkLst>
          <pc:docMk/>
          <pc:sldMk cId="2764107060" sldId="301"/>
        </pc:sldMkLst>
      </pc:sldChg>
      <pc:sldChg chg="addSp delSp modSp add">
        <pc:chgData name="Md. Mainuddin" userId="531e089c6c99dc92" providerId="LiveId" clId="{AA24F393-A2C1-4728-BE88-02F45FF7BD89}" dt="2019-10-15T23:39:31.597" v="1372" actId="1076"/>
        <pc:sldMkLst>
          <pc:docMk/>
          <pc:sldMk cId="3660676528" sldId="301"/>
        </pc:sldMkLst>
        <pc:spChg chg="mod">
          <ac:chgData name="Md. Mainuddin" userId="531e089c6c99dc92" providerId="LiveId" clId="{AA24F393-A2C1-4728-BE88-02F45FF7BD89}" dt="2019-10-15T23:39:31.597" v="1372" actId="1076"/>
          <ac:spMkLst>
            <pc:docMk/>
            <pc:sldMk cId="3660676528" sldId="301"/>
            <ac:spMk id="2" creationId="{00000000-0000-0000-0000-000000000000}"/>
          </ac:spMkLst>
        </pc:spChg>
        <pc:spChg chg="add mod">
          <ac:chgData name="Md. Mainuddin" userId="531e089c6c99dc92" providerId="LiveId" clId="{AA24F393-A2C1-4728-BE88-02F45FF7BD89}" dt="2019-10-15T23:38:30.050" v="1359"/>
          <ac:spMkLst>
            <pc:docMk/>
            <pc:sldMk cId="3660676528" sldId="301"/>
            <ac:spMk id="5" creationId="{A8664117-88E2-45A9-AFC2-978280C07128}"/>
          </ac:spMkLst>
        </pc:spChg>
        <pc:spChg chg="add mod">
          <ac:chgData name="Md. Mainuddin" userId="531e089c6c99dc92" providerId="LiveId" clId="{AA24F393-A2C1-4728-BE88-02F45FF7BD89}" dt="2019-10-15T23:37:39.998" v="1315" actId="1076"/>
          <ac:spMkLst>
            <pc:docMk/>
            <pc:sldMk cId="3660676528" sldId="301"/>
            <ac:spMk id="6" creationId="{DC27A9A9-B53B-497C-89A1-D0ECC182415E}"/>
          </ac:spMkLst>
        </pc:spChg>
        <pc:spChg chg="add mod">
          <ac:chgData name="Md. Mainuddin" userId="531e089c6c99dc92" providerId="LiveId" clId="{AA24F393-A2C1-4728-BE88-02F45FF7BD89}" dt="2019-10-15T23:37:59.888" v="1352" actId="6549"/>
          <ac:spMkLst>
            <pc:docMk/>
            <pc:sldMk cId="3660676528" sldId="301"/>
            <ac:spMk id="7" creationId="{7944432B-8D68-454A-8D87-0E36B06A62F3}"/>
          </ac:spMkLst>
        </pc:spChg>
        <pc:spChg chg="add mod">
          <ac:chgData name="Md. Mainuddin" userId="531e089c6c99dc92" providerId="LiveId" clId="{AA24F393-A2C1-4728-BE88-02F45FF7BD89}" dt="2019-10-15T23:37:47.180" v="1329" actId="20577"/>
          <ac:spMkLst>
            <pc:docMk/>
            <pc:sldMk cId="3660676528" sldId="301"/>
            <ac:spMk id="8" creationId="{AF755997-44A3-40D0-BE08-E78ACE1CD6AD}"/>
          </ac:spMkLst>
        </pc:spChg>
        <pc:spChg chg="add mod">
          <ac:chgData name="Md. Mainuddin" userId="531e089c6c99dc92" providerId="LiveId" clId="{AA24F393-A2C1-4728-BE88-02F45FF7BD89}" dt="2019-10-15T23:37:39.998" v="1315" actId="1076"/>
          <ac:spMkLst>
            <pc:docMk/>
            <pc:sldMk cId="3660676528" sldId="301"/>
            <ac:spMk id="9" creationId="{99162CE5-2296-4324-92BE-37D70B578435}"/>
          </ac:spMkLst>
        </pc:spChg>
        <pc:spChg chg="add mod">
          <ac:chgData name="Md. Mainuddin" userId="531e089c6c99dc92" providerId="LiveId" clId="{AA24F393-A2C1-4728-BE88-02F45FF7BD89}" dt="2019-10-15T23:37:39.998" v="1315" actId="1076"/>
          <ac:spMkLst>
            <pc:docMk/>
            <pc:sldMk cId="3660676528" sldId="301"/>
            <ac:spMk id="10" creationId="{BE538C7C-FAFC-4224-B619-F1B6A42BD508}"/>
          </ac:spMkLst>
        </pc:spChg>
        <pc:spChg chg="add mod">
          <ac:chgData name="Md. Mainuddin" userId="531e089c6c99dc92" providerId="LiveId" clId="{AA24F393-A2C1-4728-BE88-02F45FF7BD89}" dt="2019-10-15T23:37:39.998" v="1315" actId="1076"/>
          <ac:spMkLst>
            <pc:docMk/>
            <pc:sldMk cId="3660676528" sldId="301"/>
            <ac:spMk id="11" creationId="{CAFEAA90-36EF-47CF-8C36-677593862082}"/>
          </ac:spMkLst>
        </pc:spChg>
        <pc:graphicFrameChg chg="del modGraphic">
          <ac:chgData name="Md. Mainuddin" userId="531e089c6c99dc92" providerId="LiveId" clId="{AA24F393-A2C1-4728-BE88-02F45FF7BD89}" dt="2019-10-15T23:37:34.228" v="1313" actId="478"/>
          <ac:graphicFrameMkLst>
            <pc:docMk/>
            <pc:sldMk cId="3660676528" sldId="301"/>
            <ac:graphicFrameMk id="4" creationId="{730B4648-2B94-498E-B699-440B4EB882C6}"/>
          </ac:graphicFrameMkLst>
        </pc:graphicFrameChg>
      </pc:sldChg>
      <pc:sldChg chg="modSp add ord">
        <pc:chgData name="Md. Mainuddin" userId="531e089c6c99dc92" providerId="LiveId" clId="{AA24F393-A2C1-4728-BE88-02F45FF7BD89}" dt="2019-10-15T23:41:12.808" v="1408" actId="20577"/>
        <pc:sldMkLst>
          <pc:docMk/>
          <pc:sldMk cId="2717022123" sldId="302"/>
        </pc:sldMkLst>
        <pc:spChg chg="mod">
          <ac:chgData name="Md. Mainuddin" userId="531e089c6c99dc92" providerId="LiveId" clId="{AA24F393-A2C1-4728-BE88-02F45FF7BD89}" dt="2019-10-15T23:41:12.808" v="1408" actId="20577"/>
          <ac:spMkLst>
            <pc:docMk/>
            <pc:sldMk cId="2717022123" sldId="302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40:50.749" v="1393" actId="6549"/>
          <ac:spMkLst>
            <pc:docMk/>
            <pc:sldMk cId="2717022123" sldId="302"/>
            <ac:spMk id="3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76" v="924" actId="2696"/>
        <pc:sldMkLst>
          <pc:docMk/>
          <pc:sldMk cId="3904587646" sldId="302"/>
        </pc:sldMkLst>
      </pc:sldChg>
      <pc:sldChg chg="addSp delSp modSp add">
        <pc:chgData name="Md. Mainuddin" userId="531e089c6c99dc92" providerId="LiveId" clId="{AA24F393-A2C1-4728-BE88-02F45FF7BD89}" dt="2019-10-16T21:37:39.424" v="2115" actId="20577"/>
        <pc:sldMkLst>
          <pc:docMk/>
          <pc:sldMk cId="801799467" sldId="303"/>
        </pc:sldMkLst>
        <pc:spChg chg="del">
          <ac:chgData name="Md. Mainuddin" userId="531e089c6c99dc92" providerId="LiveId" clId="{AA24F393-A2C1-4728-BE88-02F45FF7BD89}" dt="2019-10-15T23:41:59.112" v="1410" actId="478"/>
          <ac:spMkLst>
            <pc:docMk/>
            <pc:sldMk cId="801799467" sldId="303"/>
            <ac:spMk id="3" creationId="{00000000-0000-0000-0000-000000000000}"/>
          </ac:spMkLst>
        </pc:spChg>
        <pc:spChg chg="add del mod">
          <ac:chgData name="Md. Mainuddin" userId="531e089c6c99dc92" providerId="LiveId" clId="{AA24F393-A2C1-4728-BE88-02F45FF7BD89}" dt="2019-10-15T23:42:01.595" v="1411" actId="478"/>
          <ac:spMkLst>
            <pc:docMk/>
            <pc:sldMk cId="801799467" sldId="303"/>
            <ac:spMk id="5" creationId="{0826E72A-8D19-4EFB-9BD2-90B31071CF47}"/>
          </ac:spMkLst>
        </pc:spChg>
        <pc:spChg chg="add mod">
          <ac:chgData name="Md. Mainuddin" userId="531e089c6c99dc92" providerId="LiveId" clId="{AA24F393-A2C1-4728-BE88-02F45FF7BD89}" dt="2019-10-16T21:37:39.424" v="2115" actId="20577"/>
          <ac:spMkLst>
            <pc:docMk/>
            <pc:sldMk cId="801799467" sldId="303"/>
            <ac:spMk id="6" creationId="{632AC156-21D4-4CBD-BBF2-C2239CE9158E}"/>
          </ac:spMkLst>
        </pc:spChg>
        <pc:spChg chg="add mod">
          <ac:chgData name="Md. Mainuddin" userId="531e089c6c99dc92" providerId="LiveId" clId="{AA24F393-A2C1-4728-BE88-02F45FF7BD89}" dt="2019-10-15T23:42:54.746" v="1419" actId="404"/>
          <ac:spMkLst>
            <pc:docMk/>
            <pc:sldMk cId="801799467" sldId="303"/>
            <ac:spMk id="7" creationId="{543BD974-0FD8-4CBC-8EBE-C725CF368B72}"/>
          </ac:spMkLst>
        </pc:spChg>
        <pc:spChg chg="add mod">
          <ac:chgData name="Md. Mainuddin" userId="531e089c6c99dc92" providerId="LiveId" clId="{AA24F393-A2C1-4728-BE88-02F45FF7BD89}" dt="2019-10-15T23:43:25.429" v="1425" actId="14100"/>
          <ac:spMkLst>
            <pc:docMk/>
            <pc:sldMk cId="801799467" sldId="303"/>
            <ac:spMk id="8" creationId="{AC443169-5BDC-4318-A908-DFD1E2DE4B9D}"/>
          </ac:spMkLst>
        </pc:spChg>
      </pc:sldChg>
      <pc:sldChg chg="del">
        <pc:chgData name="Md. Mainuddin" userId="531e089c6c99dc92" providerId="LiveId" clId="{AA24F393-A2C1-4728-BE88-02F45FF7BD89}" dt="2019-10-15T22:09:46.079" v="925" actId="2696"/>
        <pc:sldMkLst>
          <pc:docMk/>
          <pc:sldMk cId="1695180841" sldId="303"/>
        </pc:sldMkLst>
      </pc:sldChg>
      <pc:sldChg chg="addSp delSp modSp add">
        <pc:chgData name="Md. Mainuddin" userId="531e089c6c99dc92" providerId="LiveId" clId="{AA24F393-A2C1-4728-BE88-02F45FF7BD89}" dt="2019-10-15T23:44:38.936" v="1442" actId="2711"/>
        <pc:sldMkLst>
          <pc:docMk/>
          <pc:sldMk cId="1493215909" sldId="304"/>
        </pc:sldMkLst>
        <pc:spChg chg="mod">
          <ac:chgData name="Md. Mainuddin" userId="531e089c6c99dc92" providerId="LiveId" clId="{AA24F393-A2C1-4728-BE88-02F45FF7BD89}" dt="2019-10-15T23:44:25.037" v="1441" actId="20577"/>
          <ac:spMkLst>
            <pc:docMk/>
            <pc:sldMk cId="1493215909" sldId="304"/>
            <ac:spMk id="2" creationId="{00000000-0000-0000-0000-000000000000}"/>
          </ac:spMkLst>
        </pc:spChg>
        <pc:spChg chg="add del mod">
          <ac:chgData name="Md. Mainuddin" userId="531e089c6c99dc92" providerId="LiveId" clId="{AA24F393-A2C1-4728-BE88-02F45FF7BD89}" dt="2019-10-15T23:43:57.140" v="1428" actId="478"/>
          <ac:spMkLst>
            <pc:docMk/>
            <pc:sldMk cId="1493215909" sldId="304"/>
            <ac:spMk id="3" creationId="{CD756001-F2E5-4EAC-B1A3-E4B36B55BD55}"/>
          </ac:spMkLst>
        </pc:spChg>
        <pc:spChg chg="del">
          <ac:chgData name="Md. Mainuddin" userId="531e089c6c99dc92" providerId="LiveId" clId="{AA24F393-A2C1-4728-BE88-02F45FF7BD89}" dt="2019-10-15T23:43:54.651" v="1427" actId="478"/>
          <ac:spMkLst>
            <pc:docMk/>
            <pc:sldMk cId="1493215909" sldId="304"/>
            <ac:spMk id="6" creationId="{632AC156-21D4-4CBD-BBF2-C2239CE9158E}"/>
          </ac:spMkLst>
        </pc:spChg>
        <pc:spChg chg="del">
          <ac:chgData name="Md. Mainuddin" userId="531e089c6c99dc92" providerId="LiveId" clId="{AA24F393-A2C1-4728-BE88-02F45FF7BD89}" dt="2019-10-15T23:43:54.651" v="1427" actId="478"/>
          <ac:spMkLst>
            <pc:docMk/>
            <pc:sldMk cId="1493215909" sldId="304"/>
            <ac:spMk id="7" creationId="{543BD974-0FD8-4CBC-8EBE-C725CF368B72}"/>
          </ac:spMkLst>
        </pc:spChg>
        <pc:spChg chg="del">
          <ac:chgData name="Md. Mainuddin" userId="531e089c6c99dc92" providerId="LiveId" clId="{AA24F393-A2C1-4728-BE88-02F45FF7BD89}" dt="2019-10-15T23:43:54.651" v="1427" actId="478"/>
          <ac:spMkLst>
            <pc:docMk/>
            <pc:sldMk cId="1493215909" sldId="304"/>
            <ac:spMk id="8" creationId="{AC443169-5BDC-4318-A908-DFD1E2DE4B9D}"/>
          </ac:spMkLst>
        </pc:spChg>
        <pc:spChg chg="add mod">
          <ac:chgData name="Md. Mainuddin" userId="531e089c6c99dc92" providerId="LiveId" clId="{AA24F393-A2C1-4728-BE88-02F45FF7BD89}" dt="2019-10-15T23:44:04.020" v="1430" actId="1076"/>
          <ac:spMkLst>
            <pc:docMk/>
            <pc:sldMk cId="1493215909" sldId="304"/>
            <ac:spMk id="9" creationId="{F4A2F30F-3857-43F2-A17F-0C9AA5C52A33}"/>
          </ac:spMkLst>
        </pc:spChg>
        <pc:spChg chg="add mod">
          <ac:chgData name="Md. Mainuddin" userId="531e089c6c99dc92" providerId="LiveId" clId="{AA24F393-A2C1-4728-BE88-02F45FF7BD89}" dt="2019-10-15T23:44:21.588" v="1434" actId="14100"/>
          <ac:spMkLst>
            <pc:docMk/>
            <pc:sldMk cId="1493215909" sldId="304"/>
            <ac:spMk id="10" creationId="{48A0407D-2BB7-40A4-9ED3-DC43537C50C0}"/>
          </ac:spMkLst>
        </pc:spChg>
        <pc:spChg chg="add mod">
          <ac:chgData name="Md. Mainuddin" userId="531e089c6c99dc92" providerId="LiveId" clId="{AA24F393-A2C1-4728-BE88-02F45FF7BD89}" dt="2019-10-15T23:44:38.936" v="1442" actId="2711"/>
          <ac:spMkLst>
            <pc:docMk/>
            <pc:sldMk cId="1493215909" sldId="304"/>
            <ac:spMk id="11" creationId="{5B326A77-32D9-42FA-936D-62DB6C4206F6}"/>
          </ac:spMkLst>
        </pc:spChg>
      </pc:sldChg>
      <pc:sldChg chg="del">
        <pc:chgData name="Md. Mainuddin" userId="531e089c6c99dc92" providerId="LiveId" clId="{AA24F393-A2C1-4728-BE88-02F45FF7BD89}" dt="2019-10-15T22:09:46.082" v="926" actId="2696"/>
        <pc:sldMkLst>
          <pc:docMk/>
          <pc:sldMk cId="3773335020" sldId="304"/>
        </pc:sldMkLst>
      </pc:sldChg>
      <pc:sldChg chg="addSp delSp modSp add">
        <pc:chgData name="Md. Mainuddin" userId="531e089c6c99dc92" providerId="LiveId" clId="{AA24F393-A2C1-4728-BE88-02F45FF7BD89}" dt="2019-10-15T23:46:03.702" v="1471" actId="6549"/>
        <pc:sldMkLst>
          <pc:docMk/>
          <pc:sldMk cId="2422785807" sldId="305"/>
        </pc:sldMkLst>
        <pc:spChg chg="mod">
          <ac:chgData name="Md. Mainuddin" userId="531e089c6c99dc92" providerId="LiveId" clId="{AA24F393-A2C1-4728-BE88-02F45FF7BD89}" dt="2019-10-15T23:46:03.702" v="1471" actId="6549"/>
          <ac:spMkLst>
            <pc:docMk/>
            <pc:sldMk cId="2422785807" sldId="305"/>
            <ac:spMk id="2" creationId="{00000000-0000-0000-0000-000000000000}"/>
          </ac:spMkLst>
        </pc:spChg>
        <pc:spChg chg="add mod">
          <ac:chgData name="Md. Mainuddin" userId="531e089c6c99dc92" providerId="LiveId" clId="{AA24F393-A2C1-4728-BE88-02F45FF7BD89}" dt="2019-10-15T23:45:40.197" v="1448" actId="1076"/>
          <ac:spMkLst>
            <pc:docMk/>
            <pc:sldMk cId="2422785807" sldId="305"/>
            <ac:spMk id="6" creationId="{8FD79E07-0AEA-4664-9348-484B99965D50}"/>
          </ac:spMkLst>
        </pc:spChg>
        <pc:spChg chg="add mod">
          <ac:chgData name="Md. Mainuddin" userId="531e089c6c99dc92" providerId="LiveId" clId="{AA24F393-A2C1-4728-BE88-02F45FF7BD89}" dt="2019-10-15T23:45:44.811" v="1449" actId="14100"/>
          <ac:spMkLst>
            <pc:docMk/>
            <pc:sldMk cId="2422785807" sldId="305"/>
            <ac:spMk id="7" creationId="{CFBF5A1F-58F7-45FB-B0B1-2E61F99D2CF5}"/>
          </ac:spMkLst>
        </pc:spChg>
        <pc:spChg chg="del">
          <ac:chgData name="Md. Mainuddin" userId="531e089c6c99dc92" providerId="LiveId" clId="{AA24F393-A2C1-4728-BE88-02F45FF7BD89}" dt="2019-10-15T23:45:28.674" v="1445" actId="478"/>
          <ac:spMkLst>
            <pc:docMk/>
            <pc:sldMk cId="2422785807" sldId="305"/>
            <ac:spMk id="9" creationId="{F4A2F30F-3857-43F2-A17F-0C9AA5C52A33}"/>
          </ac:spMkLst>
        </pc:spChg>
        <pc:spChg chg="del mod">
          <ac:chgData name="Md. Mainuddin" userId="531e089c6c99dc92" providerId="LiveId" clId="{AA24F393-A2C1-4728-BE88-02F45FF7BD89}" dt="2019-10-15T23:45:28.674" v="1445" actId="478"/>
          <ac:spMkLst>
            <pc:docMk/>
            <pc:sldMk cId="2422785807" sldId="305"/>
            <ac:spMk id="10" creationId="{48A0407D-2BB7-40A4-9ED3-DC43537C50C0}"/>
          </ac:spMkLst>
        </pc:spChg>
        <pc:spChg chg="del">
          <ac:chgData name="Md. Mainuddin" userId="531e089c6c99dc92" providerId="LiveId" clId="{AA24F393-A2C1-4728-BE88-02F45FF7BD89}" dt="2019-10-15T23:45:28.674" v="1445" actId="478"/>
          <ac:spMkLst>
            <pc:docMk/>
            <pc:sldMk cId="2422785807" sldId="305"/>
            <ac:spMk id="11" creationId="{5B326A77-32D9-42FA-936D-62DB6C4206F6}"/>
          </ac:spMkLst>
        </pc:spChg>
      </pc:sldChg>
      <pc:sldChg chg="del">
        <pc:chgData name="Md. Mainuddin" userId="531e089c6c99dc92" providerId="LiveId" clId="{AA24F393-A2C1-4728-BE88-02F45FF7BD89}" dt="2019-10-15T22:09:46.086" v="927" actId="2696"/>
        <pc:sldMkLst>
          <pc:docMk/>
          <pc:sldMk cId="3277512785" sldId="305"/>
        </pc:sldMkLst>
      </pc:sldChg>
      <pc:sldChg chg="addSp delSp modSp add">
        <pc:chgData name="Md. Mainuddin" userId="531e089c6c99dc92" providerId="LiveId" clId="{AA24F393-A2C1-4728-BE88-02F45FF7BD89}" dt="2019-10-15T23:50:21.045" v="1512" actId="207"/>
        <pc:sldMkLst>
          <pc:docMk/>
          <pc:sldMk cId="581170826" sldId="306"/>
        </pc:sldMkLst>
        <pc:spChg chg="mod">
          <ac:chgData name="Md. Mainuddin" userId="531e089c6c99dc92" providerId="LiveId" clId="{AA24F393-A2C1-4728-BE88-02F45FF7BD89}" dt="2019-10-15T23:50:21.045" v="1512" actId="207"/>
          <ac:spMkLst>
            <pc:docMk/>
            <pc:sldMk cId="581170826" sldId="306"/>
            <ac:spMk id="2" creationId="{00000000-0000-0000-0000-000000000000}"/>
          </ac:spMkLst>
        </pc:spChg>
        <pc:spChg chg="add del mod">
          <ac:chgData name="Md. Mainuddin" userId="531e089c6c99dc92" providerId="LiveId" clId="{AA24F393-A2C1-4728-BE88-02F45FF7BD89}" dt="2019-10-15T23:47:01.051" v="1474" actId="478"/>
          <ac:spMkLst>
            <pc:docMk/>
            <pc:sldMk cId="581170826" sldId="306"/>
            <ac:spMk id="3" creationId="{21B0D377-55C3-4E82-887A-A7FE10A263BC}"/>
          </ac:spMkLst>
        </pc:spChg>
        <pc:spChg chg="del">
          <ac:chgData name="Md. Mainuddin" userId="531e089c6c99dc92" providerId="LiveId" clId="{AA24F393-A2C1-4728-BE88-02F45FF7BD89}" dt="2019-10-15T23:46:58.662" v="1473" actId="478"/>
          <ac:spMkLst>
            <pc:docMk/>
            <pc:sldMk cId="581170826" sldId="306"/>
            <ac:spMk id="6" creationId="{8FD79E07-0AEA-4664-9348-484B99965D50}"/>
          </ac:spMkLst>
        </pc:spChg>
        <pc:spChg chg="del">
          <ac:chgData name="Md. Mainuddin" userId="531e089c6c99dc92" providerId="LiveId" clId="{AA24F393-A2C1-4728-BE88-02F45FF7BD89}" dt="2019-10-15T23:46:58.662" v="1473" actId="478"/>
          <ac:spMkLst>
            <pc:docMk/>
            <pc:sldMk cId="581170826" sldId="306"/>
            <ac:spMk id="7" creationId="{CFBF5A1F-58F7-45FB-B0B1-2E61F99D2CF5}"/>
          </ac:spMkLst>
        </pc:spChg>
        <pc:spChg chg="add mod">
          <ac:chgData name="Md. Mainuddin" userId="531e089c6c99dc92" providerId="LiveId" clId="{AA24F393-A2C1-4728-BE88-02F45FF7BD89}" dt="2019-10-15T23:49:10.931" v="1506" actId="1076"/>
          <ac:spMkLst>
            <pc:docMk/>
            <pc:sldMk cId="581170826" sldId="306"/>
            <ac:spMk id="8" creationId="{FE45ECBE-68F4-494C-B23B-35AEC2FCB474}"/>
          </ac:spMkLst>
        </pc:spChg>
        <pc:spChg chg="add mod">
          <ac:chgData name="Md. Mainuddin" userId="531e089c6c99dc92" providerId="LiveId" clId="{AA24F393-A2C1-4728-BE88-02F45FF7BD89}" dt="2019-10-15T23:48:55.323" v="1505" actId="255"/>
          <ac:spMkLst>
            <pc:docMk/>
            <pc:sldMk cId="581170826" sldId="306"/>
            <ac:spMk id="9" creationId="{1482ECD7-5C59-46C4-81B4-AA697EABED0C}"/>
          </ac:spMkLst>
        </pc:spChg>
        <pc:spChg chg="add mod">
          <ac:chgData name="Md. Mainuddin" userId="531e089c6c99dc92" providerId="LiveId" clId="{AA24F393-A2C1-4728-BE88-02F45FF7BD89}" dt="2019-10-15T23:49:44.874" v="1508" actId="14100"/>
          <ac:spMkLst>
            <pc:docMk/>
            <pc:sldMk cId="581170826" sldId="306"/>
            <ac:spMk id="10" creationId="{E4AF48B5-EE1F-4C75-A248-12834A2E6D5E}"/>
          </ac:spMkLst>
        </pc:spChg>
      </pc:sldChg>
      <pc:sldChg chg="del">
        <pc:chgData name="Md. Mainuddin" userId="531e089c6c99dc92" providerId="LiveId" clId="{AA24F393-A2C1-4728-BE88-02F45FF7BD89}" dt="2019-10-15T22:09:46.090" v="928" actId="2696"/>
        <pc:sldMkLst>
          <pc:docMk/>
          <pc:sldMk cId="2342583229" sldId="306"/>
        </pc:sldMkLst>
      </pc:sldChg>
      <pc:sldChg chg="modSp add">
        <pc:chgData name="Md. Mainuddin" userId="531e089c6c99dc92" providerId="LiveId" clId="{AA24F393-A2C1-4728-BE88-02F45FF7BD89}" dt="2019-10-15T23:55:02.021" v="1566" actId="6549"/>
        <pc:sldMkLst>
          <pc:docMk/>
          <pc:sldMk cId="642547865" sldId="307"/>
        </pc:sldMkLst>
        <pc:spChg chg="mod">
          <ac:chgData name="Md. Mainuddin" userId="531e089c6c99dc92" providerId="LiveId" clId="{AA24F393-A2C1-4728-BE88-02F45FF7BD89}" dt="2019-10-15T23:55:02.021" v="1566" actId="6549"/>
          <ac:spMkLst>
            <pc:docMk/>
            <pc:sldMk cId="642547865" sldId="307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54:47.733" v="1562"/>
          <ac:spMkLst>
            <pc:docMk/>
            <pc:sldMk cId="642547865" sldId="307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94" v="929" actId="2696"/>
        <pc:sldMkLst>
          <pc:docMk/>
          <pc:sldMk cId="3668252976" sldId="307"/>
        </pc:sldMkLst>
      </pc:sldChg>
      <pc:sldChg chg="addSp delSp modSp add ord">
        <pc:chgData name="Md. Mainuddin" userId="531e089c6c99dc92" providerId="LiveId" clId="{AA24F393-A2C1-4728-BE88-02F45FF7BD89}" dt="2019-10-15T23:54:16.798" v="1558" actId="20577"/>
        <pc:sldMkLst>
          <pc:docMk/>
          <pc:sldMk cId="1572594609" sldId="308"/>
        </pc:sldMkLst>
        <pc:spChg chg="mod">
          <ac:chgData name="Md. Mainuddin" userId="531e089c6c99dc92" providerId="LiveId" clId="{AA24F393-A2C1-4728-BE88-02F45FF7BD89}" dt="2019-10-15T23:54:16.798" v="1558" actId="20577"/>
          <ac:spMkLst>
            <pc:docMk/>
            <pc:sldMk cId="1572594609" sldId="308"/>
            <ac:spMk id="2" creationId="{00000000-0000-0000-0000-000000000000}"/>
          </ac:spMkLst>
        </pc:spChg>
        <pc:spChg chg="add del mod">
          <ac:chgData name="Md. Mainuddin" userId="531e089c6c99dc92" providerId="LiveId" clId="{AA24F393-A2C1-4728-BE88-02F45FF7BD89}" dt="2019-10-15T23:52:05.965" v="1531" actId="478"/>
          <ac:spMkLst>
            <pc:docMk/>
            <pc:sldMk cId="1572594609" sldId="308"/>
            <ac:spMk id="3" creationId="{601501C9-0A0E-4F8A-81AD-50E11B5538C1}"/>
          </ac:spMkLst>
        </pc:spChg>
        <pc:spChg chg="add del">
          <ac:chgData name="Md. Mainuddin" userId="531e089c6c99dc92" providerId="LiveId" clId="{AA24F393-A2C1-4728-BE88-02F45FF7BD89}" dt="2019-10-15T23:52:11.548" v="1533"/>
          <ac:spMkLst>
            <pc:docMk/>
            <pc:sldMk cId="1572594609" sldId="308"/>
            <ac:spMk id="4" creationId="{3D63307F-964E-4350-A7D5-F3C19D1D6850}"/>
          </ac:spMkLst>
        </pc:spChg>
        <pc:spChg chg="del">
          <ac:chgData name="Md. Mainuddin" userId="531e089c6c99dc92" providerId="LiveId" clId="{AA24F393-A2C1-4728-BE88-02F45FF7BD89}" dt="2019-10-15T23:52:02.471" v="1530" actId="478"/>
          <ac:spMkLst>
            <pc:docMk/>
            <pc:sldMk cId="1572594609" sldId="308"/>
            <ac:spMk id="8" creationId="{FE45ECBE-68F4-494C-B23B-35AEC2FCB474}"/>
          </ac:spMkLst>
        </pc:spChg>
        <pc:spChg chg="del">
          <ac:chgData name="Md. Mainuddin" userId="531e089c6c99dc92" providerId="LiveId" clId="{AA24F393-A2C1-4728-BE88-02F45FF7BD89}" dt="2019-10-15T23:52:02.471" v="1530" actId="478"/>
          <ac:spMkLst>
            <pc:docMk/>
            <pc:sldMk cId="1572594609" sldId="308"/>
            <ac:spMk id="9" creationId="{1482ECD7-5C59-46C4-81B4-AA697EABED0C}"/>
          </ac:spMkLst>
        </pc:spChg>
        <pc:spChg chg="del">
          <ac:chgData name="Md. Mainuddin" userId="531e089c6c99dc92" providerId="LiveId" clId="{AA24F393-A2C1-4728-BE88-02F45FF7BD89}" dt="2019-10-15T23:52:02.471" v="1530" actId="478"/>
          <ac:spMkLst>
            <pc:docMk/>
            <pc:sldMk cId="1572594609" sldId="308"/>
            <ac:spMk id="10" creationId="{E4AF48B5-EE1F-4C75-A248-12834A2E6D5E}"/>
          </ac:spMkLst>
        </pc:spChg>
        <pc:spChg chg="add mod">
          <ac:chgData name="Md. Mainuddin" userId="531e089c6c99dc92" providerId="LiveId" clId="{AA24F393-A2C1-4728-BE88-02F45FF7BD89}" dt="2019-10-15T23:52:40.850" v="1538" actId="1076"/>
          <ac:spMkLst>
            <pc:docMk/>
            <pc:sldMk cId="1572594609" sldId="308"/>
            <ac:spMk id="11" creationId="{28C96A8E-64C1-457E-B79C-E1150FBF0C11}"/>
          </ac:spMkLst>
        </pc:spChg>
        <pc:spChg chg="add mod">
          <ac:chgData name="Md. Mainuddin" userId="531e089c6c99dc92" providerId="LiveId" clId="{AA24F393-A2C1-4728-BE88-02F45FF7BD89}" dt="2019-10-15T23:53:24.950" v="1547" actId="14100"/>
          <ac:spMkLst>
            <pc:docMk/>
            <pc:sldMk cId="1572594609" sldId="308"/>
            <ac:spMk id="12" creationId="{EF2017F6-5C9B-421F-8B46-D655242113CA}"/>
          </ac:spMkLst>
        </pc:spChg>
        <pc:spChg chg="add mod">
          <ac:chgData name="Md. Mainuddin" userId="531e089c6c99dc92" providerId="LiveId" clId="{AA24F393-A2C1-4728-BE88-02F45FF7BD89}" dt="2019-10-15T23:53:57.262" v="1549" actId="207"/>
          <ac:spMkLst>
            <pc:docMk/>
            <pc:sldMk cId="1572594609" sldId="308"/>
            <ac:spMk id="13" creationId="{228C1F4F-9BF4-4FE5-8B2F-91CD651DC11F}"/>
          </ac:spMkLst>
        </pc:spChg>
      </pc:sldChg>
      <pc:sldChg chg="del">
        <pc:chgData name="Md. Mainuddin" userId="531e089c6c99dc92" providerId="LiveId" clId="{AA24F393-A2C1-4728-BE88-02F45FF7BD89}" dt="2019-10-15T22:09:46.098" v="930" actId="2696"/>
        <pc:sldMkLst>
          <pc:docMk/>
          <pc:sldMk cId="2168512383" sldId="308"/>
        </pc:sldMkLst>
      </pc:sldChg>
      <pc:sldChg chg="del">
        <pc:chgData name="Md. Mainuddin" userId="531e089c6c99dc92" providerId="LiveId" clId="{AA24F393-A2C1-4728-BE88-02F45FF7BD89}" dt="2019-10-15T22:09:46.102" v="931" actId="2696"/>
        <pc:sldMkLst>
          <pc:docMk/>
          <pc:sldMk cId="1613846600" sldId="309"/>
        </pc:sldMkLst>
      </pc:sldChg>
      <pc:sldChg chg="add">
        <pc:chgData name="Md. Mainuddin" userId="531e089c6c99dc92" providerId="LiveId" clId="{AA24F393-A2C1-4728-BE88-02F45FF7BD89}" dt="2019-10-15T23:54:35.737" v="1559"/>
        <pc:sldMkLst>
          <pc:docMk/>
          <pc:sldMk cId="4238712000" sldId="309"/>
        </pc:sldMkLst>
      </pc:sldChg>
      <pc:sldChg chg="del">
        <pc:chgData name="Md. Mainuddin" userId="531e089c6c99dc92" providerId="LiveId" clId="{AA24F393-A2C1-4728-BE88-02F45FF7BD89}" dt="2019-10-15T22:09:46.106" v="932" actId="2696"/>
        <pc:sldMkLst>
          <pc:docMk/>
          <pc:sldMk cId="244025158" sldId="310"/>
        </pc:sldMkLst>
      </pc:sldChg>
      <pc:sldChg chg="modSp add">
        <pc:chgData name="Md. Mainuddin" userId="531e089c6c99dc92" providerId="LiveId" clId="{AA24F393-A2C1-4728-BE88-02F45FF7BD89}" dt="2019-10-16T00:18:57.107" v="1618" actId="20577"/>
        <pc:sldMkLst>
          <pc:docMk/>
          <pc:sldMk cId="3075324905" sldId="310"/>
        </pc:sldMkLst>
        <pc:spChg chg="mod">
          <ac:chgData name="Md. Mainuddin" userId="531e089c6c99dc92" providerId="LiveId" clId="{AA24F393-A2C1-4728-BE88-02F45FF7BD89}" dt="2019-10-15T23:58:00.269" v="1613" actId="20577"/>
          <ac:spMkLst>
            <pc:docMk/>
            <pc:sldMk cId="3075324905" sldId="310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0:18:57.107" v="1618" actId="20577"/>
          <ac:spMkLst>
            <pc:docMk/>
            <pc:sldMk cId="3075324905" sldId="310"/>
            <ac:spMk id="64" creationId="{00000000-0000-0000-0000-000000000000}"/>
          </ac:spMkLst>
        </pc:spChg>
      </pc:sldChg>
      <pc:sldChg chg="modSp add">
        <pc:chgData name="Md. Mainuddin" userId="531e089c6c99dc92" providerId="LiveId" clId="{AA24F393-A2C1-4728-BE88-02F45FF7BD89}" dt="2019-10-16T00:29:05.823" v="1863" actId="20577"/>
        <pc:sldMkLst>
          <pc:docMk/>
          <pc:sldMk cId="505045576" sldId="311"/>
        </pc:sldMkLst>
        <pc:spChg chg="mod">
          <ac:chgData name="Md. Mainuddin" userId="531e089c6c99dc92" providerId="LiveId" clId="{AA24F393-A2C1-4728-BE88-02F45FF7BD89}" dt="2019-10-16T00:22:53.971" v="1631" actId="20577"/>
          <ac:spMkLst>
            <pc:docMk/>
            <pc:sldMk cId="505045576" sldId="311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0:29:05.823" v="1863" actId="20577"/>
          <ac:spMkLst>
            <pc:docMk/>
            <pc:sldMk cId="505045576" sldId="311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10" v="933" actId="2696"/>
        <pc:sldMkLst>
          <pc:docMk/>
          <pc:sldMk cId="3271548867" sldId="311"/>
        </pc:sldMkLst>
      </pc:sldChg>
      <pc:sldChg chg="del">
        <pc:chgData name="Md. Mainuddin" userId="531e089c6c99dc92" providerId="LiveId" clId="{AA24F393-A2C1-4728-BE88-02F45FF7BD89}" dt="2019-10-15T22:09:46.113" v="934" actId="2696"/>
        <pc:sldMkLst>
          <pc:docMk/>
          <pc:sldMk cId="3162126133" sldId="312"/>
        </pc:sldMkLst>
      </pc:sldChg>
      <pc:sldChg chg="modSp add">
        <pc:chgData name="Md. Mainuddin" userId="531e089c6c99dc92" providerId="LiveId" clId="{AA24F393-A2C1-4728-BE88-02F45FF7BD89}" dt="2019-10-16T00:32:40.960" v="1883" actId="20577"/>
        <pc:sldMkLst>
          <pc:docMk/>
          <pc:sldMk cId="3193278394" sldId="312"/>
        </pc:sldMkLst>
        <pc:spChg chg="mod">
          <ac:chgData name="Md. Mainuddin" userId="531e089c6c99dc92" providerId="LiveId" clId="{AA24F393-A2C1-4728-BE88-02F45FF7BD89}" dt="2019-10-16T00:32:40.960" v="1883" actId="20577"/>
          <ac:spMkLst>
            <pc:docMk/>
            <pc:sldMk cId="3193278394" sldId="312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0:32:05.397" v="1882" actId="403"/>
          <ac:spMkLst>
            <pc:docMk/>
            <pc:sldMk cId="3193278394" sldId="312"/>
            <ac:spMk id="64" creationId="{00000000-0000-0000-0000-000000000000}"/>
          </ac:spMkLst>
        </pc:spChg>
      </pc:sldChg>
      <pc:sldChg chg="modSp add">
        <pc:chgData name="Md. Mainuddin" userId="531e089c6c99dc92" providerId="LiveId" clId="{AA24F393-A2C1-4728-BE88-02F45FF7BD89}" dt="2019-10-16T00:33:10.297" v="1899" actId="20577"/>
        <pc:sldMkLst>
          <pc:docMk/>
          <pc:sldMk cId="717520032" sldId="313"/>
        </pc:sldMkLst>
        <pc:spChg chg="mod">
          <ac:chgData name="Md. Mainuddin" userId="531e089c6c99dc92" providerId="LiveId" clId="{AA24F393-A2C1-4728-BE88-02F45FF7BD89}" dt="2019-10-16T00:33:10.297" v="1899" actId="20577"/>
          <ac:spMkLst>
            <pc:docMk/>
            <pc:sldMk cId="717520032" sldId="313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0:33:01.844" v="1886"/>
          <ac:spMkLst>
            <pc:docMk/>
            <pc:sldMk cId="717520032" sldId="313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17" v="935" actId="2696"/>
        <pc:sldMkLst>
          <pc:docMk/>
          <pc:sldMk cId="2958083962" sldId="313"/>
        </pc:sldMkLst>
      </pc:sldChg>
      <pc:sldChg chg="modSp add">
        <pc:chgData name="Md. Mainuddin" userId="531e089c6c99dc92" providerId="LiveId" clId="{AA24F393-A2C1-4728-BE88-02F45FF7BD89}" dt="2019-10-16T00:46:47.974" v="2024" actId="20577"/>
        <pc:sldMkLst>
          <pc:docMk/>
          <pc:sldMk cId="833396867" sldId="314"/>
        </pc:sldMkLst>
        <pc:spChg chg="mod">
          <ac:chgData name="Md. Mainuddin" userId="531e089c6c99dc92" providerId="LiveId" clId="{AA24F393-A2C1-4728-BE88-02F45FF7BD89}" dt="2019-10-16T00:41:57.674" v="1920" actId="20577"/>
          <ac:spMkLst>
            <pc:docMk/>
            <pc:sldMk cId="833396867" sldId="314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0:46:47.974" v="2024" actId="20577"/>
          <ac:spMkLst>
            <pc:docMk/>
            <pc:sldMk cId="833396867" sldId="314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21" v="936" actId="2696"/>
        <pc:sldMkLst>
          <pc:docMk/>
          <pc:sldMk cId="1902599772" sldId="314"/>
        </pc:sldMkLst>
      </pc:sldChg>
      <pc:sldChg chg="del">
        <pc:chgData name="Md. Mainuddin" userId="531e089c6c99dc92" providerId="LiveId" clId="{AA24F393-A2C1-4728-BE88-02F45FF7BD89}" dt="2019-10-15T22:09:46.125" v="937" actId="2696"/>
        <pc:sldMkLst>
          <pc:docMk/>
          <pc:sldMk cId="961036880" sldId="315"/>
        </pc:sldMkLst>
      </pc:sldChg>
      <pc:sldChg chg="modSp add">
        <pc:chgData name="Md. Mainuddin" userId="531e089c6c99dc92" providerId="LiveId" clId="{AA24F393-A2C1-4728-BE88-02F45FF7BD89}" dt="2019-10-16T00:49:05.477" v="2038"/>
        <pc:sldMkLst>
          <pc:docMk/>
          <pc:sldMk cId="1559184455" sldId="315"/>
        </pc:sldMkLst>
        <pc:spChg chg="mod">
          <ac:chgData name="Md. Mainuddin" userId="531e089c6c99dc92" providerId="LiveId" clId="{AA24F393-A2C1-4728-BE88-02F45FF7BD89}" dt="2019-10-16T00:49:05.477" v="2038"/>
          <ac:spMkLst>
            <pc:docMk/>
            <pc:sldMk cId="1559184455" sldId="315"/>
            <ac:spMk id="64" creationId="{00000000-0000-0000-0000-000000000000}"/>
          </ac:spMkLst>
        </pc:spChg>
      </pc:sldChg>
      <pc:sldChg chg="modSp add">
        <pc:chgData name="Md. Mainuddin" userId="531e089c6c99dc92" providerId="LiveId" clId="{AA24F393-A2C1-4728-BE88-02F45FF7BD89}" dt="2019-10-16T22:02:55.014" v="2135" actId="20577"/>
        <pc:sldMkLst>
          <pc:docMk/>
          <pc:sldMk cId="54677394" sldId="316"/>
        </pc:sldMkLst>
        <pc:spChg chg="mod">
          <ac:chgData name="Md. Mainuddin" userId="531e089c6c99dc92" providerId="LiveId" clId="{AA24F393-A2C1-4728-BE88-02F45FF7BD89}" dt="2019-10-16T00:50:48.905" v="2056" actId="20577"/>
          <ac:spMkLst>
            <pc:docMk/>
            <pc:sldMk cId="54677394" sldId="316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22:02:55.014" v="2135" actId="20577"/>
          <ac:spMkLst>
            <pc:docMk/>
            <pc:sldMk cId="54677394" sldId="316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28" v="938" actId="2696"/>
        <pc:sldMkLst>
          <pc:docMk/>
          <pc:sldMk cId="2834338112" sldId="316"/>
        </pc:sldMkLst>
      </pc:sldChg>
      <pc:sldChg chg="del">
        <pc:chgData name="Md. Mainuddin" userId="531e089c6c99dc92" providerId="LiveId" clId="{AA24F393-A2C1-4728-BE88-02F45FF7BD89}" dt="2019-10-15T22:09:46.131" v="939" actId="2696"/>
        <pc:sldMkLst>
          <pc:docMk/>
          <pc:sldMk cId="2823563160" sldId="317"/>
        </pc:sldMkLst>
      </pc:sldChg>
      <pc:sldChg chg="modSp add">
        <pc:chgData name="Md. Mainuddin" userId="531e089c6c99dc92" providerId="LiveId" clId="{AA24F393-A2C1-4728-BE88-02F45FF7BD89}" dt="2019-10-16T01:10:18.367" v="2105" actId="14100"/>
        <pc:sldMkLst>
          <pc:docMk/>
          <pc:sldMk cId="4039353735" sldId="317"/>
        </pc:sldMkLst>
        <pc:spChg chg="mod">
          <ac:chgData name="Md. Mainuddin" userId="531e089c6c99dc92" providerId="LiveId" clId="{AA24F393-A2C1-4728-BE88-02F45FF7BD89}" dt="2019-10-16T01:09:27.769" v="2100" actId="20577"/>
          <ac:spMkLst>
            <pc:docMk/>
            <pc:sldMk cId="4039353735" sldId="317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1:10:18.367" v="2105" actId="14100"/>
          <ac:spMkLst>
            <pc:docMk/>
            <pc:sldMk cId="4039353735" sldId="317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34" v="940" actId="2696"/>
        <pc:sldMkLst>
          <pc:docMk/>
          <pc:sldMk cId="2190838423" sldId="318"/>
        </pc:sldMkLst>
      </pc:sldChg>
      <pc:sldChg chg="modSp add">
        <pc:chgData name="Md. Mainuddin" userId="531e089c6c99dc92" providerId="LiveId" clId="{AA24F393-A2C1-4728-BE88-02F45FF7BD89}" dt="2019-10-16T01:12:01.488" v="2113" actId="404"/>
        <pc:sldMkLst>
          <pc:docMk/>
          <pc:sldMk cId="3445041537" sldId="318"/>
        </pc:sldMkLst>
        <pc:spChg chg="mod">
          <ac:chgData name="Md. Mainuddin" userId="531e089c6c99dc92" providerId="LiveId" clId="{AA24F393-A2C1-4728-BE88-02F45FF7BD89}" dt="2019-10-16T01:12:01.488" v="2113" actId="404"/>
          <ac:spMkLst>
            <pc:docMk/>
            <pc:sldMk cId="3445041537" sldId="318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36" v="941" actId="2696"/>
        <pc:sldMkLst>
          <pc:docMk/>
          <pc:sldMk cId="217967128" sldId="319"/>
        </pc:sldMkLst>
      </pc:sldChg>
      <pc:sldChg chg="del">
        <pc:chgData name="Md. Mainuddin" userId="531e089c6c99dc92" providerId="LiveId" clId="{AA24F393-A2C1-4728-BE88-02F45FF7BD89}" dt="2019-10-15T22:09:46.139" v="942" actId="2696"/>
        <pc:sldMkLst>
          <pc:docMk/>
          <pc:sldMk cId="2814354773" sldId="320"/>
        </pc:sldMkLst>
      </pc:sldChg>
      <pc:sldChg chg="del">
        <pc:chgData name="Md. Mainuddin" userId="531e089c6c99dc92" providerId="LiveId" clId="{AA24F393-A2C1-4728-BE88-02F45FF7BD89}" dt="2019-10-15T22:09:46.141" v="943" actId="2696"/>
        <pc:sldMkLst>
          <pc:docMk/>
          <pc:sldMk cId="694121402" sldId="321"/>
        </pc:sldMkLst>
      </pc:sldChg>
      <pc:sldChg chg="del">
        <pc:chgData name="Md. Mainuddin" userId="531e089c6c99dc92" providerId="LiveId" clId="{AA24F393-A2C1-4728-BE88-02F45FF7BD89}" dt="2019-10-15T22:09:46.144" v="944" actId="2696"/>
        <pc:sldMkLst>
          <pc:docMk/>
          <pc:sldMk cId="360111763" sldId="322"/>
        </pc:sldMkLst>
      </pc:sldChg>
      <pc:sldChg chg="del">
        <pc:chgData name="Md. Mainuddin" userId="531e089c6c99dc92" providerId="LiveId" clId="{AA24F393-A2C1-4728-BE88-02F45FF7BD89}" dt="2019-10-15T22:09:46.040" v="915" actId="2696"/>
        <pc:sldMkLst>
          <pc:docMk/>
          <pc:sldMk cId="1448662949" sldId="323"/>
        </pc:sldMkLst>
      </pc:sldChg>
    </pc:docChg>
  </pc:docChgLst>
  <pc:docChgLst>
    <pc:chgData name="Md. Mainuddin" userId="531e089c6c99dc92" providerId="LiveId" clId="{5CC729BC-E9B7-40A1-BEA2-571D508D4807}"/>
    <pc:docChg chg="undo custSel addSld delSld modSld sldOrd">
      <pc:chgData name="Md. Mainuddin" userId="531e089c6c99dc92" providerId="LiveId" clId="{5CC729BC-E9B7-40A1-BEA2-571D508D4807}" dt="2019-10-14T22:05:20.330" v="3578" actId="1037"/>
      <pc:docMkLst>
        <pc:docMk/>
      </pc:docMkLst>
      <pc:sldChg chg="modSp">
        <pc:chgData name="Md. Mainuddin" userId="531e089c6c99dc92" providerId="LiveId" clId="{5CC729BC-E9B7-40A1-BEA2-571D508D4807}" dt="2019-10-13T02:48:56.509" v="24" actId="20577"/>
        <pc:sldMkLst>
          <pc:docMk/>
          <pc:sldMk cId="2302340412" sldId="269"/>
        </pc:sldMkLst>
        <pc:spChg chg="mod">
          <ac:chgData name="Md. Mainuddin" userId="531e089c6c99dc92" providerId="LiveId" clId="{5CC729BC-E9B7-40A1-BEA2-571D508D4807}" dt="2019-10-13T02:48:56.509" v="24" actId="20577"/>
          <ac:spMkLst>
            <pc:docMk/>
            <pc:sldMk cId="2302340412" sldId="269"/>
            <ac:spMk id="6" creationId="{00000000-0000-0000-0000-000000000000}"/>
          </ac:spMkLst>
        </pc:spChg>
      </pc:sldChg>
      <pc:sldChg chg="addSp modSp">
        <pc:chgData name="Md. Mainuddin" userId="531e089c6c99dc92" providerId="LiveId" clId="{5CC729BC-E9B7-40A1-BEA2-571D508D4807}" dt="2019-10-13T02:57:46.719" v="286" actId="1076"/>
        <pc:sldMkLst>
          <pc:docMk/>
          <pc:sldMk cId="2918263219" sldId="271"/>
        </pc:sldMkLst>
        <pc:spChg chg="mod">
          <ac:chgData name="Md. Mainuddin" userId="531e089c6c99dc92" providerId="LiveId" clId="{5CC729BC-E9B7-40A1-BEA2-571D508D4807}" dt="2019-10-13T02:49:13.563" v="36" actId="20577"/>
          <ac:spMkLst>
            <pc:docMk/>
            <pc:sldMk cId="2918263219" sldId="271"/>
            <ac:spMk id="2" creationId="{00000000-0000-0000-0000-000000000000}"/>
          </ac:spMkLst>
        </pc:spChg>
        <pc:spChg chg="mod">
          <ac:chgData name="Md. Mainuddin" userId="531e089c6c99dc92" providerId="LiveId" clId="{5CC729BC-E9B7-40A1-BEA2-571D508D4807}" dt="2019-10-13T02:57:27.060" v="285" actId="20577"/>
          <ac:spMkLst>
            <pc:docMk/>
            <pc:sldMk cId="2918263219" sldId="271"/>
            <ac:spMk id="3" creationId="{00000000-0000-0000-0000-000000000000}"/>
          </ac:spMkLst>
        </pc:spChg>
        <pc:picChg chg="add mod">
          <ac:chgData name="Md. Mainuddin" userId="531e089c6c99dc92" providerId="LiveId" clId="{5CC729BC-E9B7-40A1-BEA2-571D508D4807}" dt="2019-10-13T02:57:46.719" v="286" actId="1076"/>
          <ac:picMkLst>
            <pc:docMk/>
            <pc:sldMk cId="2918263219" sldId="271"/>
            <ac:picMk id="4" creationId="{BA52BEC6-5946-4FF2-918C-5B628A053264}"/>
          </ac:picMkLst>
        </pc:picChg>
      </pc:sldChg>
      <pc:sldChg chg="delSp modSp">
        <pc:chgData name="Md. Mainuddin" userId="531e089c6c99dc92" providerId="LiveId" clId="{5CC729BC-E9B7-40A1-BEA2-571D508D4807}" dt="2019-10-14T15:39:03.315" v="433" actId="14100"/>
        <pc:sldMkLst>
          <pc:docMk/>
          <pc:sldMk cId="1410524596" sldId="272"/>
        </pc:sldMkLst>
        <pc:spChg chg="del">
          <ac:chgData name="Md. Mainuddin" userId="531e089c6c99dc92" providerId="LiveId" clId="{5CC729BC-E9B7-40A1-BEA2-571D508D4807}" dt="2019-10-14T15:01:09.781" v="377" actId="478"/>
          <ac:spMkLst>
            <pc:docMk/>
            <pc:sldMk cId="1410524596" sldId="272"/>
            <ac:spMk id="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5:39:03.315" v="433" actId="14100"/>
          <ac:spMkLst>
            <pc:docMk/>
            <pc:sldMk cId="1410524596" sldId="272"/>
            <ac:spMk id="63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5:38:50.442" v="431" actId="14100"/>
          <ac:spMkLst>
            <pc:docMk/>
            <pc:sldMk cId="1410524596" sldId="272"/>
            <ac:spMk id="64" creationId="{00000000-0000-0000-0000-000000000000}"/>
          </ac:spMkLst>
        </pc:spChg>
        <pc:picChg chg="del">
          <ac:chgData name="Md. Mainuddin" userId="531e089c6c99dc92" providerId="LiveId" clId="{5CC729BC-E9B7-40A1-BEA2-571D508D4807}" dt="2019-10-14T15:01:07.064" v="376" actId="478"/>
          <ac:picMkLst>
            <pc:docMk/>
            <pc:sldMk cId="1410524596" sldId="272"/>
            <ac:picMk id="4" creationId="{00000000-0000-0000-0000-000000000000}"/>
          </ac:picMkLst>
        </pc:picChg>
      </pc:sldChg>
      <pc:sldChg chg="modSp del">
        <pc:chgData name="Md. Mainuddin" userId="531e089c6c99dc92" providerId="LiveId" clId="{5CC729BC-E9B7-40A1-BEA2-571D508D4807}" dt="2019-10-14T15:52:30.839" v="1045" actId="2696"/>
        <pc:sldMkLst>
          <pc:docMk/>
          <pc:sldMk cId="704185641" sldId="273"/>
        </pc:sldMkLst>
        <pc:spChg chg="mod">
          <ac:chgData name="Md. Mainuddin" userId="531e089c6c99dc92" providerId="LiveId" clId="{5CC729BC-E9B7-40A1-BEA2-571D508D4807}" dt="2019-10-14T15:43:15.449" v="488" actId="20577"/>
          <ac:spMkLst>
            <pc:docMk/>
            <pc:sldMk cId="704185641" sldId="273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5:45:46.219" v="641" actId="20577"/>
          <ac:spMkLst>
            <pc:docMk/>
            <pc:sldMk cId="704185641" sldId="273"/>
            <ac:spMk id="70" creationId="{00000000-0000-0000-0000-000000000000}"/>
          </ac:spMkLst>
        </pc:spChg>
      </pc:sldChg>
      <pc:sldChg chg="modSp">
        <pc:chgData name="Md. Mainuddin" userId="531e089c6c99dc92" providerId="LiveId" clId="{5CC729BC-E9B7-40A1-BEA2-571D508D4807}" dt="2019-10-14T17:06:55.779" v="2310" actId="255"/>
        <pc:sldMkLst>
          <pc:docMk/>
          <pc:sldMk cId="2079307232" sldId="274"/>
        </pc:sldMkLst>
        <pc:spChg chg="mod">
          <ac:chgData name="Md. Mainuddin" userId="531e089c6c99dc92" providerId="LiveId" clId="{5CC729BC-E9B7-40A1-BEA2-571D508D4807}" dt="2019-10-14T17:05:06.840" v="2283" actId="20577"/>
          <ac:spMkLst>
            <pc:docMk/>
            <pc:sldMk cId="2079307232" sldId="274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06:55.779" v="2310" actId="255"/>
          <ac:spMkLst>
            <pc:docMk/>
            <pc:sldMk cId="2079307232" sldId="274"/>
            <ac:spMk id="76" creationId="{00000000-0000-0000-0000-000000000000}"/>
          </ac:spMkLst>
        </pc:spChg>
      </pc:sldChg>
      <pc:sldChg chg="del">
        <pc:chgData name="Md. Mainuddin" userId="531e089c6c99dc92" providerId="LiveId" clId="{5CC729BC-E9B7-40A1-BEA2-571D508D4807}" dt="2019-10-14T17:52:52.853" v="2678" actId="2696"/>
        <pc:sldMkLst>
          <pc:docMk/>
          <pc:sldMk cId="1708452739" sldId="275"/>
        </pc:sldMkLst>
      </pc:sldChg>
      <pc:sldChg chg="modSp del">
        <pc:chgData name="Md. Mainuddin" userId="531e089c6c99dc92" providerId="LiveId" clId="{5CC729BC-E9B7-40A1-BEA2-571D508D4807}" dt="2019-10-14T17:52:52.849" v="2677" actId="2696"/>
        <pc:sldMkLst>
          <pc:docMk/>
          <pc:sldMk cId="391474440" sldId="277"/>
        </pc:sldMkLst>
        <pc:spChg chg="mod">
          <ac:chgData name="Md. Mainuddin" userId="531e089c6c99dc92" providerId="LiveId" clId="{5CC729BC-E9B7-40A1-BEA2-571D508D4807}" dt="2019-10-14T17:45:07.444" v="2599" actId="6549"/>
          <ac:spMkLst>
            <pc:docMk/>
            <pc:sldMk cId="391474440" sldId="277"/>
            <ac:spMk id="93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45:28.336" v="2604"/>
          <ac:spMkLst>
            <pc:docMk/>
            <pc:sldMk cId="391474440" sldId="277"/>
            <ac:spMk id="94" creationId="{00000000-0000-0000-0000-000000000000}"/>
          </ac:spMkLst>
        </pc:spChg>
      </pc:sldChg>
      <pc:sldChg chg="del">
        <pc:chgData name="Md. Mainuddin" userId="531e089c6c99dc92" providerId="LiveId" clId="{5CC729BC-E9B7-40A1-BEA2-571D508D4807}" dt="2019-10-14T17:52:52.856" v="2679" actId="2696"/>
        <pc:sldMkLst>
          <pc:docMk/>
          <pc:sldMk cId="3405251167" sldId="278"/>
        </pc:sldMkLst>
      </pc:sldChg>
      <pc:sldChg chg="del">
        <pc:chgData name="Md. Mainuddin" userId="531e089c6c99dc92" providerId="LiveId" clId="{5CC729BC-E9B7-40A1-BEA2-571D508D4807}" dt="2019-10-14T17:52:52.860" v="2680" actId="2696"/>
        <pc:sldMkLst>
          <pc:docMk/>
          <pc:sldMk cId="39108425" sldId="279"/>
        </pc:sldMkLst>
      </pc:sldChg>
      <pc:sldChg chg="del">
        <pc:chgData name="Md. Mainuddin" userId="531e089c6c99dc92" providerId="LiveId" clId="{5CC729BC-E9B7-40A1-BEA2-571D508D4807}" dt="2019-10-14T17:52:52.863" v="2681" actId="2696"/>
        <pc:sldMkLst>
          <pc:docMk/>
          <pc:sldMk cId="602559797" sldId="280"/>
        </pc:sldMkLst>
      </pc:sldChg>
      <pc:sldChg chg="del">
        <pc:chgData name="Md. Mainuddin" userId="531e089c6c99dc92" providerId="LiveId" clId="{5CC729BC-E9B7-40A1-BEA2-571D508D4807}" dt="2019-10-14T17:52:52.869" v="2683" actId="2696"/>
        <pc:sldMkLst>
          <pc:docMk/>
          <pc:sldMk cId="920827867" sldId="281"/>
        </pc:sldMkLst>
      </pc:sldChg>
      <pc:sldChg chg="del">
        <pc:chgData name="Md. Mainuddin" userId="531e089c6c99dc92" providerId="LiveId" clId="{5CC729BC-E9B7-40A1-BEA2-571D508D4807}" dt="2019-10-14T17:52:52.873" v="2684" actId="2696"/>
        <pc:sldMkLst>
          <pc:docMk/>
          <pc:sldMk cId="1094483873" sldId="282"/>
        </pc:sldMkLst>
      </pc:sldChg>
      <pc:sldChg chg="del">
        <pc:chgData name="Md. Mainuddin" userId="531e089c6c99dc92" providerId="LiveId" clId="{5CC729BC-E9B7-40A1-BEA2-571D508D4807}" dt="2019-10-14T17:52:52.866" v="2682" actId="2696"/>
        <pc:sldMkLst>
          <pc:docMk/>
          <pc:sldMk cId="4126843049" sldId="283"/>
        </pc:sldMkLst>
      </pc:sldChg>
      <pc:sldChg chg="del">
        <pc:chgData name="Md. Mainuddin" userId="531e089c6c99dc92" providerId="LiveId" clId="{5CC729BC-E9B7-40A1-BEA2-571D508D4807}" dt="2019-10-14T17:52:52.876" v="2685" actId="2696"/>
        <pc:sldMkLst>
          <pc:docMk/>
          <pc:sldMk cId="1848705748" sldId="284"/>
        </pc:sldMkLst>
      </pc:sldChg>
      <pc:sldChg chg="del">
        <pc:chgData name="Md. Mainuddin" userId="531e089c6c99dc92" providerId="LiveId" clId="{5CC729BC-E9B7-40A1-BEA2-571D508D4807}" dt="2019-10-14T17:52:52.879" v="2686" actId="2696"/>
        <pc:sldMkLst>
          <pc:docMk/>
          <pc:sldMk cId="1543255115" sldId="285"/>
        </pc:sldMkLst>
      </pc:sldChg>
      <pc:sldChg chg="del">
        <pc:chgData name="Md. Mainuddin" userId="531e089c6c99dc92" providerId="LiveId" clId="{5CC729BC-E9B7-40A1-BEA2-571D508D4807}" dt="2019-10-14T17:52:52.880" v="2687" actId="2696"/>
        <pc:sldMkLst>
          <pc:docMk/>
          <pc:sldMk cId="2524797852" sldId="286"/>
        </pc:sldMkLst>
      </pc:sldChg>
      <pc:sldChg chg="del">
        <pc:chgData name="Md. Mainuddin" userId="531e089c6c99dc92" providerId="LiveId" clId="{5CC729BC-E9B7-40A1-BEA2-571D508D4807}" dt="2019-10-14T17:52:52.883" v="2688" actId="2696"/>
        <pc:sldMkLst>
          <pc:docMk/>
          <pc:sldMk cId="3687556178" sldId="288"/>
        </pc:sldMkLst>
      </pc:sldChg>
      <pc:sldChg chg="del">
        <pc:chgData name="Md. Mainuddin" userId="531e089c6c99dc92" providerId="LiveId" clId="{5CC729BC-E9B7-40A1-BEA2-571D508D4807}" dt="2019-10-14T17:52:52.887" v="2689" actId="2696"/>
        <pc:sldMkLst>
          <pc:docMk/>
          <pc:sldMk cId="4184380976" sldId="289"/>
        </pc:sldMkLst>
      </pc:sldChg>
      <pc:sldChg chg="del">
        <pc:chgData name="Md. Mainuddin" userId="531e089c6c99dc92" providerId="LiveId" clId="{5CC729BC-E9B7-40A1-BEA2-571D508D4807}" dt="2019-10-14T17:52:52.889" v="2690" actId="2696"/>
        <pc:sldMkLst>
          <pc:docMk/>
          <pc:sldMk cId="3463186358" sldId="290"/>
        </pc:sldMkLst>
      </pc:sldChg>
      <pc:sldChg chg="del">
        <pc:chgData name="Md. Mainuddin" userId="531e089c6c99dc92" providerId="LiveId" clId="{5CC729BC-E9B7-40A1-BEA2-571D508D4807}" dt="2019-10-14T17:52:52.846" v="2676" actId="2696"/>
        <pc:sldMkLst>
          <pc:docMk/>
          <pc:sldMk cId="1881048004" sldId="291"/>
        </pc:sldMkLst>
      </pc:sldChg>
      <pc:sldChg chg="del">
        <pc:chgData name="Md. Mainuddin" userId="531e089c6c99dc92" providerId="LiveId" clId="{5CC729BC-E9B7-40A1-BEA2-571D508D4807}" dt="2019-10-14T17:52:52.892" v="2691" actId="2696"/>
        <pc:sldMkLst>
          <pc:docMk/>
          <pc:sldMk cId="3814545315" sldId="292"/>
        </pc:sldMkLst>
      </pc:sldChg>
      <pc:sldChg chg="del">
        <pc:chgData name="Md. Mainuddin" userId="531e089c6c99dc92" providerId="LiveId" clId="{5CC729BC-E9B7-40A1-BEA2-571D508D4807}" dt="2019-10-14T17:52:52.893" v="2692" actId="2696"/>
        <pc:sldMkLst>
          <pc:docMk/>
          <pc:sldMk cId="1964668425" sldId="293"/>
        </pc:sldMkLst>
      </pc:sldChg>
      <pc:sldChg chg="addSp delSp modSp add">
        <pc:chgData name="Md. Mainuddin" userId="531e089c6c99dc92" providerId="LiveId" clId="{5CC729BC-E9B7-40A1-BEA2-571D508D4807}" dt="2019-10-14T15:39:45.205" v="446" actId="1076"/>
        <pc:sldMkLst>
          <pc:docMk/>
          <pc:sldMk cId="3622247686" sldId="294"/>
        </pc:sldMkLst>
        <pc:spChg chg="mod">
          <ac:chgData name="Md. Mainuddin" userId="531e089c6c99dc92" providerId="LiveId" clId="{5CC729BC-E9B7-40A1-BEA2-571D508D4807}" dt="2019-10-14T15:39:45.205" v="446" actId="1076"/>
          <ac:spMkLst>
            <pc:docMk/>
            <pc:sldMk cId="3622247686" sldId="294"/>
            <ac:spMk id="2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5:39:38.540" v="445" actId="14100"/>
          <ac:spMkLst>
            <pc:docMk/>
            <pc:sldMk cId="3622247686" sldId="294"/>
            <ac:spMk id="3" creationId="{00000000-0000-0000-0000-000000000000}"/>
          </ac:spMkLst>
        </pc:spChg>
        <pc:graphicFrameChg chg="add mod modGraphic">
          <ac:chgData name="Md. Mainuddin" userId="531e089c6c99dc92" providerId="LiveId" clId="{5CC729BC-E9B7-40A1-BEA2-571D508D4807}" dt="2019-10-14T15:39:31.726" v="444" actId="1036"/>
          <ac:graphicFrameMkLst>
            <pc:docMk/>
            <pc:sldMk cId="3622247686" sldId="294"/>
            <ac:graphicFrameMk id="5" creationId="{392AFA7C-2382-432A-B2FC-32865F7B0C77}"/>
          </ac:graphicFrameMkLst>
        </pc:graphicFrameChg>
        <pc:picChg chg="del">
          <ac:chgData name="Md. Mainuddin" userId="531e089c6c99dc92" providerId="LiveId" clId="{5CC729BC-E9B7-40A1-BEA2-571D508D4807}" dt="2019-10-13T02:59:19.824" v="332" actId="478"/>
          <ac:picMkLst>
            <pc:docMk/>
            <pc:sldMk cId="3622247686" sldId="294"/>
            <ac:picMk id="4" creationId="{BA52BEC6-5946-4FF2-918C-5B628A053264}"/>
          </ac:picMkLst>
        </pc:picChg>
        <pc:picChg chg="add mod">
          <ac:chgData name="Md. Mainuddin" userId="531e089c6c99dc92" providerId="LiveId" clId="{5CC729BC-E9B7-40A1-BEA2-571D508D4807}" dt="2019-10-14T15:39:31.726" v="444" actId="1036"/>
          <ac:picMkLst>
            <pc:docMk/>
            <pc:sldMk cId="3622247686" sldId="294"/>
            <ac:picMk id="6" creationId="{9CD9FB2C-41D0-4A4C-9E68-1BFF6C450CCC}"/>
          </ac:picMkLst>
        </pc:picChg>
      </pc:sldChg>
      <pc:sldChg chg="addSp delSp modSp add">
        <pc:chgData name="Md. Mainuddin" userId="531e089c6c99dc92" providerId="LiveId" clId="{5CC729BC-E9B7-40A1-BEA2-571D508D4807}" dt="2019-10-14T18:06:19.499" v="3574" actId="20577"/>
        <pc:sldMkLst>
          <pc:docMk/>
          <pc:sldMk cId="3329549208" sldId="295"/>
        </pc:sldMkLst>
        <pc:spChg chg="add del mod">
          <ac:chgData name="Md. Mainuddin" userId="531e089c6c99dc92" providerId="LiveId" clId="{5CC729BC-E9B7-40A1-BEA2-571D508D4807}" dt="2019-10-14T16:01:22.385" v="1072" actId="767"/>
          <ac:spMkLst>
            <pc:docMk/>
            <pc:sldMk cId="3329549208" sldId="295"/>
            <ac:spMk id="2" creationId="{298B7319-647B-482C-89E5-A62724398F1F}"/>
          </ac:spMkLst>
        </pc:spChg>
        <pc:spChg chg="add del">
          <ac:chgData name="Md. Mainuddin" userId="531e089c6c99dc92" providerId="LiveId" clId="{5CC729BC-E9B7-40A1-BEA2-571D508D4807}" dt="2019-10-14T16:01:21.727" v="1071"/>
          <ac:spMkLst>
            <pc:docMk/>
            <pc:sldMk cId="3329549208" sldId="295"/>
            <ac:spMk id="3" creationId="{A9F747D0-8A12-4351-8D69-0E0DA2DB3EBC}"/>
          </ac:spMkLst>
        </pc:spChg>
        <pc:spChg chg="add mod">
          <ac:chgData name="Md. Mainuddin" userId="531e089c6c99dc92" providerId="LiveId" clId="{5CC729BC-E9B7-40A1-BEA2-571D508D4807}" dt="2019-10-14T16:02:47.061" v="1087" actId="20577"/>
          <ac:spMkLst>
            <pc:docMk/>
            <pc:sldMk cId="3329549208" sldId="295"/>
            <ac:spMk id="4" creationId="{9D0EACF7-56A3-42DA-856C-93E4040C0096}"/>
          </ac:spMkLst>
        </pc:spChg>
        <pc:spChg chg="mod">
          <ac:chgData name="Md. Mainuddin" userId="531e089c6c99dc92" providerId="LiveId" clId="{5CC729BC-E9B7-40A1-BEA2-571D508D4807}" dt="2019-10-14T15:54:48.986" v="1049" actId="1076"/>
          <ac:spMkLst>
            <pc:docMk/>
            <pc:sldMk cId="3329549208" sldId="295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8:06:19.499" v="3574" actId="20577"/>
          <ac:spMkLst>
            <pc:docMk/>
            <pc:sldMk cId="3329549208" sldId="295"/>
            <ac:spMk id="70" creationId="{00000000-0000-0000-0000-000000000000}"/>
          </ac:spMkLst>
        </pc:spChg>
      </pc:sldChg>
      <pc:sldChg chg="addSp modSp add">
        <pc:chgData name="Md. Mainuddin" userId="531e089c6c99dc92" providerId="LiveId" clId="{5CC729BC-E9B7-40A1-BEA2-571D508D4807}" dt="2019-10-14T16:23:06.283" v="1858" actId="20577"/>
        <pc:sldMkLst>
          <pc:docMk/>
          <pc:sldMk cId="3540822604" sldId="296"/>
        </pc:sldMkLst>
        <pc:spChg chg="mod">
          <ac:chgData name="Md. Mainuddin" userId="531e089c6c99dc92" providerId="LiveId" clId="{5CC729BC-E9B7-40A1-BEA2-571D508D4807}" dt="2019-10-14T15:55:13.550" v="1057" actId="20577"/>
          <ac:spMkLst>
            <pc:docMk/>
            <pc:sldMk cId="3540822604" sldId="296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6:23:06.283" v="1858" actId="20577"/>
          <ac:spMkLst>
            <pc:docMk/>
            <pc:sldMk cId="3540822604" sldId="296"/>
            <ac:spMk id="70" creationId="{00000000-0000-0000-0000-000000000000}"/>
          </ac:spMkLst>
        </pc:spChg>
        <pc:picChg chg="add mod">
          <ac:chgData name="Md. Mainuddin" userId="531e089c6c99dc92" providerId="LiveId" clId="{5CC729BC-E9B7-40A1-BEA2-571D508D4807}" dt="2019-10-14T16:16:14.241" v="1183" actId="1076"/>
          <ac:picMkLst>
            <pc:docMk/>
            <pc:sldMk cId="3540822604" sldId="296"/>
            <ac:picMk id="2" creationId="{F15CD5EF-9CF0-4B75-A9ED-1F5A7B8C368A}"/>
          </ac:picMkLst>
        </pc:picChg>
      </pc:sldChg>
      <pc:sldChg chg="delSp modSp add">
        <pc:chgData name="Md. Mainuddin" userId="531e089c6c99dc92" providerId="LiveId" clId="{5CC729BC-E9B7-40A1-BEA2-571D508D4807}" dt="2019-10-14T16:57:40.525" v="2128" actId="20577"/>
        <pc:sldMkLst>
          <pc:docMk/>
          <pc:sldMk cId="352967144" sldId="297"/>
        </pc:sldMkLst>
        <pc:spChg chg="mod">
          <ac:chgData name="Md. Mainuddin" userId="531e089c6c99dc92" providerId="LiveId" clId="{5CC729BC-E9B7-40A1-BEA2-571D508D4807}" dt="2019-10-14T16:25:14.805" v="1899" actId="20577"/>
          <ac:spMkLst>
            <pc:docMk/>
            <pc:sldMk cId="352967144" sldId="297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6:57:40.525" v="2128" actId="20577"/>
          <ac:spMkLst>
            <pc:docMk/>
            <pc:sldMk cId="352967144" sldId="297"/>
            <ac:spMk id="70" creationId="{00000000-0000-0000-0000-000000000000}"/>
          </ac:spMkLst>
        </pc:spChg>
        <pc:picChg chg="del">
          <ac:chgData name="Md. Mainuddin" userId="531e089c6c99dc92" providerId="LiveId" clId="{5CC729BC-E9B7-40A1-BEA2-571D508D4807}" dt="2019-10-14T16:25:18.369" v="1900" actId="478"/>
          <ac:picMkLst>
            <pc:docMk/>
            <pc:sldMk cId="352967144" sldId="297"/>
            <ac:picMk id="2" creationId="{F15CD5EF-9CF0-4B75-A9ED-1F5A7B8C368A}"/>
          </ac:picMkLst>
        </pc:picChg>
      </pc:sldChg>
      <pc:sldChg chg="modSp add">
        <pc:chgData name="Md. Mainuddin" userId="531e089c6c99dc92" providerId="LiveId" clId="{5CC729BC-E9B7-40A1-BEA2-571D508D4807}" dt="2019-10-14T16:59:05.048" v="2156" actId="255"/>
        <pc:sldMkLst>
          <pc:docMk/>
          <pc:sldMk cId="1375381713" sldId="298"/>
        </pc:sldMkLst>
        <pc:spChg chg="mod">
          <ac:chgData name="Md. Mainuddin" userId="531e089c6c99dc92" providerId="LiveId" clId="{5CC729BC-E9B7-40A1-BEA2-571D508D4807}" dt="2019-10-14T16:57:53.072" v="2143" actId="20577"/>
          <ac:spMkLst>
            <pc:docMk/>
            <pc:sldMk cId="1375381713" sldId="298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6:59:05.048" v="2156" actId="255"/>
          <ac:spMkLst>
            <pc:docMk/>
            <pc:sldMk cId="1375381713" sldId="298"/>
            <ac:spMk id="70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00:40.380" v="2177" actId="20577"/>
        <pc:sldMkLst>
          <pc:docMk/>
          <pc:sldMk cId="4098045754" sldId="299"/>
        </pc:sldMkLst>
        <pc:spChg chg="mod">
          <ac:chgData name="Md. Mainuddin" userId="531e089c6c99dc92" providerId="LiveId" clId="{5CC729BC-E9B7-40A1-BEA2-571D508D4807}" dt="2019-10-14T16:59:33.377" v="2162" actId="20577"/>
          <ac:spMkLst>
            <pc:docMk/>
            <pc:sldMk cId="4098045754" sldId="299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00:40.380" v="2177" actId="20577"/>
          <ac:spMkLst>
            <pc:docMk/>
            <pc:sldMk cId="4098045754" sldId="299"/>
            <ac:spMk id="70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01:48.391" v="2201" actId="20577"/>
        <pc:sldMkLst>
          <pc:docMk/>
          <pc:sldMk cId="3328109033" sldId="300"/>
        </pc:sldMkLst>
        <pc:spChg chg="mod">
          <ac:chgData name="Md. Mainuddin" userId="531e089c6c99dc92" providerId="LiveId" clId="{5CC729BC-E9B7-40A1-BEA2-571D508D4807}" dt="2019-10-14T17:01:17.125" v="2192" actId="20577"/>
          <ac:spMkLst>
            <pc:docMk/>
            <pc:sldMk cId="3328109033" sldId="300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01:48.391" v="2201" actId="20577"/>
          <ac:spMkLst>
            <pc:docMk/>
            <pc:sldMk cId="3328109033" sldId="300"/>
            <ac:spMk id="70" creationId="{00000000-0000-0000-0000-000000000000}"/>
          </ac:spMkLst>
        </pc:spChg>
      </pc:sldChg>
      <pc:sldChg chg="addSp delSp modSp add">
        <pc:chgData name="Md. Mainuddin" userId="531e089c6c99dc92" providerId="LiveId" clId="{5CC729BC-E9B7-40A1-BEA2-571D508D4807}" dt="2019-10-14T17:04:54.890" v="2256" actId="1076"/>
        <pc:sldMkLst>
          <pc:docMk/>
          <pc:sldMk cId="2764107060" sldId="301"/>
        </pc:sldMkLst>
        <pc:spChg chg="add mod">
          <ac:chgData name="Md. Mainuddin" userId="531e089c6c99dc92" providerId="LiveId" clId="{5CC729BC-E9B7-40A1-BEA2-571D508D4807}" dt="2019-10-14T17:04:54.890" v="2256" actId="1076"/>
          <ac:spMkLst>
            <pc:docMk/>
            <pc:sldMk cId="2764107060" sldId="301"/>
            <ac:spMk id="3" creationId="{57F35DBB-8C61-4B70-96A5-A8A07FFEBB50}"/>
          </ac:spMkLst>
        </pc:spChg>
        <pc:spChg chg="mod">
          <ac:chgData name="Md. Mainuddin" userId="531e089c6c99dc92" providerId="LiveId" clId="{5CC729BC-E9B7-40A1-BEA2-571D508D4807}" dt="2019-10-14T17:04:49.298" v="2255" actId="20577"/>
          <ac:spMkLst>
            <pc:docMk/>
            <pc:sldMk cId="2764107060" sldId="301"/>
            <ac:spMk id="69" creationId="{00000000-0000-0000-0000-000000000000}"/>
          </ac:spMkLst>
        </pc:spChg>
        <pc:spChg chg="del mod">
          <ac:chgData name="Md. Mainuddin" userId="531e089c6c99dc92" providerId="LiveId" clId="{5CC729BC-E9B7-40A1-BEA2-571D508D4807}" dt="2019-10-14T17:02:12.920" v="2204"/>
          <ac:spMkLst>
            <pc:docMk/>
            <pc:sldMk cId="2764107060" sldId="301"/>
            <ac:spMk id="70" creationId="{00000000-0000-0000-0000-000000000000}"/>
          </ac:spMkLst>
        </pc:spChg>
        <pc:graphicFrameChg chg="add mod modGraphic">
          <ac:chgData name="Md. Mainuddin" userId="531e089c6c99dc92" providerId="LiveId" clId="{5CC729BC-E9B7-40A1-BEA2-571D508D4807}" dt="2019-10-14T17:03:43.877" v="2228" actId="14100"/>
          <ac:graphicFrameMkLst>
            <pc:docMk/>
            <pc:sldMk cId="2764107060" sldId="301"/>
            <ac:graphicFrameMk id="2" creationId="{40776472-166B-4864-A43D-6C64E411DA2B}"/>
          </ac:graphicFrameMkLst>
        </pc:graphicFrameChg>
      </pc:sldChg>
      <pc:sldChg chg="modSp add">
        <pc:chgData name="Md. Mainuddin" userId="531e089c6c99dc92" providerId="LiveId" clId="{5CC729BC-E9B7-40A1-BEA2-571D508D4807}" dt="2019-10-14T17:08:40.577" v="2339" actId="6549"/>
        <pc:sldMkLst>
          <pc:docMk/>
          <pc:sldMk cId="3904587646" sldId="302"/>
        </pc:sldMkLst>
        <pc:spChg chg="mod">
          <ac:chgData name="Md. Mainuddin" userId="531e089c6c99dc92" providerId="LiveId" clId="{5CC729BC-E9B7-40A1-BEA2-571D508D4807}" dt="2019-10-14T17:08:04.780" v="2325" actId="20577"/>
          <ac:spMkLst>
            <pc:docMk/>
            <pc:sldMk cId="3904587646" sldId="302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08:40.577" v="2339" actId="6549"/>
          <ac:spMkLst>
            <pc:docMk/>
            <pc:sldMk cId="3904587646" sldId="302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22:05:20.330" v="3578" actId="1037"/>
        <pc:sldMkLst>
          <pc:docMk/>
          <pc:sldMk cId="1695180841" sldId="303"/>
        </pc:sldMkLst>
        <pc:spChg chg="mod">
          <ac:chgData name="Md. Mainuddin" userId="531e089c6c99dc92" providerId="LiveId" clId="{5CC729BC-E9B7-40A1-BEA2-571D508D4807}" dt="2019-10-14T17:09:19.336" v="2372" actId="20577"/>
          <ac:spMkLst>
            <pc:docMk/>
            <pc:sldMk cId="1695180841" sldId="303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22:05:20.330" v="3578" actId="1037"/>
          <ac:spMkLst>
            <pc:docMk/>
            <pc:sldMk cId="1695180841" sldId="303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12:59.339" v="2405" actId="20577"/>
        <pc:sldMkLst>
          <pc:docMk/>
          <pc:sldMk cId="3773335020" sldId="304"/>
        </pc:sldMkLst>
        <pc:spChg chg="mod">
          <ac:chgData name="Md. Mainuddin" userId="531e089c6c99dc92" providerId="LiveId" clId="{5CC729BC-E9B7-40A1-BEA2-571D508D4807}" dt="2019-10-14T17:12:59.339" v="2405" actId="20577"/>
          <ac:spMkLst>
            <pc:docMk/>
            <pc:sldMk cId="3773335020" sldId="304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14:19.471" v="2425" actId="20577"/>
        <pc:sldMkLst>
          <pc:docMk/>
          <pc:sldMk cId="3277512785" sldId="305"/>
        </pc:sldMkLst>
        <pc:spChg chg="mod">
          <ac:chgData name="Md. Mainuddin" userId="531e089c6c99dc92" providerId="LiveId" clId="{5CC729BC-E9B7-40A1-BEA2-571D508D4807}" dt="2019-10-14T17:14:19.471" v="2425" actId="20577"/>
          <ac:spMkLst>
            <pc:docMk/>
            <pc:sldMk cId="3277512785" sldId="305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14:00.820" v="2418" actId="2711"/>
          <ac:spMkLst>
            <pc:docMk/>
            <pc:sldMk cId="3277512785" sldId="305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16:06.461" v="2440" actId="113"/>
        <pc:sldMkLst>
          <pc:docMk/>
          <pc:sldMk cId="2342583229" sldId="306"/>
        </pc:sldMkLst>
        <pc:spChg chg="mod">
          <ac:chgData name="Md. Mainuddin" userId="531e089c6c99dc92" providerId="LiveId" clId="{5CC729BC-E9B7-40A1-BEA2-571D508D4807}" dt="2019-10-14T17:15:54.872" v="2439" actId="20577"/>
          <ac:spMkLst>
            <pc:docMk/>
            <pc:sldMk cId="2342583229" sldId="306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16:06.461" v="2440" actId="113"/>
          <ac:spMkLst>
            <pc:docMk/>
            <pc:sldMk cId="2342583229" sldId="306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24:12.730" v="2455"/>
        <pc:sldMkLst>
          <pc:docMk/>
          <pc:sldMk cId="3668252976" sldId="307"/>
        </pc:sldMkLst>
        <pc:spChg chg="mod">
          <ac:chgData name="Md. Mainuddin" userId="531e089c6c99dc92" providerId="LiveId" clId="{5CC729BC-E9B7-40A1-BEA2-571D508D4807}" dt="2019-10-14T17:24:12.730" v="2455"/>
          <ac:spMkLst>
            <pc:docMk/>
            <pc:sldMk cId="3668252976" sldId="307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25:36.777" v="2464" actId="20577"/>
        <pc:sldMkLst>
          <pc:docMk/>
          <pc:sldMk cId="2168512383" sldId="308"/>
        </pc:sldMkLst>
        <pc:spChg chg="mod">
          <ac:chgData name="Md. Mainuddin" userId="531e089c6c99dc92" providerId="LiveId" clId="{5CC729BC-E9B7-40A1-BEA2-571D508D4807}" dt="2019-10-14T17:25:36.777" v="2464" actId="20577"/>
          <ac:spMkLst>
            <pc:docMk/>
            <pc:sldMk cId="2168512383" sldId="308"/>
            <ac:spMk id="76" creationId="{00000000-0000-0000-0000-000000000000}"/>
          </ac:spMkLst>
        </pc:spChg>
      </pc:sldChg>
      <pc:sldChg chg="addSp modSp add">
        <pc:chgData name="Md. Mainuddin" userId="531e089c6c99dc92" providerId="LiveId" clId="{5CC729BC-E9B7-40A1-BEA2-571D508D4807}" dt="2019-10-14T17:31:01.992" v="2513" actId="1076"/>
        <pc:sldMkLst>
          <pc:docMk/>
          <pc:sldMk cId="1613846600" sldId="309"/>
        </pc:sldMkLst>
        <pc:spChg chg="add mod">
          <ac:chgData name="Md. Mainuddin" userId="531e089c6c99dc92" providerId="LiveId" clId="{5CC729BC-E9B7-40A1-BEA2-571D508D4807}" dt="2019-10-14T17:30:45.541" v="2504" actId="1076"/>
          <ac:spMkLst>
            <pc:docMk/>
            <pc:sldMk cId="1613846600" sldId="309"/>
            <ac:spMk id="2" creationId="{290DE580-9774-4918-9C28-50D4E805FDD7}"/>
          </ac:spMkLst>
        </pc:spChg>
        <pc:spChg chg="add mod">
          <ac:chgData name="Md. Mainuddin" userId="531e089c6c99dc92" providerId="LiveId" clId="{5CC729BC-E9B7-40A1-BEA2-571D508D4807}" dt="2019-10-14T17:31:01.992" v="2513" actId="1076"/>
          <ac:spMkLst>
            <pc:docMk/>
            <pc:sldMk cId="1613846600" sldId="309"/>
            <ac:spMk id="3" creationId="{BE43AED9-2C98-4879-9194-A1FC76545EC3}"/>
          </ac:spMkLst>
        </pc:spChg>
        <pc:spChg chg="mod">
          <ac:chgData name="Md. Mainuddin" userId="531e089c6c99dc92" providerId="LiveId" clId="{5CC729BC-E9B7-40A1-BEA2-571D508D4807}" dt="2019-10-14T17:27:05.082" v="2468" actId="20577"/>
          <ac:spMkLst>
            <pc:docMk/>
            <pc:sldMk cId="1613846600" sldId="309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30:11.251" v="2500" actId="20577"/>
          <ac:spMkLst>
            <pc:docMk/>
            <pc:sldMk cId="1613846600" sldId="309"/>
            <ac:spMk id="76" creationId="{00000000-0000-0000-0000-000000000000}"/>
          </ac:spMkLst>
        </pc:spChg>
      </pc:sldChg>
      <pc:sldChg chg="delSp modSp add">
        <pc:chgData name="Md. Mainuddin" userId="531e089c6c99dc92" providerId="LiveId" clId="{5CC729BC-E9B7-40A1-BEA2-571D508D4807}" dt="2019-10-14T17:33:47.428" v="2541" actId="403"/>
        <pc:sldMkLst>
          <pc:docMk/>
          <pc:sldMk cId="244025158" sldId="310"/>
        </pc:sldMkLst>
        <pc:spChg chg="del">
          <ac:chgData name="Md. Mainuddin" userId="531e089c6c99dc92" providerId="LiveId" clId="{5CC729BC-E9B7-40A1-BEA2-571D508D4807}" dt="2019-10-14T17:31:46.637" v="2518" actId="478"/>
          <ac:spMkLst>
            <pc:docMk/>
            <pc:sldMk cId="244025158" sldId="310"/>
            <ac:spMk id="2" creationId="{290DE580-9774-4918-9C28-50D4E805FDD7}"/>
          </ac:spMkLst>
        </pc:spChg>
        <pc:spChg chg="del">
          <ac:chgData name="Md. Mainuddin" userId="531e089c6c99dc92" providerId="LiveId" clId="{5CC729BC-E9B7-40A1-BEA2-571D508D4807}" dt="2019-10-14T17:31:49.508" v="2519" actId="478"/>
          <ac:spMkLst>
            <pc:docMk/>
            <pc:sldMk cId="244025158" sldId="310"/>
            <ac:spMk id="3" creationId="{BE43AED9-2C98-4879-9194-A1FC76545EC3}"/>
          </ac:spMkLst>
        </pc:spChg>
        <pc:spChg chg="mod">
          <ac:chgData name="Md. Mainuddin" userId="531e089c6c99dc92" providerId="LiveId" clId="{5CC729BC-E9B7-40A1-BEA2-571D508D4807}" dt="2019-10-14T17:31:31.274" v="2517" actId="20577"/>
          <ac:spMkLst>
            <pc:docMk/>
            <pc:sldMk cId="244025158" sldId="310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33:47.428" v="2541" actId="403"/>
          <ac:spMkLst>
            <pc:docMk/>
            <pc:sldMk cId="244025158" sldId="310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34:20.218" v="2552" actId="20577"/>
        <pc:sldMkLst>
          <pc:docMk/>
          <pc:sldMk cId="3271548867" sldId="311"/>
        </pc:sldMkLst>
        <pc:spChg chg="mod">
          <ac:chgData name="Md. Mainuddin" userId="531e089c6c99dc92" providerId="LiveId" clId="{5CC729BC-E9B7-40A1-BEA2-571D508D4807}" dt="2019-10-14T17:34:20.218" v="2552" actId="20577"/>
          <ac:spMkLst>
            <pc:docMk/>
            <pc:sldMk cId="3271548867" sldId="311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35:29.681" v="2569" actId="6549"/>
        <pc:sldMkLst>
          <pc:docMk/>
          <pc:sldMk cId="3162126133" sldId="312"/>
        </pc:sldMkLst>
        <pc:spChg chg="mod">
          <ac:chgData name="Md. Mainuddin" userId="531e089c6c99dc92" providerId="LiveId" clId="{5CC729BC-E9B7-40A1-BEA2-571D508D4807}" dt="2019-10-14T17:35:29.681" v="2569" actId="6549"/>
          <ac:spMkLst>
            <pc:docMk/>
            <pc:sldMk cId="3162126133" sldId="312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35:14.775" v="2566" actId="6549"/>
          <ac:spMkLst>
            <pc:docMk/>
            <pc:sldMk cId="3162126133" sldId="312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3:39.819" v="2592" actId="255"/>
        <pc:sldMkLst>
          <pc:docMk/>
          <pc:sldMk cId="2958083962" sldId="313"/>
        </pc:sldMkLst>
        <pc:spChg chg="mod">
          <ac:chgData name="Md. Mainuddin" userId="531e089c6c99dc92" providerId="LiveId" clId="{5CC729BC-E9B7-40A1-BEA2-571D508D4807}" dt="2019-10-14T17:41:11.988" v="2580" actId="20577"/>
          <ac:spMkLst>
            <pc:docMk/>
            <pc:sldMk cId="2958083962" sldId="313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43:39.819" v="2592" actId="255"/>
          <ac:spMkLst>
            <pc:docMk/>
            <pc:sldMk cId="2958083962" sldId="313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3:49.649" v="2593" actId="255"/>
        <pc:sldMkLst>
          <pc:docMk/>
          <pc:sldMk cId="1902599772" sldId="314"/>
        </pc:sldMkLst>
        <pc:spChg chg="mod">
          <ac:chgData name="Md. Mainuddin" userId="531e089c6c99dc92" providerId="LiveId" clId="{5CC729BC-E9B7-40A1-BEA2-571D508D4807}" dt="2019-10-14T17:43:49.649" v="2593" actId="255"/>
          <ac:spMkLst>
            <pc:docMk/>
            <pc:sldMk cId="1902599772" sldId="314"/>
            <ac:spMk id="76" creationId="{00000000-0000-0000-0000-000000000000}"/>
          </ac:spMkLst>
        </pc:spChg>
      </pc:sldChg>
      <pc:sldChg chg="modSp add ord">
        <pc:chgData name="Md. Mainuddin" userId="531e089c6c99dc92" providerId="LiveId" clId="{5CC729BC-E9B7-40A1-BEA2-571D508D4807}" dt="2019-10-14T17:46:04.507" v="2613"/>
        <pc:sldMkLst>
          <pc:docMk/>
          <pc:sldMk cId="961036880" sldId="315"/>
        </pc:sldMkLst>
        <pc:spChg chg="mod">
          <ac:chgData name="Md. Mainuddin" userId="531e089c6c99dc92" providerId="LiveId" clId="{5CC729BC-E9B7-40A1-BEA2-571D508D4807}" dt="2019-10-14T17:46:04.507" v="2613"/>
          <ac:spMkLst>
            <pc:docMk/>
            <pc:sldMk cId="961036880" sldId="315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45:55.309" v="2612" actId="20577"/>
          <ac:spMkLst>
            <pc:docMk/>
            <pc:sldMk cId="961036880" sldId="315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8:13.020" v="2635" actId="255"/>
        <pc:sldMkLst>
          <pc:docMk/>
          <pc:sldMk cId="2834338112" sldId="316"/>
        </pc:sldMkLst>
        <pc:spChg chg="mod">
          <ac:chgData name="Md. Mainuddin" userId="531e089c6c99dc92" providerId="LiveId" clId="{5CC729BC-E9B7-40A1-BEA2-571D508D4807}" dt="2019-10-14T17:48:13.020" v="2635" actId="255"/>
          <ac:spMkLst>
            <pc:docMk/>
            <pc:sldMk cId="2834338112" sldId="316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7:54.455" v="2633" actId="2711"/>
        <pc:sldMkLst>
          <pc:docMk/>
          <pc:sldMk cId="2823563160" sldId="317"/>
        </pc:sldMkLst>
        <pc:spChg chg="mod">
          <ac:chgData name="Md. Mainuddin" userId="531e089c6c99dc92" providerId="LiveId" clId="{5CC729BC-E9B7-40A1-BEA2-571D508D4807}" dt="2019-10-14T17:47:54.455" v="2633" actId="2711"/>
          <ac:spMkLst>
            <pc:docMk/>
            <pc:sldMk cId="2823563160" sldId="317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9:14.795" v="2648" actId="20577"/>
        <pc:sldMkLst>
          <pc:docMk/>
          <pc:sldMk cId="2190838423" sldId="318"/>
        </pc:sldMkLst>
        <pc:spChg chg="mod">
          <ac:chgData name="Md. Mainuddin" userId="531e089c6c99dc92" providerId="LiveId" clId="{5CC729BC-E9B7-40A1-BEA2-571D508D4807}" dt="2019-10-14T17:49:14.795" v="2648" actId="20577"/>
          <ac:spMkLst>
            <pc:docMk/>
            <pc:sldMk cId="2190838423" sldId="318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9:56.822" v="2662" actId="6549"/>
        <pc:sldMkLst>
          <pc:docMk/>
          <pc:sldMk cId="217967128" sldId="319"/>
        </pc:sldMkLst>
        <pc:spChg chg="mod">
          <ac:chgData name="Md. Mainuddin" userId="531e089c6c99dc92" providerId="LiveId" clId="{5CC729BC-E9B7-40A1-BEA2-571D508D4807}" dt="2019-10-14T17:49:56.822" v="2662" actId="6549"/>
          <ac:spMkLst>
            <pc:docMk/>
            <pc:sldMk cId="217967128" sldId="319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51:12.090" v="2675" actId="255"/>
        <pc:sldMkLst>
          <pc:docMk/>
          <pc:sldMk cId="2814354773" sldId="320"/>
        </pc:sldMkLst>
        <pc:spChg chg="mod">
          <ac:chgData name="Md. Mainuddin" userId="531e089c6c99dc92" providerId="LiveId" clId="{5CC729BC-E9B7-40A1-BEA2-571D508D4807}" dt="2019-10-14T17:51:12.090" v="2675" actId="255"/>
          <ac:spMkLst>
            <pc:docMk/>
            <pc:sldMk cId="2814354773" sldId="320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8:00:58.804" v="3494" actId="403"/>
        <pc:sldMkLst>
          <pc:docMk/>
          <pc:sldMk cId="694121402" sldId="321"/>
        </pc:sldMkLst>
        <pc:spChg chg="mod">
          <ac:chgData name="Md. Mainuddin" userId="531e089c6c99dc92" providerId="LiveId" clId="{5CC729BC-E9B7-40A1-BEA2-571D508D4807}" dt="2019-10-14T17:55:43.104" v="2771" actId="20577"/>
          <ac:spMkLst>
            <pc:docMk/>
            <pc:sldMk cId="694121402" sldId="321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8:00:58.804" v="3494" actId="403"/>
          <ac:spMkLst>
            <pc:docMk/>
            <pc:sldMk cId="694121402" sldId="321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8:02:10.456" v="3499" actId="255"/>
        <pc:sldMkLst>
          <pc:docMk/>
          <pc:sldMk cId="360111763" sldId="322"/>
        </pc:sldMkLst>
        <pc:spChg chg="mod">
          <ac:chgData name="Md. Mainuddin" userId="531e089c6c99dc92" providerId="LiveId" clId="{5CC729BC-E9B7-40A1-BEA2-571D508D4807}" dt="2019-10-14T18:02:10.456" v="3499" actId="255"/>
          <ac:spMkLst>
            <pc:docMk/>
            <pc:sldMk cId="360111763" sldId="322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8:04:43.650" v="3560" actId="20577"/>
        <pc:sldMkLst>
          <pc:docMk/>
          <pc:sldMk cId="1448662949" sldId="323"/>
        </pc:sldMkLst>
        <pc:spChg chg="mod">
          <ac:chgData name="Md. Mainuddin" userId="531e089c6c99dc92" providerId="LiveId" clId="{5CC729BC-E9B7-40A1-BEA2-571D508D4807}" dt="2019-10-14T18:04:43.650" v="3560" actId="20577"/>
          <ac:spMkLst>
            <pc:docMk/>
            <pc:sldMk cId="1448662949" sldId="323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8:03:48.965" v="3537" actId="179"/>
          <ac:spMkLst>
            <pc:docMk/>
            <pc:sldMk cId="1448662949" sldId="323"/>
            <ac:spMk id="7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14802-B70C-4E68-B1B8-5E39D27F185A}" type="datetimeFigureOut">
              <a:rPr lang="en-US" smtClean="0"/>
              <a:t>Wed 10 23 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179FB-E794-4345-A82D-485B398FF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00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4"/>
            <a:ext cx="10515600" cy="4562475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226853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Fifth level</a:t>
            </a:r>
            <a:endParaRPr sz="1350">
              <a:solidFill>
                <a:srgbClr val="888888"/>
              </a:solid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4753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3499830"/>
      </p:ext>
    </p:extLst>
  </p:cSld>
  <p:clrMapOvr>
    <a:masterClrMapping/>
  </p:clrMapOvr>
  <p:transition spd="med"/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5"/>
            <a:ext cx="10515600" cy="1168399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 dirty="0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1508173"/>
            <a:ext cx="10515600" cy="416449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Fifth level</a:t>
            </a:r>
            <a:endParaRPr sz="1350">
              <a:solidFill>
                <a:srgbClr val="888888"/>
              </a:solid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4843"/>
      </p:ext>
    </p:extLst>
  </p:cSld>
  <p:clrMapOvr>
    <a:masterClrMapping/>
  </p:clrMapOvr>
  <p:transition spd="med"/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4243726"/>
      </p:ext>
    </p:extLst>
  </p:cSld>
  <p:clrMapOvr>
    <a:masterClrMapping/>
  </p:clrMapOvr>
  <p:transition spd="med"/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2" y="365128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pPr lvl="0">
              <a:defRPr sz="1800" b="0"/>
            </a:pPr>
            <a:r>
              <a:rPr lang="en-US" sz="1350" b="1"/>
              <a:t>Click to edit Master text styles</a:t>
            </a:r>
          </a:p>
          <a:p>
            <a:pPr lvl="1">
              <a:defRPr sz="1800" b="0"/>
            </a:pPr>
            <a:r>
              <a:rPr lang="en-US" sz="1350" b="1"/>
              <a:t>Second level</a:t>
            </a:r>
          </a:p>
          <a:p>
            <a:pPr lvl="2">
              <a:defRPr sz="1800" b="0"/>
            </a:pPr>
            <a:r>
              <a:rPr lang="en-US" sz="1350" b="1"/>
              <a:t>Third level</a:t>
            </a:r>
          </a:p>
          <a:p>
            <a:pPr lvl="3">
              <a:defRPr sz="1800" b="0"/>
            </a:pPr>
            <a:r>
              <a:rPr lang="en-US" sz="1350" b="1"/>
              <a:t>Fourth level</a:t>
            </a:r>
          </a:p>
          <a:p>
            <a:pPr lvl="4">
              <a:defRPr sz="1800" b="0"/>
            </a:pPr>
            <a:r>
              <a:rPr lang="en-US" sz="1350" b="1"/>
              <a:t>Fifth level</a:t>
            </a:r>
            <a:endParaRPr sz="1350" b="1"/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799449"/>
      </p:ext>
    </p:extLst>
  </p:cSld>
  <p:clrMapOvr>
    <a:masterClrMapping/>
  </p:clrMapOvr>
  <p:transition spd="med"/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069179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8658193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8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5" indent="-205740">
              <a:defRPr sz="1800"/>
            </a:lvl4pPr>
            <a:lvl5pPr marL="1234440" indent="-205740">
              <a:defRPr sz="1800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800"/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3715443"/>
      </p:ext>
    </p:extLst>
  </p:cSld>
  <p:clrMapOvr>
    <a:masterClrMapping/>
  </p:clrMapOvr>
  <p:transition spd="med"/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1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pPr lvl="0">
              <a:defRPr sz="1800"/>
            </a:pPr>
            <a:r>
              <a:rPr lang="en-US" sz="900"/>
              <a:t>Click to edit Master text styles</a:t>
            </a:r>
          </a:p>
          <a:p>
            <a:pPr lvl="1">
              <a:defRPr sz="1800"/>
            </a:pPr>
            <a:r>
              <a:rPr lang="en-US" sz="900"/>
              <a:t>Second level</a:t>
            </a:r>
          </a:p>
          <a:p>
            <a:pPr lvl="2">
              <a:defRPr sz="1800"/>
            </a:pPr>
            <a:r>
              <a:rPr lang="en-US" sz="900"/>
              <a:t>Third level</a:t>
            </a:r>
          </a:p>
          <a:p>
            <a:pPr lvl="3">
              <a:defRPr sz="1800"/>
            </a:pPr>
            <a:r>
              <a:rPr lang="en-US" sz="900"/>
              <a:t>Fourth level</a:t>
            </a:r>
          </a:p>
          <a:p>
            <a:pPr lvl="4">
              <a:defRPr sz="1800"/>
            </a:pPr>
            <a:r>
              <a:rPr lang="en-US" sz="900"/>
              <a:t>Fifth level</a:t>
            </a:r>
            <a:endParaRPr sz="90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4573537"/>
      </p:ext>
    </p:extLst>
  </p:cSld>
  <p:clrMapOvr>
    <a:masterClrMapping/>
  </p:clrMapOvr>
  <p:transition spd="med"/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3936458"/>
      </p:ext>
    </p:extLst>
  </p:cSld>
  <p:clrMapOvr>
    <a:masterClrMapping/>
  </p:clrMapOvr>
  <p:transition spd="med"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3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0639301"/>
      </p:ext>
    </p:extLst>
  </p:cSld>
  <p:clrMapOvr>
    <a:masterClrMapping/>
  </p:clrMapOvr>
  <p:transition spd="med"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5684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2" y="365128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pPr lvl="0">
              <a:defRPr sz="1800" b="0"/>
            </a:pPr>
            <a:r>
              <a:rPr lang="en-US" sz="1350" b="1"/>
              <a:t>Click to edit Master text styles</a:t>
            </a:r>
          </a:p>
          <a:p>
            <a:pPr lvl="1">
              <a:defRPr sz="1800" b="0"/>
            </a:pPr>
            <a:r>
              <a:rPr lang="en-US" sz="1350" b="1"/>
              <a:t>Second level</a:t>
            </a:r>
          </a:p>
          <a:p>
            <a:pPr lvl="2">
              <a:defRPr sz="1800" b="0"/>
            </a:pPr>
            <a:r>
              <a:rPr lang="en-US" sz="1350" b="1"/>
              <a:t>Third level</a:t>
            </a:r>
          </a:p>
          <a:p>
            <a:pPr lvl="3">
              <a:defRPr sz="1800" b="0"/>
            </a:pPr>
            <a:r>
              <a:rPr lang="en-US" sz="1350" b="1"/>
              <a:t>Fourth level</a:t>
            </a:r>
          </a:p>
          <a:p>
            <a:pPr lvl="4">
              <a:defRPr sz="1800" b="0"/>
            </a:pPr>
            <a:r>
              <a:rPr lang="en-US" sz="1350" b="1"/>
              <a:t>Fifth level</a:t>
            </a:r>
            <a:endParaRPr sz="1350" b="1"/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941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7091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8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5" indent="-205740">
              <a:defRPr sz="1800"/>
            </a:lvl4pPr>
            <a:lvl5pPr marL="1234440" indent="-205740">
              <a:defRPr sz="1800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800"/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4523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1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pPr lvl="0">
              <a:defRPr sz="1800"/>
            </a:pPr>
            <a:r>
              <a:rPr lang="en-US" sz="900"/>
              <a:t>Click to edit Master text styles</a:t>
            </a:r>
          </a:p>
          <a:p>
            <a:pPr lvl="1">
              <a:defRPr sz="1800"/>
            </a:pPr>
            <a:r>
              <a:rPr lang="en-US" sz="900"/>
              <a:t>Second level</a:t>
            </a:r>
          </a:p>
          <a:p>
            <a:pPr lvl="2">
              <a:defRPr sz="1800"/>
            </a:pPr>
            <a:r>
              <a:rPr lang="en-US" sz="900"/>
              <a:t>Third level</a:t>
            </a:r>
          </a:p>
          <a:p>
            <a:pPr lvl="3">
              <a:defRPr sz="1800"/>
            </a:pPr>
            <a:r>
              <a:rPr lang="en-US" sz="900"/>
              <a:t>Fourth level</a:t>
            </a:r>
          </a:p>
          <a:p>
            <a:pPr lvl="4">
              <a:defRPr sz="1800"/>
            </a:pPr>
            <a:r>
              <a:rPr lang="en-US" sz="900"/>
              <a:t>Fifth level</a:t>
            </a:r>
            <a:endParaRPr sz="90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7638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588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3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5666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524000" y="5"/>
            <a:ext cx="9144000" cy="990599"/>
          </a:xfrm>
          <a:prstGeom prst="rect">
            <a:avLst/>
          </a:prstGeom>
        </p:spPr>
        <p:txBody>
          <a:bodyPr anchor="b"/>
          <a:lstStyle>
            <a:lvl1pPr algn="ctr"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/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347135" y="1383771"/>
            <a:ext cx="11370733" cy="42719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350"/>
            </a:lvl1pPr>
            <a:lvl2pPr marL="0" indent="257175" algn="ctr">
              <a:buSzTx/>
              <a:buFontTx/>
              <a:buNone/>
              <a:defRPr sz="1350"/>
            </a:lvl2pPr>
            <a:lvl3pPr marL="0" indent="514350" algn="ctr">
              <a:buSzTx/>
              <a:buFontTx/>
              <a:buNone/>
              <a:defRPr sz="1350"/>
            </a:lvl3pPr>
            <a:lvl4pPr marL="0" indent="771525" algn="ctr">
              <a:buSzTx/>
              <a:buFontTx/>
              <a:buNone/>
              <a:defRPr sz="1350"/>
            </a:lvl4pPr>
            <a:lvl5pPr marL="0" indent="1028700" algn="ctr">
              <a:buSzTx/>
              <a:buFontTx/>
              <a:buNone/>
              <a:defRPr sz="1350"/>
            </a:lvl5pPr>
          </a:lstStyle>
          <a:p>
            <a:pPr lvl="0">
              <a:defRPr sz="1800"/>
            </a:pPr>
            <a:r>
              <a:rPr lang="en-US" sz="1350"/>
              <a:t>Click to edit Master text styles</a:t>
            </a:r>
          </a:p>
          <a:p>
            <a:pPr lvl="1">
              <a:defRPr sz="1800"/>
            </a:pPr>
            <a:r>
              <a:rPr lang="en-US" sz="1350"/>
              <a:t>Second level</a:t>
            </a:r>
          </a:p>
          <a:p>
            <a:pPr lvl="2">
              <a:defRPr sz="1800"/>
            </a:pPr>
            <a:r>
              <a:rPr lang="en-US" sz="1350"/>
              <a:t>Third level</a:t>
            </a:r>
          </a:p>
          <a:p>
            <a:pPr lvl="3">
              <a:defRPr sz="1800"/>
            </a:pPr>
            <a:r>
              <a:rPr lang="en-US" sz="1350"/>
              <a:t>Fourth level</a:t>
            </a:r>
          </a:p>
          <a:p>
            <a:pPr lvl="4">
              <a:defRPr sz="1800"/>
            </a:pPr>
            <a:r>
              <a:rPr lang="en-US" sz="1350"/>
              <a:t>Fifth level</a:t>
            </a:r>
            <a:endParaRPr sz="1350" dirty="0"/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8577948" y="6440808"/>
            <a:ext cx="2743201" cy="196208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194991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2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2475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1575"/>
              <a:t>Body Level One</a:t>
            </a:r>
          </a:p>
          <a:p>
            <a:pPr lvl="1">
              <a:defRPr sz="1800"/>
            </a:pPr>
            <a:r>
              <a:rPr sz="1575"/>
              <a:t>Body Level Two</a:t>
            </a:r>
          </a:p>
          <a:p>
            <a:pPr lvl="2">
              <a:defRPr sz="1800"/>
            </a:pPr>
            <a:r>
              <a:rPr sz="1575"/>
              <a:t>Body Level Three</a:t>
            </a:r>
          </a:p>
          <a:p>
            <a:pPr lvl="3">
              <a:defRPr sz="1800"/>
            </a:pPr>
            <a:r>
              <a:rPr sz="1575"/>
              <a:t>Body Level Four</a:t>
            </a:r>
          </a:p>
          <a:p>
            <a:pPr lvl="4">
              <a:defRPr sz="1800"/>
            </a:pPr>
            <a:r>
              <a:rPr sz="1575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40809"/>
            <a:ext cx="2743200" cy="196208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675">
                <a:solidFill>
                  <a:srgbClr val="540115"/>
                </a:solidFill>
              </a:defRPr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9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transition spd="med"/>
  <p:txStyles>
    <p:titleStyle>
      <a:lvl1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1pPr>
      <a:lvl2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2pPr>
      <a:lvl3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3pPr>
      <a:lvl4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4pPr>
      <a:lvl5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5pPr>
      <a:lvl6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indent="-128588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1pPr>
      <a:lvl2pPr marL="407194" indent="-150019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2pPr>
      <a:lvl3pPr marL="694372" indent="-180022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3pPr>
      <a:lvl4pPr marL="9715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4pPr>
      <a:lvl5pPr marL="12287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5pPr>
      <a:lvl6pPr marL="148590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307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2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4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571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143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7715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0287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2858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5430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8002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0574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2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4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5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2475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1575"/>
              <a:t>Body Level One</a:t>
            </a:r>
          </a:p>
          <a:p>
            <a:pPr lvl="1">
              <a:defRPr sz="1800"/>
            </a:pPr>
            <a:r>
              <a:rPr sz="1575"/>
              <a:t>Body Level Two</a:t>
            </a:r>
          </a:p>
          <a:p>
            <a:pPr lvl="2">
              <a:defRPr sz="1800"/>
            </a:pPr>
            <a:r>
              <a:rPr sz="1575"/>
              <a:t>Body Level Three</a:t>
            </a:r>
          </a:p>
          <a:p>
            <a:pPr lvl="3">
              <a:defRPr sz="1800"/>
            </a:pPr>
            <a:r>
              <a:rPr sz="1575"/>
              <a:t>Body Level Four</a:t>
            </a:r>
          </a:p>
          <a:p>
            <a:pPr lvl="4">
              <a:defRPr sz="1800"/>
            </a:pPr>
            <a:r>
              <a:rPr sz="1575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40809"/>
            <a:ext cx="2743200" cy="196208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675">
                <a:solidFill>
                  <a:srgbClr val="540115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724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spd="med"/>
  <p:hf sldNum="0" hdr="0" ftr="0" dt="0"/>
  <p:txStyles>
    <p:titleStyle>
      <a:lvl1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1pPr>
      <a:lvl2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2pPr>
      <a:lvl3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3pPr>
      <a:lvl4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4pPr>
      <a:lvl5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5pPr>
      <a:lvl6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indent="-128588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1pPr>
      <a:lvl2pPr marL="407194" indent="-150019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2pPr>
      <a:lvl3pPr marL="694372" indent="-180022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3pPr>
      <a:lvl4pPr marL="9715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4pPr>
      <a:lvl5pPr marL="12287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5pPr>
      <a:lvl6pPr marL="148590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307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2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4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571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143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7715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0287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2858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5430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8002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0574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resource.com/mysql-exercises/basic-simple-exercises/index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4"/>
          <p:cNvSpPr>
            <a:spLocks noGrp="1"/>
          </p:cNvSpPr>
          <p:nvPr/>
        </p:nvSpPr>
        <p:spPr>
          <a:xfrm>
            <a:off x="2590801" y="381000"/>
            <a:ext cx="7122695" cy="804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lIns="45719" rIns="45719" anchor="b">
            <a:normAutofit fontScale="90000" lnSpcReduction="10000"/>
          </a:bodyPr>
          <a:lstStyle>
            <a:lvl1pPr algn="ctr">
              <a:lnSpc>
                <a:spcPct val="90000"/>
              </a:lnSpc>
              <a:defRPr sz="4500">
                <a:latin typeface="Calibri Light"/>
                <a:ea typeface="Calibri Light"/>
                <a:cs typeface="Calibri Light"/>
                <a:sym typeface="Calibri Light"/>
              </a:defRPr>
            </a:lvl1pPr>
            <a:lvl2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2pPr>
            <a:lvl3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3pPr>
            <a:lvl4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4pPr>
            <a:lvl5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5pPr>
            <a:lvl6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6pPr>
            <a:lvl7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7pPr>
            <a:lvl8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8pPr>
            <a:lvl9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300" b="1" dirty="0"/>
              <a:t>CGS 3066: Web Programming and Design</a:t>
            </a:r>
            <a:br>
              <a:rPr lang="en-US" sz="3300" b="1" dirty="0"/>
            </a:br>
            <a:r>
              <a:rPr lang="en-US" sz="3000" b="1" dirty="0">
                <a:solidFill>
                  <a:srgbClr val="5F1124"/>
                </a:solidFill>
              </a:rPr>
              <a:t>Fall 2019</a:t>
            </a:r>
            <a:endParaRPr sz="6000" b="1" dirty="0">
              <a:solidFill>
                <a:srgbClr val="5F1124"/>
              </a:solidFill>
            </a:endParaRPr>
          </a:p>
        </p:txBody>
      </p:sp>
      <p:sp>
        <p:nvSpPr>
          <p:cNvPr id="6" name="Shape 54"/>
          <p:cNvSpPr txBox="1">
            <a:spLocks/>
          </p:cNvSpPr>
          <p:nvPr/>
        </p:nvSpPr>
        <p:spPr>
          <a:xfrm>
            <a:off x="2438401" y="4648201"/>
            <a:ext cx="7122695" cy="45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lIns="45719" rIns="45719" anchor="b">
            <a:normAutofit fontScale="97500"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US" sz="2400" b="1" dirty="0">
                <a:latin typeface="Calibri" panose="020F0502020204030204" pitchFamily="34" charset="0"/>
              </a:rPr>
              <a:t>More on SQL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DC682A-D170-4B4F-831C-D72F3ACA9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4287" y="1185110"/>
            <a:ext cx="4543425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34041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11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Primary Key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991393"/>
            <a:ext cx="8915400" cy="487521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3200" dirty="0">
                <a:solidFill>
                  <a:schemeClr val="tx1"/>
                </a:solidFill>
              </a:rPr>
              <a:t>A primary key is a special relational database table column (or combination of columns) designated to uniquely identify all table records.</a:t>
            </a:r>
          </a:p>
          <a:p>
            <a:pPr marL="0" indent="0" algn="just"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3200" dirty="0">
                <a:solidFill>
                  <a:schemeClr val="tx1"/>
                </a:solidFill>
              </a:rPr>
              <a:t>A primary key’s main features are:</a:t>
            </a:r>
          </a:p>
          <a:p>
            <a:pPr marL="0" indent="0" algn="just"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681831" lvl="1" indent="-403225" algn="just"/>
            <a:r>
              <a:rPr lang="en-US" sz="3200" dirty="0">
                <a:solidFill>
                  <a:schemeClr val="tx1"/>
                </a:solidFill>
              </a:rPr>
              <a:t>It must contain a unique value for each row of data.</a:t>
            </a:r>
          </a:p>
          <a:p>
            <a:pPr marL="681831" lvl="1" indent="-403225" algn="just"/>
            <a:r>
              <a:rPr lang="en-US" sz="3200" dirty="0">
                <a:solidFill>
                  <a:schemeClr val="tx1"/>
                </a:solidFill>
              </a:rPr>
              <a:t>It cannot contain null values.</a:t>
            </a:r>
          </a:p>
          <a:p>
            <a:pPr marL="278606" lvl="1" indent="0" algn="just"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3200" dirty="0">
                <a:solidFill>
                  <a:schemeClr val="tx1"/>
                </a:solidFill>
              </a:rPr>
              <a:t>A primary key is either an existing table column or a column that is specifically generated by the database according to a defined sequence. (techopedia.com)</a:t>
            </a:r>
          </a:p>
        </p:txBody>
      </p:sp>
    </p:spTree>
    <p:extLst>
      <p:ext uri="{BB962C8B-B14F-4D97-AF65-F5344CB8AC3E}">
        <p14:creationId xmlns:p14="http://schemas.microsoft.com/office/powerpoint/2010/main" val="291826321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Primary Key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295398"/>
            <a:ext cx="8839200" cy="4343402"/>
          </a:xfrm>
        </p:spPr>
        <p:txBody>
          <a:bodyPr>
            <a:normAutofit fontScale="775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3100" kern="1200" dirty="0">
                <a:solidFill>
                  <a:srgbClr val="000000"/>
                </a:solidFill>
                <a:latin typeface="Helvetica"/>
                <a:cs typeface="Helvetica"/>
              </a:rPr>
              <a:t>Primary keys can be defined when creating a table: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endParaRPr lang="en-US" sz="1800" kern="1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29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CREATE TABLE </a:t>
            </a:r>
            <a:r>
              <a:rPr lang="en-US" sz="2900" kern="1200" dirty="0" err="1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table_name</a:t>
            </a:r>
            <a:r>
              <a:rPr lang="en-US" sz="29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(</a:t>
            </a: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29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    </a:t>
            </a:r>
            <a:r>
              <a:rPr lang="en-US" sz="2900" kern="1200" dirty="0" err="1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id_col</a:t>
            </a:r>
            <a:r>
              <a:rPr lang="en-US" sz="29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 INT  PRIMARY KEY,</a:t>
            </a: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29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    col2    CHARACTER VARYING(20),</a:t>
            </a: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29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    ...</a:t>
            </a: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29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 )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endParaRPr lang="en-US" sz="1800" kern="1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endParaRPr lang="en-US" sz="1800" kern="1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0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3100" kern="1200" dirty="0">
                <a:solidFill>
                  <a:srgbClr val="000000"/>
                </a:solidFill>
                <a:latin typeface="Helvetica"/>
                <a:cs typeface="Helvetica"/>
              </a:rPr>
              <a:t>Or can be defined using alter table query by adding constraint:</a:t>
            </a:r>
          </a:p>
          <a:p>
            <a:pPr marL="0" indent="0">
              <a:buNone/>
            </a:pPr>
            <a:endParaRPr lang="en-US" altLang="en-US" sz="3600" dirty="0"/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28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ALTER TABLE &lt;table identifier&gt; </a:t>
            </a: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28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     ADD [ CONSTRAINT &lt;constraint identifier&gt; ] </a:t>
            </a: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28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     PRIMARY KEY ( &lt;column expression&gt; {, &lt;column expression&gt;}... )</a:t>
            </a:r>
          </a:p>
          <a:p>
            <a:pPr marL="0" indent="0">
              <a:buNone/>
            </a:pP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62224768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Foreign Key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295400"/>
            <a:ext cx="8991600" cy="45712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en-US" sz="3200" dirty="0"/>
              <a:t>A foreign key is a column or group of columns in a relational database table that provides a link between data in two tables. It acts as a cross-reference between tables because it references the primary key of another table, thereby establishing a link between them.</a:t>
            </a:r>
          </a:p>
          <a:p>
            <a:pPr marL="0" indent="0" algn="just">
              <a:buNone/>
            </a:pPr>
            <a:endParaRPr lang="en-US" altLang="en-US" sz="3200" dirty="0"/>
          </a:p>
          <a:p>
            <a:pPr marL="0" indent="0" algn="just">
              <a:buNone/>
            </a:pPr>
            <a:r>
              <a:rPr lang="en-US" sz="3200" dirty="0">
                <a:solidFill>
                  <a:schemeClr val="tx1"/>
                </a:solidFill>
              </a:rPr>
              <a:t>(techopedia.com)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0547406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Unique Key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295400"/>
            <a:ext cx="9139052" cy="472440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US" altLang="en-US" sz="2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unique key is a set of one or more than one fields/columns of a table that uniquely identify a record in a database table.</a:t>
            </a:r>
          </a:p>
          <a:p>
            <a:pPr marL="0" indent="0">
              <a:lnSpc>
                <a:spcPct val="117000"/>
              </a:lnSpc>
              <a:buNone/>
            </a:pPr>
            <a:endParaRPr lang="en-US" altLang="en-US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3100" kern="1200" dirty="0">
                <a:solidFill>
                  <a:srgbClr val="000000"/>
                </a:solidFill>
                <a:latin typeface="Helvetica"/>
                <a:cs typeface="Helvetica"/>
              </a:rPr>
              <a:t>Unique keys can be defined when creating a table: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endParaRPr lang="en-US" sz="1800" kern="1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29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CREATE TABLE </a:t>
            </a:r>
            <a:r>
              <a:rPr lang="en-US" sz="2900" kern="1200" dirty="0" err="1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table_name</a:t>
            </a:r>
            <a:r>
              <a:rPr lang="en-US" sz="29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(</a:t>
            </a: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29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    </a:t>
            </a:r>
            <a:r>
              <a:rPr lang="en-US" sz="2900" kern="1200" dirty="0" err="1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id_col</a:t>
            </a:r>
            <a:r>
              <a:rPr lang="en-US" sz="29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 INT  PRIMARY KEY,</a:t>
            </a: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29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    col2    CHARACTER VARYING(20),</a:t>
            </a: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29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    ...</a:t>
            </a: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29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	</a:t>
            </a:r>
            <a:r>
              <a:rPr lang="en-US" sz="32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identifier&gt; ( &lt;column expression&gt; {, &lt;column </a:t>
            </a:r>
            <a:r>
              <a:rPr lang="en-US" sz="3200" kern="1200" dirty="0" err="1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eUNIQUE</a:t>
            </a:r>
            <a:r>
              <a:rPr lang="en-US" sz="32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INDEX &lt;constraint </a:t>
            </a:r>
            <a:r>
              <a:rPr lang="en-US" sz="3200" kern="1200" dirty="0" err="1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xpression</a:t>
            </a:r>
            <a:r>
              <a:rPr lang="en-US" sz="32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&gt;}... )</a:t>
            </a: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endParaRPr lang="en-US" sz="2900" kern="1200" dirty="0">
              <a:solidFill>
                <a:srgbClr val="000000"/>
              </a:solidFill>
              <a:latin typeface="Consolas" panose="020B0609020204030204" pitchFamily="49" charset="0"/>
              <a:cs typeface="Helvetica"/>
            </a:endParaRP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29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 )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endParaRPr lang="en-US" sz="1800" kern="1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endParaRPr lang="en-US" sz="1800" kern="1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0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3100" kern="1200" dirty="0">
                <a:solidFill>
                  <a:srgbClr val="000000"/>
                </a:solidFill>
                <a:latin typeface="Helvetica"/>
                <a:cs typeface="Helvetica"/>
              </a:rPr>
              <a:t>Or can be defined using alter table query by adding constraint:</a:t>
            </a:r>
          </a:p>
          <a:p>
            <a:pPr marL="0" indent="0">
              <a:buNone/>
            </a:pPr>
            <a:endParaRPr lang="en-US" altLang="en-US" sz="3600" dirty="0"/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28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ALTER TABLE &lt;table identifier&gt; </a:t>
            </a: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28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     ADD [ CONSTRAINT &lt;constraint identifier&gt; ] </a:t>
            </a: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sz="2800" kern="1200" dirty="0">
                <a:solidFill>
                  <a:srgbClr val="000000"/>
                </a:solidFill>
                <a:latin typeface="Consolas" panose="020B0609020204030204" pitchFamily="49" charset="0"/>
                <a:cs typeface="Helvetica"/>
              </a:rPr>
              <a:t>      UNIQUE INDEX( &lt;column expression&gt; {, &lt;column expression&gt;}... )</a:t>
            </a: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endParaRPr lang="en-US" sz="2800" kern="1200" dirty="0">
              <a:solidFill>
                <a:srgbClr val="000000"/>
              </a:solidFill>
              <a:latin typeface="Consolas" panose="020B0609020204030204" pitchFamily="49" charset="0"/>
              <a:cs typeface="Helvetica"/>
            </a:endParaRP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endParaRPr lang="en-US" sz="2800" kern="1200" dirty="0">
              <a:solidFill>
                <a:srgbClr val="000000"/>
              </a:solidFill>
              <a:latin typeface="Consolas" panose="020B0609020204030204" pitchFamily="49" charset="0"/>
              <a:cs typeface="Helvetica"/>
            </a:endParaRPr>
          </a:p>
          <a:p>
            <a:pPr marL="278606" lvl="1" indent="0" algn="l" rtl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en-US" b="1" dirty="0"/>
              <a:t>ALTER</a:t>
            </a:r>
            <a:r>
              <a:rPr lang="en-US" dirty="0"/>
              <a:t> </a:t>
            </a:r>
            <a:r>
              <a:rPr lang="en-US" b="1" dirty="0"/>
              <a:t>TABLE</a:t>
            </a:r>
            <a:r>
              <a:rPr lang="en-US" dirty="0"/>
              <a:t> fruits </a:t>
            </a:r>
            <a:r>
              <a:rPr lang="en-US" b="1" dirty="0"/>
              <a:t>ADD</a:t>
            </a:r>
            <a:r>
              <a:rPr lang="en-US" dirty="0"/>
              <a:t> </a:t>
            </a:r>
            <a:r>
              <a:rPr lang="en-US" b="1" dirty="0"/>
              <a:t>CONSTRAINT</a:t>
            </a:r>
            <a:r>
              <a:rPr lang="en-US" dirty="0"/>
              <a:t> uq_1 </a:t>
            </a:r>
            <a:r>
              <a:rPr lang="en-US" b="1" dirty="0"/>
              <a:t>UNIQUE</a:t>
            </a:r>
            <a:r>
              <a:rPr lang="en-US" dirty="0"/>
              <a:t> </a:t>
            </a:r>
            <a:r>
              <a:rPr lang="en-US" b="1" dirty="0"/>
              <a:t>INDEX</a:t>
            </a:r>
            <a:r>
              <a:rPr lang="en-US" dirty="0"/>
              <a:t> (`name`, color )</a:t>
            </a:r>
          </a:p>
        </p:txBody>
      </p:sp>
    </p:spTree>
    <p:extLst>
      <p:ext uri="{BB962C8B-B14F-4D97-AF65-F5344CB8AC3E}">
        <p14:creationId xmlns:p14="http://schemas.microsoft.com/office/powerpoint/2010/main" val="7046928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403860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HR Database</a:t>
            </a:r>
          </a:p>
        </p:txBody>
      </p:sp>
      <p:pic>
        <p:nvPicPr>
          <p:cNvPr id="2052" name="Picture 4" descr="hr database">
            <a:extLst>
              <a:ext uri="{FF2B5EF4-FFF2-40B4-BE49-F238E27FC236}">
                <a16:creationId xmlns:a16="http://schemas.microsoft.com/office/drawing/2014/main" id="{EA4816E0-C57A-45E9-90DB-15447B1F9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3400"/>
            <a:ext cx="1030378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51608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9748652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Perform SQL Operations on Employee Database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9139052" cy="4571207"/>
          </a:xfrm>
        </p:spPr>
        <p:txBody>
          <a:bodyPr>
            <a:normAutofit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US" sz="2400" dirty="0">
                <a:hlinkClick r:id="rId2"/>
              </a:rPr>
              <a:t>https://www.w3resource.com/mysql-exercises/basic-simple-exercises/index.php</a:t>
            </a:r>
            <a:endParaRPr lang="en-US" altLang="en-US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17000"/>
              </a:lnSpc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Display all employees</a:t>
            </a:r>
          </a:p>
          <a:p>
            <a:pPr marL="457200" indent="-457200">
              <a:lnSpc>
                <a:spcPct val="117000"/>
              </a:lnSpc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Display salaries of all employees</a:t>
            </a:r>
          </a:p>
          <a:p>
            <a:pPr marL="457200" indent="-457200">
              <a:lnSpc>
                <a:spcPct val="117000"/>
              </a:lnSpc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Display the unique </a:t>
            </a:r>
            <a:r>
              <a:rPr lang="en-US" altLang="en-US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job_ids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the employees</a:t>
            </a:r>
          </a:p>
          <a:p>
            <a:pPr marL="457200" indent="-457200">
              <a:lnSpc>
                <a:spcPct val="117000"/>
              </a:lnSpc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Display IDs and names (</a:t>
            </a:r>
            <a:r>
              <a:rPr lang="en-US" altLang="en-US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first_name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last_name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using alias </a:t>
            </a:r>
            <a:r>
              <a:rPr lang="en-US" altLang="en-US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full_name</a:t>
            </a:r>
            <a:endParaRPr lang="en-US" altLang="en-US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17000"/>
              </a:lnSpc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names (</a:t>
            </a:r>
            <a:r>
              <a:rPr lang="en-US" altLang="en-US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first_name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last_name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salary, PF of all the employees (PF is calculated as 15% of salary)  </a:t>
            </a:r>
          </a:p>
          <a:p>
            <a:pPr marL="457200" indent="-457200">
              <a:lnSpc>
                <a:spcPct val="117000"/>
              </a:lnSpc>
              <a:buAutoNum type="arabicPeriod"/>
            </a:pPr>
            <a:endParaRPr lang="en-US" altLang="en-US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17000"/>
              </a:lnSpc>
              <a:buAutoNum type="arabicPeriod"/>
            </a:pPr>
            <a:endParaRPr lang="en-GB" altLang="en-US" sz="2400" dirty="0">
              <a:solidFill>
                <a:srgbClr val="000000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77675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CGS3066_JS2_updated</Template>
  <TotalTime>15331</TotalTime>
  <Words>374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Helvetica</vt:lpstr>
      <vt:lpstr>1_Default</vt:lpstr>
      <vt:lpstr>Default</vt:lpstr>
      <vt:lpstr>PowerPoint Presentation</vt:lpstr>
      <vt:lpstr>Primary Key</vt:lpstr>
      <vt:lpstr>Primary Key</vt:lpstr>
      <vt:lpstr>Foreign Key</vt:lpstr>
      <vt:lpstr>Unique Key</vt:lpstr>
      <vt:lpstr>HR Database</vt:lpstr>
      <vt:lpstr>Perform SQL Operations on Employee Database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Social Circles in Ego Networks Julian Mcauley, Jure Leskovec</dc:title>
  <dc:creator>Shahed</dc:creator>
  <cp:lastModifiedBy>Md. Mainuddin</cp:lastModifiedBy>
  <cp:revision>103</cp:revision>
  <dcterms:created xsi:type="dcterms:W3CDTF">2014-03-31T21:38:23Z</dcterms:created>
  <dcterms:modified xsi:type="dcterms:W3CDTF">2019-10-23T22:01:50Z</dcterms:modified>
</cp:coreProperties>
</file>