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1" r:id="rId2"/>
  </p:sldMasterIdLst>
  <p:notesMasterIdLst>
    <p:notesMasterId r:id="rId43"/>
  </p:notesMasterIdLst>
  <p:sldIdLst>
    <p:sldId id="269" r:id="rId3"/>
    <p:sldId id="271" r:id="rId4"/>
    <p:sldId id="294" r:id="rId5"/>
    <p:sldId id="319" r:id="rId6"/>
    <p:sldId id="296" r:id="rId7"/>
    <p:sldId id="295" r:id="rId8"/>
    <p:sldId id="297" r:id="rId9"/>
    <p:sldId id="320" r:id="rId10"/>
    <p:sldId id="321" r:id="rId11"/>
    <p:sldId id="322" r:id="rId12"/>
    <p:sldId id="323" r:id="rId13"/>
    <p:sldId id="324" r:id="rId14"/>
    <p:sldId id="325" r:id="rId15"/>
    <p:sldId id="326" r:id="rId16"/>
    <p:sldId id="327" r:id="rId17"/>
    <p:sldId id="328" r:id="rId18"/>
    <p:sldId id="329" r:id="rId19"/>
    <p:sldId id="330" r:id="rId20"/>
    <p:sldId id="331" r:id="rId21"/>
    <p:sldId id="348" r:id="rId22"/>
    <p:sldId id="350" r:id="rId23"/>
    <p:sldId id="349" r:id="rId24"/>
    <p:sldId id="351" r:id="rId25"/>
    <p:sldId id="332" r:id="rId26"/>
    <p:sldId id="333" r:id="rId27"/>
    <p:sldId id="334" r:id="rId28"/>
    <p:sldId id="335" r:id="rId29"/>
    <p:sldId id="336" r:id="rId30"/>
    <p:sldId id="337" r:id="rId31"/>
    <p:sldId id="339" r:id="rId32"/>
    <p:sldId id="338" r:id="rId33"/>
    <p:sldId id="340" r:id="rId34"/>
    <p:sldId id="341" r:id="rId35"/>
    <p:sldId id="342" r:id="rId36"/>
    <p:sldId id="343" r:id="rId37"/>
    <p:sldId id="344" r:id="rId38"/>
    <p:sldId id="345" r:id="rId39"/>
    <p:sldId id="346" r:id="rId40"/>
    <p:sldId id="347" r:id="rId41"/>
    <p:sldId id="309" r:id="rId4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0CB2EA-52A7-41CC-B749-39842BB999E4}" v="308" dt="2019-10-21T20:05:42.8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0502" autoAdjust="0"/>
  </p:normalViewPr>
  <p:slideViewPr>
    <p:cSldViewPr>
      <p:cViewPr>
        <p:scale>
          <a:sx n="110" d="100"/>
          <a:sy n="110" d="100"/>
        </p:scale>
        <p:origin x="1416" y="108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notesMaster" Target="notesMasters/notesMaster1.xml"/><Relationship Id="rId48" Type="http://schemas.microsoft.com/office/2016/11/relationships/changesInfo" Target="changesInfos/changesInfo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heme" Target="theme/theme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d. Mainuddin" userId="531e089c6c99dc92" providerId="LiveId" clId="{1C0CB2EA-52A7-41CC-B749-39842BB999E4}"/>
    <pc:docChg chg="undo redo custSel addSld delSld modSld sldOrd">
      <pc:chgData name="Md. Mainuddin" userId="531e089c6c99dc92" providerId="LiveId" clId="{1C0CB2EA-52A7-41CC-B749-39842BB999E4}" dt="2019-10-21T20:07:22.898" v="2507" actId="27636"/>
      <pc:docMkLst>
        <pc:docMk/>
      </pc:docMkLst>
      <pc:sldChg chg="modSp">
        <pc:chgData name="Md. Mainuddin" userId="531e089c6c99dc92" providerId="LiveId" clId="{1C0CB2EA-52A7-41CC-B749-39842BB999E4}" dt="2019-10-21T19:59:13.387" v="2464" actId="20577"/>
        <pc:sldMkLst>
          <pc:docMk/>
          <pc:sldMk cId="2302340412" sldId="269"/>
        </pc:sldMkLst>
        <pc:spChg chg="mod">
          <ac:chgData name="Md. Mainuddin" userId="531e089c6c99dc92" providerId="LiveId" clId="{1C0CB2EA-52A7-41CC-B749-39842BB999E4}" dt="2019-10-21T19:59:13.387" v="2464" actId="20577"/>
          <ac:spMkLst>
            <pc:docMk/>
            <pc:sldMk cId="2302340412" sldId="269"/>
            <ac:spMk id="6" creationId="{00000000-0000-0000-0000-000000000000}"/>
          </ac:spMkLst>
        </pc:spChg>
      </pc:sldChg>
      <pc:sldChg chg="delSp modSp">
        <pc:chgData name="Md. Mainuddin" userId="531e089c6c99dc92" providerId="LiveId" clId="{1C0CB2EA-52A7-41CC-B749-39842BB999E4}" dt="2019-10-21T00:52:38.750" v="112" actId="123"/>
        <pc:sldMkLst>
          <pc:docMk/>
          <pc:sldMk cId="2918263219" sldId="271"/>
        </pc:sldMkLst>
        <pc:spChg chg="mod">
          <ac:chgData name="Md. Mainuddin" userId="531e089c6c99dc92" providerId="LiveId" clId="{1C0CB2EA-52A7-41CC-B749-39842BB999E4}" dt="2019-10-21T00:47:54.611" v="104" actId="20577"/>
          <ac:spMkLst>
            <pc:docMk/>
            <pc:sldMk cId="2918263219" sldId="271"/>
            <ac:spMk id="2" creationId="{00000000-0000-0000-0000-000000000000}"/>
          </ac:spMkLst>
        </pc:spChg>
        <pc:spChg chg="mod">
          <ac:chgData name="Md. Mainuddin" userId="531e089c6c99dc92" providerId="LiveId" clId="{1C0CB2EA-52A7-41CC-B749-39842BB999E4}" dt="2019-10-21T00:52:38.750" v="112" actId="123"/>
          <ac:spMkLst>
            <pc:docMk/>
            <pc:sldMk cId="2918263219" sldId="271"/>
            <ac:spMk id="3" creationId="{00000000-0000-0000-0000-000000000000}"/>
          </ac:spMkLst>
        </pc:spChg>
        <pc:spChg chg="del">
          <ac:chgData name="Md. Mainuddin" userId="531e089c6c99dc92" providerId="LiveId" clId="{1C0CB2EA-52A7-41CC-B749-39842BB999E4}" dt="2019-10-21T00:52:26.938" v="108" actId="478"/>
          <ac:spMkLst>
            <pc:docMk/>
            <pc:sldMk cId="2918263219" sldId="271"/>
            <ac:spMk id="5" creationId="{7C705E1F-893D-42E9-85A8-D657D22D09AB}"/>
          </ac:spMkLst>
        </pc:spChg>
        <pc:spChg chg="del">
          <ac:chgData name="Md. Mainuddin" userId="531e089c6c99dc92" providerId="LiveId" clId="{1C0CB2EA-52A7-41CC-B749-39842BB999E4}" dt="2019-10-21T00:52:26.938" v="108" actId="478"/>
          <ac:spMkLst>
            <pc:docMk/>
            <pc:sldMk cId="2918263219" sldId="271"/>
            <ac:spMk id="6" creationId="{34AECB10-2037-42BD-9A8D-12F2A9B64FEF}"/>
          </ac:spMkLst>
        </pc:spChg>
        <pc:spChg chg="del">
          <ac:chgData name="Md. Mainuddin" userId="531e089c6c99dc92" providerId="LiveId" clId="{1C0CB2EA-52A7-41CC-B749-39842BB999E4}" dt="2019-10-21T00:52:26.938" v="108" actId="478"/>
          <ac:spMkLst>
            <pc:docMk/>
            <pc:sldMk cId="2918263219" sldId="271"/>
            <ac:spMk id="11" creationId="{E1DC31D6-6389-476A-BAF1-749698355CAF}"/>
          </ac:spMkLst>
        </pc:spChg>
        <pc:spChg chg="del">
          <ac:chgData name="Md. Mainuddin" userId="531e089c6c99dc92" providerId="LiveId" clId="{1C0CB2EA-52A7-41CC-B749-39842BB999E4}" dt="2019-10-21T00:52:26.938" v="108" actId="478"/>
          <ac:spMkLst>
            <pc:docMk/>
            <pc:sldMk cId="2918263219" sldId="271"/>
            <ac:spMk id="12" creationId="{5EE60DBF-DE0B-46DA-AA07-25E0C60C2E74}"/>
          </ac:spMkLst>
        </pc:spChg>
        <pc:cxnChg chg="del">
          <ac:chgData name="Md. Mainuddin" userId="531e089c6c99dc92" providerId="LiveId" clId="{1C0CB2EA-52A7-41CC-B749-39842BB999E4}" dt="2019-10-21T00:52:26.938" v="108" actId="478"/>
          <ac:cxnSpMkLst>
            <pc:docMk/>
            <pc:sldMk cId="2918263219" sldId="271"/>
            <ac:cxnSpMk id="8" creationId="{CDFA6DAF-BFF4-4EFF-B372-C22D8E887C55}"/>
          </ac:cxnSpMkLst>
        </pc:cxnChg>
        <pc:cxnChg chg="del">
          <ac:chgData name="Md. Mainuddin" userId="531e089c6c99dc92" providerId="LiveId" clId="{1C0CB2EA-52A7-41CC-B749-39842BB999E4}" dt="2019-10-21T00:52:26.938" v="108" actId="478"/>
          <ac:cxnSpMkLst>
            <pc:docMk/>
            <pc:sldMk cId="2918263219" sldId="271"/>
            <ac:cxnSpMk id="10" creationId="{7E72B6E1-DF32-43FC-8884-D6FD2EA27A99}"/>
          </ac:cxnSpMkLst>
        </pc:cxnChg>
      </pc:sldChg>
      <pc:sldChg chg="del">
        <pc:chgData name="Md. Mainuddin" userId="531e089c6c99dc92" providerId="LiveId" clId="{1C0CB2EA-52A7-41CC-B749-39842BB999E4}" dt="2019-10-21T01:03:07.368" v="286" actId="2696"/>
        <pc:sldMkLst>
          <pc:docMk/>
          <pc:sldMk cId="1410524596" sldId="272"/>
        </pc:sldMkLst>
      </pc:sldChg>
      <pc:sldChg chg="modSp">
        <pc:chgData name="Md. Mainuddin" userId="531e089c6c99dc92" providerId="LiveId" clId="{1C0CB2EA-52A7-41CC-B749-39842BB999E4}" dt="2019-10-21T17:51:39.056" v="2177" actId="20577"/>
        <pc:sldMkLst>
          <pc:docMk/>
          <pc:sldMk cId="3622247686" sldId="294"/>
        </pc:sldMkLst>
        <pc:spChg chg="mod">
          <ac:chgData name="Md. Mainuddin" userId="531e089c6c99dc92" providerId="LiveId" clId="{1C0CB2EA-52A7-41CC-B749-39842BB999E4}" dt="2019-10-21T00:53:12.395" v="117" actId="6549"/>
          <ac:spMkLst>
            <pc:docMk/>
            <pc:sldMk cId="3622247686" sldId="294"/>
            <ac:spMk id="2" creationId="{00000000-0000-0000-0000-000000000000}"/>
          </ac:spMkLst>
        </pc:spChg>
        <pc:spChg chg="mod">
          <ac:chgData name="Md. Mainuddin" userId="531e089c6c99dc92" providerId="LiveId" clId="{1C0CB2EA-52A7-41CC-B749-39842BB999E4}" dt="2019-10-21T17:51:39.056" v="2177" actId="20577"/>
          <ac:spMkLst>
            <pc:docMk/>
            <pc:sldMk cId="3622247686" sldId="294"/>
            <ac:spMk id="3" creationId="{00000000-0000-0000-0000-000000000000}"/>
          </ac:spMkLst>
        </pc:spChg>
      </pc:sldChg>
      <pc:sldChg chg="modSp">
        <pc:chgData name="Md. Mainuddin" userId="531e089c6c99dc92" providerId="LiveId" clId="{1C0CB2EA-52A7-41CC-B749-39842BB999E4}" dt="2019-10-21T19:59:49.156" v="2472" actId="20577"/>
        <pc:sldMkLst>
          <pc:docMk/>
          <pc:sldMk cId="70469283" sldId="295"/>
        </pc:sldMkLst>
        <pc:spChg chg="mod">
          <ac:chgData name="Md. Mainuddin" userId="531e089c6c99dc92" providerId="LiveId" clId="{1C0CB2EA-52A7-41CC-B749-39842BB999E4}" dt="2019-10-21T00:59:31.233" v="246" actId="20577"/>
          <ac:spMkLst>
            <pc:docMk/>
            <pc:sldMk cId="70469283" sldId="295"/>
            <ac:spMk id="2" creationId="{00000000-0000-0000-0000-000000000000}"/>
          </ac:spMkLst>
        </pc:spChg>
        <pc:spChg chg="mod">
          <ac:chgData name="Md. Mainuddin" userId="531e089c6c99dc92" providerId="LiveId" clId="{1C0CB2EA-52A7-41CC-B749-39842BB999E4}" dt="2019-10-21T19:59:49.156" v="2472" actId="20577"/>
          <ac:spMkLst>
            <pc:docMk/>
            <pc:sldMk cId="70469283" sldId="295"/>
            <ac:spMk id="3" creationId="{00000000-0000-0000-0000-000000000000}"/>
          </ac:spMkLst>
        </pc:spChg>
      </pc:sldChg>
      <pc:sldChg chg="addSp delSp modSp">
        <pc:chgData name="Md. Mainuddin" userId="531e089c6c99dc92" providerId="LiveId" clId="{1C0CB2EA-52A7-41CC-B749-39842BB999E4}" dt="2019-10-21T00:59:03.601" v="241" actId="20577"/>
        <pc:sldMkLst>
          <pc:docMk/>
          <pc:sldMk cId="3470652082" sldId="296"/>
        </pc:sldMkLst>
        <pc:spChg chg="mod">
          <ac:chgData name="Md. Mainuddin" userId="531e089c6c99dc92" providerId="LiveId" clId="{1C0CB2EA-52A7-41CC-B749-39842BB999E4}" dt="2019-10-21T00:59:03.601" v="241" actId="20577"/>
          <ac:spMkLst>
            <pc:docMk/>
            <pc:sldMk cId="3470652082" sldId="296"/>
            <ac:spMk id="2" creationId="{00000000-0000-0000-0000-000000000000}"/>
          </ac:spMkLst>
        </pc:spChg>
        <pc:spChg chg="add del mod">
          <ac:chgData name="Md. Mainuddin" userId="531e089c6c99dc92" providerId="LiveId" clId="{1C0CB2EA-52A7-41CC-B749-39842BB999E4}" dt="2019-10-21T00:58:20.384" v="204"/>
          <ac:spMkLst>
            <pc:docMk/>
            <pc:sldMk cId="3470652082" sldId="296"/>
            <ac:spMk id="3" creationId="{ABB7B5B3-F43D-4264-8876-6CC294EC3367}"/>
          </ac:spMkLst>
        </pc:spChg>
        <pc:spChg chg="add del">
          <ac:chgData name="Md. Mainuddin" userId="531e089c6c99dc92" providerId="LiveId" clId="{1C0CB2EA-52A7-41CC-B749-39842BB999E4}" dt="2019-10-21T00:58:24.873" v="208"/>
          <ac:spMkLst>
            <pc:docMk/>
            <pc:sldMk cId="3470652082" sldId="296"/>
            <ac:spMk id="4" creationId="{35E30571-0A9E-40BB-B0D6-A0E9BAB0867D}"/>
          </ac:spMkLst>
        </pc:spChg>
        <pc:spChg chg="del">
          <ac:chgData name="Md. Mainuddin" userId="531e089c6c99dc92" providerId="LiveId" clId="{1C0CB2EA-52A7-41CC-B749-39842BB999E4}" dt="2019-10-21T00:58:00.644" v="198" actId="478"/>
          <ac:spMkLst>
            <pc:docMk/>
            <pc:sldMk cId="3470652082" sldId="296"/>
            <ac:spMk id="5" creationId="{6298FD4B-6D62-4CF4-A685-75208BC254FF}"/>
          </ac:spMkLst>
        </pc:spChg>
        <pc:spChg chg="add mod">
          <ac:chgData name="Md. Mainuddin" userId="531e089c6c99dc92" providerId="LiveId" clId="{1C0CB2EA-52A7-41CC-B749-39842BB999E4}" dt="2019-10-21T00:58:37.548" v="212" actId="14100"/>
          <ac:spMkLst>
            <pc:docMk/>
            <pc:sldMk cId="3470652082" sldId="296"/>
            <ac:spMk id="7" creationId="{C65CFA58-7D19-49A5-9893-B5A30C7C1444}"/>
          </ac:spMkLst>
        </pc:spChg>
        <pc:picChg chg="add mod">
          <ac:chgData name="Md. Mainuddin" userId="531e089c6c99dc92" providerId="LiveId" clId="{1C0CB2EA-52A7-41CC-B749-39842BB999E4}" dt="2019-10-21T00:57:57.038" v="197" actId="1076"/>
          <ac:picMkLst>
            <pc:docMk/>
            <pc:sldMk cId="3470652082" sldId="296"/>
            <ac:picMk id="6" creationId="{56C5E060-D3A2-4F99-8FD9-F86EEB3A7411}"/>
          </ac:picMkLst>
        </pc:picChg>
        <pc:picChg chg="del">
          <ac:chgData name="Md. Mainuddin" userId="531e089c6c99dc92" providerId="LiveId" clId="{1C0CB2EA-52A7-41CC-B749-39842BB999E4}" dt="2019-10-21T00:57:48.588" v="194" actId="478"/>
          <ac:picMkLst>
            <pc:docMk/>
            <pc:sldMk cId="3470652082" sldId="296"/>
            <ac:picMk id="1026" creationId="{A2EA82D1-4AF8-4EF7-A0C7-ACB9D86AEF22}"/>
          </ac:picMkLst>
        </pc:picChg>
      </pc:sldChg>
      <pc:sldChg chg="addSp delSp modSp setBg">
        <pc:chgData name="Md. Mainuddin" userId="531e089c6c99dc92" providerId="LiveId" clId="{1C0CB2EA-52A7-41CC-B749-39842BB999E4}" dt="2019-10-21T16:11:23.177" v="306" actId="207"/>
        <pc:sldMkLst>
          <pc:docMk/>
          <pc:sldMk cId="3112516084" sldId="297"/>
        </pc:sldMkLst>
        <pc:spChg chg="mod">
          <ac:chgData name="Md. Mainuddin" userId="531e089c6c99dc92" providerId="LiveId" clId="{1C0CB2EA-52A7-41CC-B749-39842BB999E4}" dt="2019-10-21T01:02:04.141" v="275" actId="6549"/>
          <ac:spMkLst>
            <pc:docMk/>
            <pc:sldMk cId="3112516084" sldId="297"/>
            <ac:spMk id="2" creationId="{00000000-0000-0000-0000-000000000000}"/>
          </ac:spMkLst>
        </pc:spChg>
        <pc:spChg chg="del mod">
          <ac:chgData name="Md. Mainuddin" userId="531e089c6c99dc92" providerId="LiveId" clId="{1C0CB2EA-52A7-41CC-B749-39842BB999E4}" dt="2019-10-21T01:00:54.010" v="257" actId="478"/>
          <ac:spMkLst>
            <pc:docMk/>
            <pc:sldMk cId="3112516084" sldId="297"/>
            <ac:spMk id="3" creationId="{00000000-0000-0000-0000-000000000000}"/>
          </ac:spMkLst>
        </pc:spChg>
        <pc:spChg chg="add del mod">
          <ac:chgData name="Md. Mainuddin" userId="531e089c6c99dc92" providerId="LiveId" clId="{1C0CB2EA-52A7-41CC-B749-39842BB999E4}" dt="2019-10-21T01:01:18.957" v="261"/>
          <ac:spMkLst>
            <pc:docMk/>
            <pc:sldMk cId="3112516084" sldId="297"/>
            <ac:spMk id="4" creationId="{CF4C2A87-6554-4C7B-9CAB-F371A1E8B6C3}"/>
          </ac:spMkLst>
        </pc:spChg>
        <pc:spChg chg="add del mod">
          <ac:chgData name="Md. Mainuddin" userId="531e089c6c99dc92" providerId="LiveId" clId="{1C0CB2EA-52A7-41CC-B749-39842BB999E4}" dt="2019-10-21T01:01:18.957" v="261"/>
          <ac:spMkLst>
            <pc:docMk/>
            <pc:sldMk cId="3112516084" sldId="297"/>
            <ac:spMk id="5" creationId="{FF74DFDA-127A-440C-B896-EA0B3ACFC0B8}"/>
          </ac:spMkLst>
        </pc:spChg>
        <pc:spChg chg="add del mod">
          <ac:chgData name="Md. Mainuddin" userId="531e089c6c99dc92" providerId="LiveId" clId="{1C0CB2EA-52A7-41CC-B749-39842BB999E4}" dt="2019-10-21T01:01:18.957" v="261"/>
          <ac:spMkLst>
            <pc:docMk/>
            <pc:sldMk cId="3112516084" sldId="297"/>
            <ac:spMk id="6" creationId="{05EEB4A9-E2C3-49A2-8A9C-F13870E42B4E}"/>
          </ac:spMkLst>
        </pc:spChg>
        <pc:spChg chg="add del mod">
          <ac:chgData name="Md. Mainuddin" userId="531e089c6c99dc92" providerId="LiveId" clId="{1C0CB2EA-52A7-41CC-B749-39842BB999E4}" dt="2019-10-21T01:01:18.957" v="261"/>
          <ac:spMkLst>
            <pc:docMk/>
            <pc:sldMk cId="3112516084" sldId="297"/>
            <ac:spMk id="7" creationId="{628E7A69-DE19-486F-98D9-AFB8FD3D8422}"/>
          </ac:spMkLst>
        </pc:spChg>
        <pc:spChg chg="add del mod">
          <ac:chgData name="Md. Mainuddin" userId="531e089c6c99dc92" providerId="LiveId" clId="{1C0CB2EA-52A7-41CC-B749-39842BB999E4}" dt="2019-10-21T01:01:18.957" v="261"/>
          <ac:spMkLst>
            <pc:docMk/>
            <pc:sldMk cId="3112516084" sldId="297"/>
            <ac:spMk id="8" creationId="{0FA8D62E-B5A9-4096-AD50-209BB2B61028}"/>
          </ac:spMkLst>
        </pc:spChg>
        <pc:spChg chg="add del mod">
          <ac:chgData name="Md. Mainuddin" userId="531e089c6c99dc92" providerId="LiveId" clId="{1C0CB2EA-52A7-41CC-B749-39842BB999E4}" dt="2019-10-21T01:01:18.957" v="261"/>
          <ac:spMkLst>
            <pc:docMk/>
            <pc:sldMk cId="3112516084" sldId="297"/>
            <ac:spMk id="9" creationId="{59C269D6-1203-4D42-9D69-7BBAA749697E}"/>
          </ac:spMkLst>
        </pc:spChg>
        <pc:spChg chg="add del mod">
          <ac:chgData name="Md. Mainuddin" userId="531e089c6c99dc92" providerId="LiveId" clId="{1C0CB2EA-52A7-41CC-B749-39842BB999E4}" dt="2019-10-21T01:01:18.957" v="261"/>
          <ac:spMkLst>
            <pc:docMk/>
            <pc:sldMk cId="3112516084" sldId="297"/>
            <ac:spMk id="10" creationId="{6A551554-F8A8-41B3-8994-6930E6FE49FE}"/>
          </ac:spMkLst>
        </pc:spChg>
        <pc:spChg chg="add del mod">
          <ac:chgData name="Md. Mainuddin" userId="531e089c6c99dc92" providerId="LiveId" clId="{1C0CB2EA-52A7-41CC-B749-39842BB999E4}" dt="2019-10-21T01:01:18.957" v="261"/>
          <ac:spMkLst>
            <pc:docMk/>
            <pc:sldMk cId="3112516084" sldId="297"/>
            <ac:spMk id="11" creationId="{7944F7A1-3AFD-4555-A488-0181932CE5CF}"/>
          </ac:spMkLst>
        </pc:spChg>
        <pc:spChg chg="add del">
          <ac:chgData name="Md. Mainuddin" userId="531e089c6c99dc92" providerId="LiveId" clId="{1C0CB2EA-52A7-41CC-B749-39842BB999E4}" dt="2019-10-21T01:01:31.074" v="269"/>
          <ac:spMkLst>
            <pc:docMk/>
            <pc:sldMk cId="3112516084" sldId="297"/>
            <ac:spMk id="12" creationId="{485B4060-79A2-49FF-A4AA-416B51442577}"/>
          </ac:spMkLst>
        </pc:spChg>
        <pc:spChg chg="add del">
          <ac:chgData name="Md. Mainuddin" userId="531e089c6c99dc92" providerId="LiveId" clId="{1C0CB2EA-52A7-41CC-B749-39842BB999E4}" dt="2019-10-21T01:01:31.074" v="269"/>
          <ac:spMkLst>
            <pc:docMk/>
            <pc:sldMk cId="3112516084" sldId="297"/>
            <ac:spMk id="13" creationId="{3BA330C7-E35C-4403-A817-40433085537E}"/>
          </ac:spMkLst>
        </pc:spChg>
        <pc:spChg chg="add del">
          <ac:chgData name="Md. Mainuddin" userId="531e089c6c99dc92" providerId="LiveId" clId="{1C0CB2EA-52A7-41CC-B749-39842BB999E4}" dt="2019-10-21T01:01:31.074" v="269"/>
          <ac:spMkLst>
            <pc:docMk/>
            <pc:sldMk cId="3112516084" sldId="297"/>
            <ac:spMk id="14" creationId="{4F16CB31-D68D-4C9A-BD58-806BB97106BE}"/>
          </ac:spMkLst>
        </pc:spChg>
        <pc:spChg chg="add del">
          <ac:chgData name="Md. Mainuddin" userId="531e089c6c99dc92" providerId="LiveId" clId="{1C0CB2EA-52A7-41CC-B749-39842BB999E4}" dt="2019-10-21T01:01:31.074" v="269"/>
          <ac:spMkLst>
            <pc:docMk/>
            <pc:sldMk cId="3112516084" sldId="297"/>
            <ac:spMk id="15" creationId="{D02F5516-F35D-4EBB-B202-E3FC69E67E71}"/>
          </ac:spMkLst>
        </pc:spChg>
        <pc:spChg chg="add del">
          <ac:chgData name="Md. Mainuddin" userId="531e089c6c99dc92" providerId="LiveId" clId="{1C0CB2EA-52A7-41CC-B749-39842BB999E4}" dt="2019-10-21T01:01:31.074" v="269"/>
          <ac:spMkLst>
            <pc:docMk/>
            <pc:sldMk cId="3112516084" sldId="297"/>
            <ac:spMk id="16" creationId="{6F5930E7-F5FA-4355-BD77-671E86A2683A}"/>
          </ac:spMkLst>
        </pc:spChg>
        <pc:spChg chg="add del">
          <ac:chgData name="Md. Mainuddin" userId="531e089c6c99dc92" providerId="LiveId" clId="{1C0CB2EA-52A7-41CC-B749-39842BB999E4}" dt="2019-10-21T01:01:31.074" v="269"/>
          <ac:spMkLst>
            <pc:docMk/>
            <pc:sldMk cId="3112516084" sldId="297"/>
            <ac:spMk id="17" creationId="{2295C579-5919-4165-BFD4-7BE8F656ED85}"/>
          </ac:spMkLst>
        </pc:spChg>
        <pc:spChg chg="add del">
          <ac:chgData name="Md. Mainuddin" userId="531e089c6c99dc92" providerId="LiveId" clId="{1C0CB2EA-52A7-41CC-B749-39842BB999E4}" dt="2019-10-21T01:01:31.074" v="269"/>
          <ac:spMkLst>
            <pc:docMk/>
            <pc:sldMk cId="3112516084" sldId="297"/>
            <ac:spMk id="18" creationId="{CB2CA6C7-045D-4B1B-B781-A9D79A351F6D}"/>
          </ac:spMkLst>
        </pc:spChg>
        <pc:spChg chg="add del">
          <ac:chgData name="Md. Mainuddin" userId="531e089c6c99dc92" providerId="LiveId" clId="{1C0CB2EA-52A7-41CC-B749-39842BB999E4}" dt="2019-10-21T01:01:31.074" v="269"/>
          <ac:spMkLst>
            <pc:docMk/>
            <pc:sldMk cId="3112516084" sldId="297"/>
            <ac:spMk id="19" creationId="{88E7F795-1B2B-46A2-8827-EFD506885E1B}"/>
          </ac:spMkLst>
        </pc:spChg>
        <pc:picChg chg="add mod">
          <ac:chgData name="Md. Mainuddin" userId="531e089c6c99dc92" providerId="LiveId" clId="{1C0CB2EA-52A7-41CC-B749-39842BB999E4}" dt="2019-10-21T16:11:23.177" v="306" actId="207"/>
          <ac:picMkLst>
            <pc:docMk/>
            <pc:sldMk cId="3112516084" sldId="297"/>
            <ac:picMk id="20" creationId="{6C5637BF-337C-441F-9033-B2E97F0C3CE0}"/>
          </ac:picMkLst>
        </pc:picChg>
      </pc:sldChg>
      <pc:sldChg chg="del">
        <pc:chgData name="Md. Mainuddin" userId="531e089c6c99dc92" providerId="LiveId" clId="{1C0CB2EA-52A7-41CC-B749-39842BB999E4}" dt="2019-10-21T01:03:07.323" v="277" actId="2696"/>
        <pc:sldMkLst>
          <pc:docMk/>
          <pc:sldMk cId="2873090810" sldId="298"/>
        </pc:sldMkLst>
      </pc:sldChg>
      <pc:sldChg chg="del">
        <pc:chgData name="Md. Mainuddin" userId="531e089c6c99dc92" providerId="LiveId" clId="{1C0CB2EA-52A7-41CC-B749-39842BB999E4}" dt="2019-10-21T01:03:07.328" v="278" actId="2696"/>
        <pc:sldMkLst>
          <pc:docMk/>
          <pc:sldMk cId="1064996908" sldId="299"/>
        </pc:sldMkLst>
      </pc:sldChg>
      <pc:sldChg chg="del">
        <pc:chgData name="Md. Mainuddin" userId="531e089c6c99dc92" providerId="LiveId" clId="{1C0CB2EA-52A7-41CC-B749-39842BB999E4}" dt="2019-10-21T01:03:07.333" v="279" actId="2696"/>
        <pc:sldMkLst>
          <pc:docMk/>
          <pc:sldMk cId="3813515371" sldId="300"/>
        </pc:sldMkLst>
      </pc:sldChg>
      <pc:sldChg chg="del">
        <pc:chgData name="Md. Mainuddin" userId="531e089c6c99dc92" providerId="LiveId" clId="{1C0CB2EA-52A7-41CC-B749-39842BB999E4}" dt="2019-10-21T01:03:07.338" v="280" actId="2696"/>
        <pc:sldMkLst>
          <pc:docMk/>
          <pc:sldMk cId="3660676528" sldId="301"/>
        </pc:sldMkLst>
      </pc:sldChg>
      <pc:sldChg chg="del">
        <pc:chgData name="Md. Mainuddin" userId="531e089c6c99dc92" providerId="LiveId" clId="{1C0CB2EA-52A7-41CC-B749-39842BB999E4}" dt="2019-10-21T01:03:07.341" v="281" actId="2696"/>
        <pc:sldMkLst>
          <pc:docMk/>
          <pc:sldMk cId="2717022123" sldId="302"/>
        </pc:sldMkLst>
      </pc:sldChg>
      <pc:sldChg chg="del">
        <pc:chgData name="Md. Mainuddin" userId="531e089c6c99dc92" providerId="LiveId" clId="{1C0CB2EA-52A7-41CC-B749-39842BB999E4}" dt="2019-10-21T01:03:07.349" v="282" actId="2696"/>
        <pc:sldMkLst>
          <pc:docMk/>
          <pc:sldMk cId="801799467" sldId="303"/>
        </pc:sldMkLst>
      </pc:sldChg>
      <pc:sldChg chg="del">
        <pc:chgData name="Md. Mainuddin" userId="531e089c6c99dc92" providerId="LiveId" clId="{1C0CB2EA-52A7-41CC-B749-39842BB999E4}" dt="2019-10-21T01:03:07.351" v="283" actId="2696"/>
        <pc:sldMkLst>
          <pc:docMk/>
          <pc:sldMk cId="1493215909" sldId="304"/>
        </pc:sldMkLst>
      </pc:sldChg>
      <pc:sldChg chg="del">
        <pc:chgData name="Md. Mainuddin" userId="531e089c6c99dc92" providerId="LiveId" clId="{1C0CB2EA-52A7-41CC-B749-39842BB999E4}" dt="2019-10-21T01:03:07.355" v="284" actId="2696"/>
        <pc:sldMkLst>
          <pc:docMk/>
          <pc:sldMk cId="2422785807" sldId="305"/>
        </pc:sldMkLst>
      </pc:sldChg>
      <pc:sldChg chg="del">
        <pc:chgData name="Md. Mainuddin" userId="531e089c6c99dc92" providerId="LiveId" clId="{1C0CB2EA-52A7-41CC-B749-39842BB999E4}" dt="2019-10-21T01:03:07.365" v="285" actId="2696"/>
        <pc:sldMkLst>
          <pc:docMk/>
          <pc:sldMk cId="581170826" sldId="306"/>
        </pc:sldMkLst>
      </pc:sldChg>
      <pc:sldChg chg="del">
        <pc:chgData name="Md. Mainuddin" userId="531e089c6c99dc92" providerId="LiveId" clId="{1C0CB2EA-52A7-41CC-B749-39842BB999E4}" dt="2019-10-21T01:03:07.375" v="288" actId="2696"/>
        <pc:sldMkLst>
          <pc:docMk/>
          <pc:sldMk cId="642547865" sldId="307"/>
        </pc:sldMkLst>
      </pc:sldChg>
      <pc:sldChg chg="del">
        <pc:chgData name="Md. Mainuddin" userId="531e089c6c99dc92" providerId="LiveId" clId="{1C0CB2EA-52A7-41CC-B749-39842BB999E4}" dt="2019-10-21T01:03:07.372" v="287" actId="2696"/>
        <pc:sldMkLst>
          <pc:docMk/>
          <pc:sldMk cId="1572594609" sldId="308"/>
        </pc:sldMkLst>
      </pc:sldChg>
      <pc:sldChg chg="modSp">
        <pc:chgData name="Md. Mainuddin" userId="531e089c6c99dc92" providerId="LiveId" clId="{1C0CB2EA-52A7-41CC-B749-39842BB999E4}" dt="2019-10-21T01:03:19.671" v="298" actId="20577"/>
        <pc:sldMkLst>
          <pc:docMk/>
          <pc:sldMk cId="4238712000" sldId="309"/>
        </pc:sldMkLst>
        <pc:spChg chg="mod">
          <ac:chgData name="Md. Mainuddin" userId="531e089c6c99dc92" providerId="LiveId" clId="{1C0CB2EA-52A7-41CC-B749-39842BB999E4}" dt="2019-10-21T01:03:19.671" v="298" actId="20577"/>
          <ac:spMkLst>
            <pc:docMk/>
            <pc:sldMk cId="4238712000" sldId="309"/>
            <ac:spMk id="64" creationId="{00000000-0000-0000-0000-000000000000}"/>
          </ac:spMkLst>
        </pc:spChg>
      </pc:sldChg>
      <pc:sldChg chg="del">
        <pc:chgData name="Md. Mainuddin" userId="531e089c6c99dc92" providerId="LiveId" clId="{1C0CB2EA-52A7-41CC-B749-39842BB999E4}" dt="2019-10-21T01:03:07.378" v="289" actId="2696"/>
        <pc:sldMkLst>
          <pc:docMk/>
          <pc:sldMk cId="3075324905" sldId="310"/>
        </pc:sldMkLst>
      </pc:sldChg>
      <pc:sldChg chg="del">
        <pc:chgData name="Md. Mainuddin" userId="531e089c6c99dc92" providerId="LiveId" clId="{1C0CB2EA-52A7-41CC-B749-39842BB999E4}" dt="2019-10-21T01:03:07.383" v="290" actId="2696"/>
        <pc:sldMkLst>
          <pc:docMk/>
          <pc:sldMk cId="505045576" sldId="311"/>
        </pc:sldMkLst>
      </pc:sldChg>
      <pc:sldChg chg="del">
        <pc:chgData name="Md. Mainuddin" userId="531e089c6c99dc92" providerId="LiveId" clId="{1C0CB2EA-52A7-41CC-B749-39842BB999E4}" dt="2019-10-21T01:03:07.386" v="291" actId="2696"/>
        <pc:sldMkLst>
          <pc:docMk/>
          <pc:sldMk cId="3193278394" sldId="312"/>
        </pc:sldMkLst>
      </pc:sldChg>
      <pc:sldChg chg="del">
        <pc:chgData name="Md. Mainuddin" userId="531e089c6c99dc92" providerId="LiveId" clId="{1C0CB2EA-52A7-41CC-B749-39842BB999E4}" dt="2019-10-21T01:03:07.390" v="292" actId="2696"/>
        <pc:sldMkLst>
          <pc:docMk/>
          <pc:sldMk cId="717520032" sldId="313"/>
        </pc:sldMkLst>
      </pc:sldChg>
      <pc:sldChg chg="del">
        <pc:chgData name="Md. Mainuddin" userId="531e089c6c99dc92" providerId="LiveId" clId="{1C0CB2EA-52A7-41CC-B749-39842BB999E4}" dt="2019-10-21T01:03:07.398" v="293" actId="2696"/>
        <pc:sldMkLst>
          <pc:docMk/>
          <pc:sldMk cId="833396867" sldId="314"/>
        </pc:sldMkLst>
      </pc:sldChg>
      <pc:sldChg chg="del">
        <pc:chgData name="Md. Mainuddin" userId="531e089c6c99dc92" providerId="LiveId" clId="{1C0CB2EA-52A7-41CC-B749-39842BB999E4}" dt="2019-10-21T01:03:07.401" v="294" actId="2696"/>
        <pc:sldMkLst>
          <pc:docMk/>
          <pc:sldMk cId="1559184455" sldId="315"/>
        </pc:sldMkLst>
      </pc:sldChg>
      <pc:sldChg chg="del">
        <pc:chgData name="Md. Mainuddin" userId="531e089c6c99dc92" providerId="LiveId" clId="{1C0CB2EA-52A7-41CC-B749-39842BB999E4}" dt="2019-10-21T01:03:07.405" v="295" actId="2696"/>
        <pc:sldMkLst>
          <pc:docMk/>
          <pc:sldMk cId="54677394" sldId="316"/>
        </pc:sldMkLst>
      </pc:sldChg>
      <pc:sldChg chg="del">
        <pc:chgData name="Md. Mainuddin" userId="531e089c6c99dc92" providerId="LiveId" clId="{1C0CB2EA-52A7-41CC-B749-39842BB999E4}" dt="2019-10-21T01:03:07.414" v="296" actId="2696"/>
        <pc:sldMkLst>
          <pc:docMk/>
          <pc:sldMk cId="4039353735" sldId="317"/>
        </pc:sldMkLst>
      </pc:sldChg>
      <pc:sldChg chg="del">
        <pc:chgData name="Md. Mainuddin" userId="531e089c6c99dc92" providerId="LiveId" clId="{1C0CB2EA-52A7-41CC-B749-39842BB999E4}" dt="2019-10-21T01:03:07.417" v="297" actId="2696"/>
        <pc:sldMkLst>
          <pc:docMk/>
          <pc:sldMk cId="3445041537" sldId="318"/>
        </pc:sldMkLst>
      </pc:sldChg>
      <pc:sldChg chg="modSp add">
        <pc:chgData name="Md. Mainuddin" userId="531e089c6c99dc92" providerId="LiveId" clId="{1C0CB2EA-52A7-41CC-B749-39842BB999E4}" dt="2019-10-21T00:57:07.860" v="193" actId="27636"/>
        <pc:sldMkLst>
          <pc:docMk/>
          <pc:sldMk cId="1205474064" sldId="319"/>
        </pc:sldMkLst>
        <pc:spChg chg="mod">
          <ac:chgData name="Md. Mainuddin" userId="531e089c6c99dc92" providerId="LiveId" clId="{1C0CB2EA-52A7-41CC-B749-39842BB999E4}" dt="2019-10-21T00:55:50.543" v="152" actId="20577"/>
          <ac:spMkLst>
            <pc:docMk/>
            <pc:sldMk cId="1205474064" sldId="319"/>
            <ac:spMk id="2" creationId="{00000000-0000-0000-0000-000000000000}"/>
          </ac:spMkLst>
        </pc:spChg>
        <pc:spChg chg="mod">
          <ac:chgData name="Md. Mainuddin" userId="531e089c6c99dc92" providerId="LiveId" clId="{1C0CB2EA-52A7-41CC-B749-39842BB999E4}" dt="2019-10-21T00:57:07.860" v="193" actId="27636"/>
          <ac:spMkLst>
            <pc:docMk/>
            <pc:sldMk cId="1205474064" sldId="319"/>
            <ac:spMk id="3" creationId="{00000000-0000-0000-0000-000000000000}"/>
          </ac:spMkLst>
        </pc:spChg>
      </pc:sldChg>
      <pc:sldChg chg="addSp delSp modSp add">
        <pc:chgData name="Md. Mainuddin" userId="531e089c6c99dc92" providerId="LiveId" clId="{1C0CB2EA-52A7-41CC-B749-39842BB999E4}" dt="2019-10-21T18:04:48.382" v="2330"/>
        <pc:sldMkLst>
          <pc:docMk/>
          <pc:sldMk cId="2920135735" sldId="320"/>
        </pc:sldMkLst>
        <pc:spChg chg="mod">
          <ac:chgData name="Md. Mainuddin" userId="531e089c6c99dc92" providerId="LiveId" clId="{1C0CB2EA-52A7-41CC-B749-39842BB999E4}" dt="2019-10-21T18:04:48.382" v="2330"/>
          <ac:spMkLst>
            <pc:docMk/>
            <pc:sldMk cId="2920135735" sldId="320"/>
            <ac:spMk id="2" creationId="{00000000-0000-0000-0000-000000000000}"/>
          </ac:spMkLst>
        </pc:spChg>
        <pc:picChg chg="add">
          <ac:chgData name="Md. Mainuddin" userId="531e089c6c99dc92" providerId="LiveId" clId="{1C0CB2EA-52A7-41CC-B749-39842BB999E4}" dt="2019-10-21T16:29:16.537" v="309"/>
          <ac:picMkLst>
            <pc:docMk/>
            <pc:sldMk cId="2920135735" sldId="320"/>
            <ac:picMk id="3" creationId="{AA1357DB-80CC-44C2-A048-B6272F576747}"/>
          </ac:picMkLst>
        </pc:picChg>
        <pc:picChg chg="del">
          <ac:chgData name="Md. Mainuddin" userId="531e089c6c99dc92" providerId="LiveId" clId="{1C0CB2EA-52A7-41CC-B749-39842BB999E4}" dt="2019-10-21T16:29:15.978" v="308" actId="478"/>
          <ac:picMkLst>
            <pc:docMk/>
            <pc:sldMk cId="2920135735" sldId="320"/>
            <ac:picMk id="20" creationId="{6C5637BF-337C-441F-9033-B2E97F0C3CE0}"/>
          </ac:picMkLst>
        </pc:picChg>
      </pc:sldChg>
      <pc:sldChg chg="addSp delSp modSp add">
        <pc:chgData name="Md. Mainuddin" userId="531e089c6c99dc92" providerId="LiveId" clId="{1C0CB2EA-52A7-41CC-B749-39842BB999E4}" dt="2019-10-21T18:04:58.079" v="2332"/>
        <pc:sldMkLst>
          <pc:docMk/>
          <pc:sldMk cId="1323127589" sldId="321"/>
        </pc:sldMkLst>
        <pc:spChg chg="mod">
          <ac:chgData name="Md. Mainuddin" userId="531e089c6c99dc92" providerId="LiveId" clId="{1C0CB2EA-52A7-41CC-B749-39842BB999E4}" dt="2019-10-21T18:04:58.079" v="2332"/>
          <ac:spMkLst>
            <pc:docMk/>
            <pc:sldMk cId="1323127589" sldId="321"/>
            <ac:spMk id="2" creationId="{00000000-0000-0000-0000-000000000000}"/>
          </ac:spMkLst>
        </pc:spChg>
        <pc:spChg chg="add mod">
          <ac:chgData name="Md. Mainuddin" userId="531e089c6c99dc92" providerId="LiveId" clId="{1C0CB2EA-52A7-41CC-B749-39842BB999E4}" dt="2019-10-21T16:36:02.300" v="564" actId="20577"/>
          <ac:spMkLst>
            <pc:docMk/>
            <pc:sldMk cId="1323127589" sldId="321"/>
            <ac:spMk id="5" creationId="{44CB3B5B-847E-4A69-89D5-A1607CFC1AB1}"/>
          </ac:spMkLst>
        </pc:spChg>
        <pc:picChg chg="del">
          <ac:chgData name="Md. Mainuddin" userId="531e089c6c99dc92" providerId="LiveId" clId="{1C0CB2EA-52A7-41CC-B749-39842BB999E4}" dt="2019-10-21T16:32:05.525" v="362" actId="478"/>
          <ac:picMkLst>
            <pc:docMk/>
            <pc:sldMk cId="1323127589" sldId="321"/>
            <ac:picMk id="3" creationId="{AA1357DB-80CC-44C2-A048-B6272F576747}"/>
          </ac:picMkLst>
        </pc:picChg>
        <pc:picChg chg="add mod">
          <ac:chgData name="Md. Mainuddin" userId="531e089c6c99dc92" providerId="LiveId" clId="{1C0CB2EA-52A7-41CC-B749-39842BB999E4}" dt="2019-10-21T16:34:20.936" v="537" actId="1076"/>
          <ac:picMkLst>
            <pc:docMk/>
            <pc:sldMk cId="1323127589" sldId="321"/>
            <ac:picMk id="4" creationId="{E63E664C-694B-4C23-984D-FB6316DDA6BC}"/>
          </ac:picMkLst>
        </pc:picChg>
      </pc:sldChg>
      <pc:sldChg chg="delSp modSp add">
        <pc:chgData name="Md. Mainuddin" userId="531e089c6c99dc92" providerId="LiveId" clId="{1C0CB2EA-52A7-41CC-B749-39842BB999E4}" dt="2019-10-21T16:47:48.391" v="677" actId="403"/>
        <pc:sldMkLst>
          <pc:docMk/>
          <pc:sldMk cId="1106420024" sldId="322"/>
        </pc:sldMkLst>
        <pc:spChg chg="mod">
          <ac:chgData name="Md. Mainuddin" userId="531e089c6c99dc92" providerId="LiveId" clId="{1C0CB2EA-52A7-41CC-B749-39842BB999E4}" dt="2019-10-21T16:47:33.644" v="672" actId="20577"/>
          <ac:spMkLst>
            <pc:docMk/>
            <pc:sldMk cId="1106420024" sldId="322"/>
            <ac:spMk id="2" creationId="{00000000-0000-0000-0000-000000000000}"/>
          </ac:spMkLst>
        </pc:spChg>
        <pc:spChg chg="mod">
          <ac:chgData name="Md. Mainuddin" userId="531e089c6c99dc92" providerId="LiveId" clId="{1C0CB2EA-52A7-41CC-B749-39842BB999E4}" dt="2019-10-21T16:47:48.391" v="677" actId="403"/>
          <ac:spMkLst>
            <pc:docMk/>
            <pc:sldMk cId="1106420024" sldId="322"/>
            <ac:spMk id="5" creationId="{44CB3B5B-847E-4A69-89D5-A1607CFC1AB1}"/>
          </ac:spMkLst>
        </pc:spChg>
        <pc:picChg chg="del">
          <ac:chgData name="Md. Mainuddin" userId="531e089c6c99dc92" providerId="LiveId" clId="{1C0CB2EA-52A7-41CC-B749-39842BB999E4}" dt="2019-10-21T16:38:17.282" v="566" actId="478"/>
          <ac:picMkLst>
            <pc:docMk/>
            <pc:sldMk cId="1106420024" sldId="322"/>
            <ac:picMk id="4" creationId="{E63E664C-694B-4C23-984D-FB6316DDA6BC}"/>
          </ac:picMkLst>
        </pc:picChg>
      </pc:sldChg>
      <pc:sldChg chg="modSp add">
        <pc:chgData name="Md. Mainuddin" userId="531e089c6c99dc92" providerId="LiveId" clId="{1C0CB2EA-52A7-41CC-B749-39842BB999E4}" dt="2019-10-21T16:57:38.652" v="934" actId="20577"/>
        <pc:sldMkLst>
          <pc:docMk/>
          <pc:sldMk cId="1692701886" sldId="323"/>
        </pc:sldMkLst>
        <pc:spChg chg="mod">
          <ac:chgData name="Md. Mainuddin" userId="531e089c6c99dc92" providerId="LiveId" clId="{1C0CB2EA-52A7-41CC-B749-39842BB999E4}" dt="2019-10-21T16:57:38.652" v="934" actId="20577"/>
          <ac:spMkLst>
            <pc:docMk/>
            <pc:sldMk cId="1692701886" sldId="323"/>
            <ac:spMk id="2" creationId="{00000000-0000-0000-0000-000000000000}"/>
          </ac:spMkLst>
        </pc:spChg>
        <pc:spChg chg="mod">
          <ac:chgData name="Md. Mainuddin" userId="531e089c6c99dc92" providerId="LiveId" clId="{1C0CB2EA-52A7-41CC-B749-39842BB999E4}" dt="2019-10-21T16:51:24.726" v="734" actId="6549"/>
          <ac:spMkLst>
            <pc:docMk/>
            <pc:sldMk cId="1692701886" sldId="323"/>
            <ac:spMk id="5" creationId="{44CB3B5B-847E-4A69-89D5-A1607CFC1AB1}"/>
          </ac:spMkLst>
        </pc:spChg>
      </pc:sldChg>
      <pc:sldChg chg="modSp add">
        <pc:chgData name="Md. Mainuddin" userId="531e089c6c99dc92" providerId="LiveId" clId="{1C0CB2EA-52A7-41CC-B749-39842BB999E4}" dt="2019-10-21T18:04:30.392" v="2328"/>
        <pc:sldMkLst>
          <pc:docMk/>
          <pc:sldMk cId="2949807997" sldId="324"/>
        </pc:sldMkLst>
        <pc:spChg chg="mod">
          <ac:chgData name="Md. Mainuddin" userId="531e089c6c99dc92" providerId="LiveId" clId="{1C0CB2EA-52A7-41CC-B749-39842BB999E4}" dt="2019-10-21T18:04:30.392" v="2328"/>
          <ac:spMkLst>
            <pc:docMk/>
            <pc:sldMk cId="2949807997" sldId="324"/>
            <ac:spMk id="2" creationId="{00000000-0000-0000-0000-000000000000}"/>
          </ac:spMkLst>
        </pc:spChg>
        <pc:spChg chg="mod">
          <ac:chgData name="Md. Mainuddin" userId="531e089c6c99dc92" providerId="LiveId" clId="{1C0CB2EA-52A7-41CC-B749-39842BB999E4}" dt="2019-10-21T17:06:32.831" v="1219" actId="20577"/>
          <ac:spMkLst>
            <pc:docMk/>
            <pc:sldMk cId="2949807997" sldId="324"/>
            <ac:spMk id="5" creationId="{44CB3B5B-847E-4A69-89D5-A1607CFC1AB1}"/>
          </ac:spMkLst>
        </pc:spChg>
      </pc:sldChg>
      <pc:sldChg chg="modSp add">
        <pc:chgData name="Md. Mainuddin" userId="531e089c6c99dc92" providerId="LiveId" clId="{1C0CB2EA-52A7-41CC-B749-39842BB999E4}" dt="2019-10-21T18:04:27.419" v="2327"/>
        <pc:sldMkLst>
          <pc:docMk/>
          <pc:sldMk cId="4104456759" sldId="325"/>
        </pc:sldMkLst>
        <pc:spChg chg="mod">
          <ac:chgData name="Md. Mainuddin" userId="531e089c6c99dc92" providerId="LiveId" clId="{1C0CB2EA-52A7-41CC-B749-39842BB999E4}" dt="2019-10-21T18:04:27.419" v="2327"/>
          <ac:spMkLst>
            <pc:docMk/>
            <pc:sldMk cId="4104456759" sldId="325"/>
            <ac:spMk id="2" creationId="{00000000-0000-0000-0000-000000000000}"/>
          </ac:spMkLst>
        </pc:spChg>
        <pc:spChg chg="mod">
          <ac:chgData name="Md. Mainuddin" userId="531e089c6c99dc92" providerId="LiveId" clId="{1C0CB2EA-52A7-41CC-B749-39842BB999E4}" dt="2019-10-21T16:56:46.285" v="902" actId="6549"/>
          <ac:spMkLst>
            <pc:docMk/>
            <pc:sldMk cId="4104456759" sldId="325"/>
            <ac:spMk id="5" creationId="{44CB3B5B-847E-4A69-89D5-A1607CFC1AB1}"/>
          </ac:spMkLst>
        </pc:spChg>
      </pc:sldChg>
      <pc:sldChg chg="modSp add">
        <pc:chgData name="Md. Mainuddin" userId="531e089c6c99dc92" providerId="LiveId" clId="{1C0CB2EA-52A7-41CC-B749-39842BB999E4}" dt="2019-10-21T20:01:48.102" v="2496" actId="6549"/>
        <pc:sldMkLst>
          <pc:docMk/>
          <pc:sldMk cId="2687011240" sldId="326"/>
        </pc:sldMkLst>
        <pc:spChg chg="mod">
          <ac:chgData name="Md. Mainuddin" userId="531e089c6c99dc92" providerId="LiveId" clId="{1C0CB2EA-52A7-41CC-B749-39842BB999E4}" dt="2019-10-21T18:04:22.713" v="2325"/>
          <ac:spMkLst>
            <pc:docMk/>
            <pc:sldMk cId="2687011240" sldId="326"/>
            <ac:spMk id="2" creationId="{00000000-0000-0000-0000-000000000000}"/>
          </ac:spMkLst>
        </pc:spChg>
        <pc:spChg chg="mod">
          <ac:chgData name="Md. Mainuddin" userId="531e089c6c99dc92" providerId="LiveId" clId="{1C0CB2EA-52A7-41CC-B749-39842BB999E4}" dt="2019-10-21T20:01:48.102" v="2496" actId="6549"/>
          <ac:spMkLst>
            <pc:docMk/>
            <pc:sldMk cId="2687011240" sldId="326"/>
            <ac:spMk id="5" creationId="{44CB3B5B-847E-4A69-89D5-A1607CFC1AB1}"/>
          </ac:spMkLst>
        </pc:spChg>
      </pc:sldChg>
      <pc:sldChg chg="modSp add">
        <pc:chgData name="Md. Mainuddin" userId="531e089c6c99dc92" providerId="LiveId" clId="{1C0CB2EA-52A7-41CC-B749-39842BB999E4}" dt="2019-10-21T18:04:17.456" v="2323"/>
        <pc:sldMkLst>
          <pc:docMk/>
          <pc:sldMk cId="1082221819" sldId="327"/>
        </pc:sldMkLst>
        <pc:spChg chg="mod">
          <ac:chgData name="Md. Mainuddin" userId="531e089c6c99dc92" providerId="LiveId" clId="{1C0CB2EA-52A7-41CC-B749-39842BB999E4}" dt="2019-10-21T18:04:17.456" v="2323"/>
          <ac:spMkLst>
            <pc:docMk/>
            <pc:sldMk cId="1082221819" sldId="327"/>
            <ac:spMk id="2" creationId="{00000000-0000-0000-0000-000000000000}"/>
          </ac:spMkLst>
        </pc:spChg>
        <pc:spChg chg="mod">
          <ac:chgData name="Md. Mainuddin" userId="531e089c6c99dc92" providerId="LiveId" clId="{1C0CB2EA-52A7-41CC-B749-39842BB999E4}" dt="2019-10-21T17:05:43.247" v="1211" actId="2711"/>
          <ac:spMkLst>
            <pc:docMk/>
            <pc:sldMk cId="1082221819" sldId="327"/>
            <ac:spMk id="5" creationId="{44CB3B5B-847E-4A69-89D5-A1607CFC1AB1}"/>
          </ac:spMkLst>
        </pc:spChg>
      </pc:sldChg>
      <pc:sldChg chg="addSp delSp modSp add">
        <pc:chgData name="Md. Mainuddin" userId="531e089c6c99dc92" providerId="LiveId" clId="{1C0CB2EA-52A7-41CC-B749-39842BB999E4}" dt="2019-10-21T18:04:11.271" v="2320"/>
        <pc:sldMkLst>
          <pc:docMk/>
          <pc:sldMk cId="1874543344" sldId="328"/>
        </pc:sldMkLst>
        <pc:spChg chg="mod">
          <ac:chgData name="Md. Mainuddin" userId="531e089c6c99dc92" providerId="LiveId" clId="{1C0CB2EA-52A7-41CC-B749-39842BB999E4}" dt="2019-10-21T18:04:11.271" v="2320"/>
          <ac:spMkLst>
            <pc:docMk/>
            <pc:sldMk cId="1874543344" sldId="328"/>
            <ac:spMk id="2" creationId="{00000000-0000-0000-0000-000000000000}"/>
          </ac:spMkLst>
        </pc:spChg>
        <pc:spChg chg="mod">
          <ac:chgData name="Md. Mainuddin" userId="531e089c6c99dc92" providerId="LiveId" clId="{1C0CB2EA-52A7-41CC-B749-39842BB999E4}" dt="2019-10-21T17:10:33.207" v="1276" actId="20577"/>
          <ac:spMkLst>
            <pc:docMk/>
            <pc:sldMk cId="1874543344" sldId="328"/>
            <ac:spMk id="5" creationId="{44CB3B5B-847E-4A69-89D5-A1607CFC1AB1}"/>
          </ac:spMkLst>
        </pc:spChg>
        <pc:picChg chg="add del mod">
          <ac:chgData name="Md. Mainuddin" userId="531e089c6c99dc92" providerId="LiveId" clId="{1C0CB2EA-52A7-41CC-B749-39842BB999E4}" dt="2019-10-21T17:10:35.165" v="1277" actId="478"/>
          <ac:picMkLst>
            <pc:docMk/>
            <pc:sldMk cId="1874543344" sldId="328"/>
            <ac:picMk id="3" creationId="{B688B846-0A3E-4846-874B-2F246C29D232}"/>
          </ac:picMkLst>
        </pc:picChg>
        <pc:picChg chg="add mod">
          <ac:chgData name="Md. Mainuddin" userId="531e089c6c99dc92" providerId="LiveId" clId="{1C0CB2EA-52A7-41CC-B749-39842BB999E4}" dt="2019-10-21T17:10:41.767" v="1280" actId="14100"/>
          <ac:picMkLst>
            <pc:docMk/>
            <pc:sldMk cId="1874543344" sldId="328"/>
            <ac:picMk id="4" creationId="{F54CB997-4AD0-4CD2-8698-201A81594824}"/>
          </ac:picMkLst>
        </pc:picChg>
      </pc:sldChg>
      <pc:sldChg chg="addSp delSp modSp add">
        <pc:chgData name="Md. Mainuddin" userId="531e089c6c99dc92" providerId="LiveId" clId="{1C0CB2EA-52A7-41CC-B749-39842BB999E4}" dt="2019-10-21T18:04:04.535" v="2317"/>
        <pc:sldMkLst>
          <pc:docMk/>
          <pc:sldMk cId="2939606306" sldId="329"/>
        </pc:sldMkLst>
        <pc:spChg chg="mod">
          <ac:chgData name="Md. Mainuddin" userId="531e089c6c99dc92" providerId="LiveId" clId="{1C0CB2EA-52A7-41CC-B749-39842BB999E4}" dt="2019-10-21T18:04:04.535" v="2317"/>
          <ac:spMkLst>
            <pc:docMk/>
            <pc:sldMk cId="2939606306" sldId="329"/>
            <ac:spMk id="2" creationId="{00000000-0000-0000-0000-000000000000}"/>
          </ac:spMkLst>
        </pc:spChg>
        <pc:spChg chg="mod">
          <ac:chgData name="Md. Mainuddin" userId="531e089c6c99dc92" providerId="LiveId" clId="{1C0CB2EA-52A7-41CC-B749-39842BB999E4}" dt="2019-10-21T17:12:51.070" v="1303" actId="20577"/>
          <ac:spMkLst>
            <pc:docMk/>
            <pc:sldMk cId="2939606306" sldId="329"/>
            <ac:spMk id="5" creationId="{44CB3B5B-847E-4A69-89D5-A1607CFC1AB1}"/>
          </ac:spMkLst>
        </pc:spChg>
        <pc:picChg chg="add mod">
          <ac:chgData name="Md. Mainuddin" userId="531e089c6c99dc92" providerId="LiveId" clId="{1C0CB2EA-52A7-41CC-B749-39842BB999E4}" dt="2019-10-21T17:12:35.186" v="1300" actId="1076"/>
          <ac:picMkLst>
            <pc:docMk/>
            <pc:sldMk cId="2939606306" sldId="329"/>
            <ac:picMk id="3" creationId="{82C304C4-CEF5-4844-B71D-F4FB532EC4CB}"/>
          </ac:picMkLst>
        </pc:picChg>
        <pc:picChg chg="del">
          <ac:chgData name="Md. Mainuddin" userId="531e089c6c99dc92" providerId="LiveId" clId="{1C0CB2EA-52A7-41CC-B749-39842BB999E4}" dt="2019-10-21T17:12:27.893" v="1296" actId="478"/>
          <ac:picMkLst>
            <pc:docMk/>
            <pc:sldMk cId="2939606306" sldId="329"/>
            <ac:picMk id="4" creationId="{F54CB997-4AD0-4CD2-8698-201A81594824}"/>
          </ac:picMkLst>
        </pc:picChg>
      </pc:sldChg>
      <pc:sldChg chg="addSp delSp modSp add">
        <pc:chgData name="Md. Mainuddin" userId="531e089c6c99dc92" providerId="LiveId" clId="{1C0CB2EA-52A7-41CC-B749-39842BB999E4}" dt="2019-10-21T20:02:04.566" v="2497"/>
        <pc:sldMkLst>
          <pc:docMk/>
          <pc:sldMk cId="1642509690" sldId="330"/>
        </pc:sldMkLst>
        <pc:spChg chg="mod">
          <ac:chgData name="Md. Mainuddin" userId="531e089c6c99dc92" providerId="LiveId" clId="{1C0CB2EA-52A7-41CC-B749-39842BB999E4}" dt="2019-10-21T20:02:04.566" v="2497"/>
          <ac:spMkLst>
            <pc:docMk/>
            <pc:sldMk cId="1642509690" sldId="330"/>
            <ac:spMk id="2" creationId="{00000000-0000-0000-0000-000000000000}"/>
          </ac:spMkLst>
        </pc:spChg>
        <pc:spChg chg="mod">
          <ac:chgData name="Md. Mainuddin" userId="531e089c6c99dc92" providerId="LiveId" clId="{1C0CB2EA-52A7-41CC-B749-39842BB999E4}" dt="2019-10-21T17:13:49.789" v="1312" actId="20577"/>
          <ac:spMkLst>
            <pc:docMk/>
            <pc:sldMk cId="1642509690" sldId="330"/>
            <ac:spMk id="5" creationId="{44CB3B5B-847E-4A69-89D5-A1607CFC1AB1}"/>
          </ac:spMkLst>
        </pc:spChg>
        <pc:picChg chg="del">
          <ac:chgData name="Md. Mainuddin" userId="531e089c6c99dc92" providerId="LiveId" clId="{1C0CB2EA-52A7-41CC-B749-39842BB999E4}" dt="2019-10-21T17:14:03.885" v="1313" actId="478"/>
          <ac:picMkLst>
            <pc:docMk/>
            <pc:sldMk cId="1642509690" sldId="330"/>
            <ac:picMk id="3" creationId="{82C304C4-CEF5-4844-B71D-F4FB532EC4CB}"/>
          </ac:picMkLst>
        </pc:picChg>
        <pc:picChg chg="add mod">
          <ac:chgData name="Md. Mainuddin" userId="531e089c6c99dc92" providerId="LiveId" clId="{1C0CB2EA-52A7-41CC-B749-39842BB999E4}" dt="2019-10-21T17:14:11.689" v="1316" actId="14100"/>
          <ac:picMkLst>
            <pc:docMk/>
            <pc:sldMk cId="1642509690" sldId="330"/>
            <ac:picMk id="4" creationId="{209A2891-4BA1-40D2-B398-2809081BF2A6}"/>
          </ac:picMkLst>
        </pc:picChg>
      </pc:sldChg>
      <pc:sldChg chg="addSp delSp modSp add">
        <pc:chgData name="Md. Mainuddin" userId="531e089c6c99dc92" providerId="LiveId" clId="{1C0CB2EA-52A7-41CC-B749-39842BB999E4}" dt="2019-10-21T18:04:01.566" v="2316"/>
        <pc:sldMkLst>
          <pc:docMk/>
          <pc:sldMk cId="3014749576" sldId="331"/>
        </pc:sldMkLst>
        <pc:spChg chg="mod">
          <ac:chgData name="Md. Mainuddin" userId="531e089c6c99dc92" providerId="LiveId" clId="{1C0CB2EA-52A7-41CC-B749-39842BB999E4}" dt="2019-10-21T18:04:01.566" v="2316"/>
          <ac:spMkLst>
            <pc:docMk/>
            <pc:sldMk cId="3014749576" sldId="331"/>
            <ac:spMk id="2" creationId="{00000000-0000-0000-0000-000000000000}"/>
          </ac:spMkLst>
        </pc:spChg>
        <pc:spChg chg="mod">
          <ac:chgData name="Md. Mainuddin" userId="531e089c6c99dc92" providerId="LiveId" clId="{1C0CB2EA-52A7-41CC-B749-39842BB999E4}" dt="2019-10-21T17:15:23.468" v="1344" actId="20577"/>
          <ac:spMkLst>
            <pc:docMk/>
            <pc:sldMk cId="3014749576" sldId="331"/>
            <ac:spMk id="5" creationId="{44CB3B5B-847E-4A69-89D5-A1607CFC1AB1}"/>
          </ac:spMkLst>
        </pc:spChg>
        <pc:picChg chg="add mod">
          <ac:chgData name="Md. Mainuddin" userId="531e089c6c99dc92" providerId="LiveId" clId="{1C0CB2EA-52A7-41CC-B749-39842BB999E4}" dt="2019-10-21T17:15:11.207" v="1322" actId="1076"/>
          <ac:picMkLst>
            <pc:docMk/>
            <pc:sldMk cId="3014749576" sldId="331"/>
            <ac:picMk id="3" creationId="{65E451A3-C2FA-4D50-B51C-7FA047D2D7AA}"/>
          </ac:picMkLst>
        </pc:picChg>
        <pc:picChg chg="del">
          <ac:chgData name="Md. Mainuddin" userId="531e089c6c99dc92" providerId="LiveId" clId="{1C0CB2EA-52A7-41CC-B749-39842BB999E4}" dt="2019-10-21T17:15:03.464" v="1318" actId="478"/>
          <ac:picMkLst>
            <pc:docMk/>
            <pc:sldMk cId="3014749576" sldId="331"/>
            <ac:picMk id="4" creationId="{209A2891-4BA1-40D2-B398-2809081BF2A6}"/>
          </ac:picMkLst>
        </pc:picChg>
      </pc:sldChg>
      <pc:sldChg chg="delSp modSp add">
        <pc:chgData name="Md. Mainuddin" userId="531e089c6c99dc92" providerId="LiveId" clId="{1C0CB2EA-52A7-41CC-B749-39842BB999E4}" dt="2019-10-21T17:55:32.232" v="2187" actId="20577"/>
        <pc:sldMkLst>
          <pc:docMk/>
          <pc:sldMk cId="1687540878" sldId="332"/>
        </pc:sldMkLst>
        <pc:spChg chg="mod">
          <ac:chgData name="Md. Mainuddin" userId="531e089c6c99dc92" providerId="LiveId" clId="{1C0CB2EA-52A7-41CC-B749-39842BB999E4}" dt="2019-10-21T17:55:32.232" v="2187" actId="20577"/>
          <ac:spMkLst>
            <pc:docMk/>
            <pc:sldMk cId="1687540878" sldId="332"/>
            <ac:spMk id="2" creationId="{00000000-0000-0000-0000-000000000000}"/>
          </ac:spMkLst>
        </pc:spChg>
        <pc:spChg chg="mod">
          <ac:chgData name="Md. Mainuddin" userId="531e089c6c99dc92" providerId="LiveId" clId="{1C0CB2EA-52A7-41CC-B749-39842BB999E4}" dt="2019-10-21T17:19:19.590" v="1377" actId="13926"/>
          <ac:spMkLst>
            <pc:docMk/>
            <pc:sldMk cId="1687540878" sldId="332"/>
            <ac:spMk id="5" creationId="{44CB3B5B-847E-4A69-89D5-A1607CFC1AB1}"/>
          </ac:spMkLst>
        </pc:spChg>
        <pc:picChg chg="del">
          <ac:chgData name="Md. Mainuddin" userId="531e089c6c99dc92" providerId="LiveId" clId="{1C0CB2EA-52A7-41CC-B749-39842BB999E4}" dt="2019-10-21T17:16:48.915" v="1352" actId="478"/>
          <ac:picMkLst>
            <pc:docMk/>
            <pc:sldMk cId="1687540878" sldId="332"/>
            <ac:picMk id="3" creationId="{65E451A3-C2FA-4D50-B51C-7FA047D2D7AA}"/>
          </ac:picMkLst>
        </pc:picChg>
      </pc:sldChg>
      <pc:sldChg chg="addSp modSp add">
        <pc:chgData name="Md. Mainuddin" userId="531e089c6c99dc92" providerId="LiveId" clId="{1C0CB2EA-52A7-41CC-B749-39842BB999E4}" dt="2019-10-21T17:55:40.862" v="2188"/>
        <pc:sldMkLst>
          <pc:docMk/>
          <pc:sldMk cId="2962316853" sldId="333"/>
        </pc:sldMkLst>
        <pc:spChg chg="mod">
          <ac:chgData name="Md. Mainuddin" userId="531e089c6c99dc92" providerId="LiveId" clId="{1C0CB2EA-52A7-41CC-B749-39842BB999E4}" dt="2019-10-21T17:55:40.862" v="2188"/>
          <ac:spMkLst>
            <pc:docMk/>
            <pc:sldMk cId="2962316853" sldId="333"/>
            <ac:spMk id="2" creationId="{00000000-0000-0000-0000-000000000000}"/>
          </ac:spMkLst>
        </pc:spChg>
        <pc:spChg chg="mod">
          <ac:chgData name="Md. Mainuddin" userId="531e089c6c99dc92" providerId="LiveId" clId="{1C0CB2EA-52A7-41CC-B749-39842BB999E4}" dt="2019-10-21T17:21:56.584" v="1402" actId="14100"/>
          <ac:spMkLst>
            <pc:docMk/>
            <pc:sldMk cId="2962316853" sldId="333"/>
            <ac:spMk id="5" creationId="{44CB3B5B-847E-4A69-89D5-A1607CFC1AB1}"/>
          </ac:spMkLst>
        </pc:spChg>
        <pc:picChg chg="add mod">
          <ac:chgData name="Md. Mainuddin" userId="531e089c6c99dc92" providerId="LiveId" clId="{1C0CB2EA-52A7-41CC-B749-39842BB999E4}" dt="2019-10-21T17:22:03.955" v="1405" actId="1076"/>
          <ac:picMkLst>
            <pc:docMk/>
            <pc:sldMk cId="2962316853" sldId="333"/>
            <ac:picMk id="3" creationId="{86CD2D6F-E3F8-4BF1-8FF6-434E5D0BD090}"/>
          </ac:picMkLst>
        </pc:picChg>
      </pc:sldChg>
      <pc:sldChg chg="delSp modSp add">
        <pc:chgData name="Md. Mainuddin" userId="531e089c6c99dc92" providerId="LiveId" clId="{1C0CB2EA-52A7-41CC-B749-39842BB999E4}" dt="2019-10-21T17:56:09.232" v="2212"/>
        <pc:sldMkLst>
          <pc:docMk/>
          <pc:sldMk cId="4158574351" sldId="334"/>
        </pc:sldMkLst>
        <pc:spChg chg="mod">
          <ac:chgData name="Md. Mainuddin" userId="531e089c6c99dc92" providerId="LiveId" clId="{1C0CB2EA-52A7-41CC-B749-39842BB999E4}" dt="2019-10-21T17:56:09.232" v="2212"/>
          <ac:spMkLst>
            <pc:docMk/>
            <pc:sldMk cId="4158574351" sldId="334"/>
            <ac:spMk id="2" creationId="{00000000-0000-0000-0000-000000000000}"/>
          </ac:spMkLst>
        </pc:spChg>
        <pc:spChg chg="mod">
          <ac:chgData name="Md. Mainuddin" userId="531e089c6c99dc92" providerId="LiveId" clId="{1C0CB2EA-52A7-41CC-B749-39842BB999E4}" dt="2019-10-21T17:26:34.015" v="1598" actId="20577"/>
          <ac:spMkLst>
            <pc:docMk/>
            <pc:sldMk cId="4158574351" sldId="334"/>
            <ac:spMk id="5" creationId="{44CB3B5B-847E-4A69-89D5-A1607CFC1AB1}"/>
          </ac:spMkLst>
        </pc:spChg>
        <pc:picChg chg="del">
          <ac:chgData name="Md. Mainuddin" userId="531e089c6c99dc92" providerId="LiveId" clId="{1C0CB2EA-52A7-41CC-B749-39842BB999E4}" dt="2019-10-21T17:23:28.174" v="1444" actId="478"/>
          <ac:picMkLst>
            <pc:docMk/>
            <pc:sldMk cId="4158574351" sldId="334"/>
            <ac:picMk id="3" creationId="{86CD2D6F-E3F8-4BF1-8FF6-434E5D0BD090}"/>
          </ac:picMkLst>
        </pc:picChg>
      </pc:sldChg>
      <pc:sldChg chg="addSp modSp add">
        <pc:chgData name="Md. Mainuddin" userId="531e089c6c99dc92" providerId="LiveId" clId="{1C0CB2EA-52A7-41CC-B749-39842BB999E4}" dt="2019-10-21T17:28:19.057" v="1622" actId="1076"/>
        <pc:sldMkLst>
          <pc:docMk/>
          <pc:sldMk cId="890813774" sldId="335"/>
        </pc:sldMkLst>
        <pc:spChg chg="mod">
          <ac:chgData name="Md. Mainuddin" userId="531e089c6c99dc92" providerId="LiveId" clId="{1C0CB2EA-52A7-41CC-B749-39842BB999E4}" dt="2019-10-21T17:28:15.469" v="1621" actId="27636"/>
          <ac:spMkLst>
            <pc:docMk/>
            <pc:sldMk cId="890813774" sldId="335"/>
            <ac:spMk id="5" creationId="{44CB3B5B-847E-4A69-89D5-A1607CFC1AB1}"/>
          </ac:spMkLst>
        </pc:spChg>
        <pc:picChg chg="add mod">
          <ac:chgData name="Md. Mainuddin" userId="531e089c6c99dc92" providerId="LiveId" clId="{1C0CB2EA-52A7-41CC-B749-39842BB999E4}" dt="2019-10-21T17:28:19.057" v="1622" actId="1076"/>
          <ac:picMkLst>
            <pc:docMk/>
            <pc:sldMk cId="890813774" sldId="335"/>
            <ac:picMk id="3" creationId="{EC6A41EF-25AD-498C-B221-8DB8D20AD5CA}"/>
          </ac:picMkLst>
        </pc:picChg>
      </pc:sldChg>
      <pc:sldChg chg="delSp modSp add">
        <pc:chgData name="Md. Mainuddin" userId="531e089c6c99dc92" providerId="LiveId" clId="{1C0CB2EA-52A7-41CC-B749-39842BB999E4}" dt="2019-10-21T17:32:16.346" v="1861" actId="27636"/>
        <pc:sldMkLst>
          <pc:docMk/>
          <pc:sldMk cId="2753342260" sldId="336"/>
        </pc:sldMkLst>
        <pc:spChg chg="mod">
          <ac:chgData name="Md. Mainuddin" userId="531e089c6c99dc92" providerId="LiveId" clId="{1C0CB2EA-52A7-41CC-B749-39842BB999E4}" dt="2019-10-21T17:28:36.325" v="1637" actId="20577"/>
          <ac:spMkLst>
            <pc:docMk/>
            <pc:sldMk cId="2753342260" sldId="336"/>
            <ac:spMk id="2" creationId="{00000000-0000-0000-0000-000000000000}"/>
          </ac:spMkLst>
        </pc:spChg>
        <pc:spChg chg="mod">
          <ac:chgData name="Md. Mainuddin" userId="531e089c6c99dc92" providerId="LiveId" clId="{1C0CB2EA-52A7-41CC-B749-39842BB999E4}" dt="2019-10-21T17:32:16.346" v="1861" actId="27636"/>
          <ac:spMkLst>
            <pc:docMk/>
            <pc:sldMk cId="2753342260" sldId="336"/>
            <ac:spMk id="5" creationId="{44CB3B5B-847E-4A69-89D5-A1607CFC1AB1}"/>
          </ac:spMkLst>
        </pc:spChg>
        <pc:picChg chg="del">
          <ac:chgData name="Md. Mainuddin" userId="531e089c6c99dc92" providerId="LiveId" clId="{1C0CB2EA-52A7-41CC-B749-39842BB999E4}" dt="2019-10-21T17:28:38.678" v="1638" actId="478"/>
          <ac:picMkLst>
            <pc:docMk/>
            <pc:sldMk cId="2753342260" sldId="336"/>
            <ac:picMk id="3" creationId="{EC6A41EF-25AD-498C-B221-8DB8D20AD5CA}"/>
          </ac:picMkLst>
        </pc:picChg>
      </pc:sldChg>
      <pc:sldChg chg="addSp delSp modSp add">
        <pc:chgData name="Md. Mainuddin" userId="531e089c6c99dc92" providerId="LiveId" clId="{1C0CB2EA-52A7-41CC-B749-39842BB999E4}" dt="2019-10-21T18:16:16.560" v="2461"/>
        <pc:sldMkLst>
          <pc:docMk/>
          <pc:sldMk cId="3710091200" sldId="337"/>
        </pc:sldMkLst>
        <pc:spChg chg="mod">
          <ac:chgData name="Md. Mainuddin" userId="531e089c6c99dc92" providerId="LiveId" clId="{1C0CB2EA-52A7-41CC-B749-39842BB999E4}" dt="2019-10-21T17:34:27.118" v="1877" actId="20577"/>
          <ac:spMkLst>
            <pc:docMk/>
            <pc:sldMk cId="3710091200" sldId="337"/>
            <ac:spMk id="2" creationId="{00000000-0000-0000-0000-000000000000}"/>
          </ac:spMkLst>
        </pc:spChg>
        <pc:spChg chg="add del">
          <ac:chgData name="Md. Mainuddin" userId="531e089c6c99dc92" providerId="LiveId" clId="{1C0CB2EA-52A7-41CC-B749-39842BB999E4}" dt="2019-10-21T17:34:17.975" v="1866"/>
          <ac:spMkLst>
            <pc:docMk/>
            <pc:sldMk cId="3710091200" sldId="337"/>
            <ac:spMk id="4" creationId="{1F0B801D-6228-4835-972E-4A076B50E781}"/>
          </ac:spMkLst>
        </pc:spChg>
        <pc:spChg chg="mod">
          <ac:chgData name="Md. Mainuddin" userId="531e089c6c99dc92" providerId="LiveId" clId="{1C0CB2EA-52A7-41CC-B749-39842BB999E4}" dt="2019-10-21T18:16:16.560" v="2461"/>
          <ac:spMkLst>
            <pc:docMk/>
            <pc:sldMk cId="3710091200" sldId="337"/>
            <ac:spMk id="5" creationId="{44CB3B5B-847E-4A69-89D5-A1607CFC1AB1}"/>
          </ac:spMkLst>
        </pc:spChg>
        <pc:spChg chg="add del">
          <ac:chgData name="Md. Mainuddin" userId="531e089c6c99dc92" providerId="LiveId" clId="{1C0CB2EA-52A7-41CC-B749-39842BB999E4}" dt="2019-10-21T17:34:17.975" v="1866"/>
          <ac:spMkLst>
            <pc:docMk/>
            <pc:sldMk cId="3710091200" sldId="337"/>
            <ac:spMk id="6" creationId="{99A61C41-400B-4B75-BCE3-5AA767E431F7}"/>
          </ac:spMkLst>
        </pc:spChg>
        <pc:spChg chg="add del">
          <ac:chgData name="Md. Mainuddin" userId="531e089c6c99dc92" providerId="LiveId" clId="{1C0CB2EA-52A7-41CC-B749-39842BB999E4}" dt="2019-10-21T17:34:17.975" v="1866"/>
          <ac:spMkLst>
            <pc:docMk/>
            <pc:sldMk cId="3710091200" sldId="337"/>
            <ac:spMk id="7" creationId="{A24FB9F4-E5F4-465E-B5BE-A81FB3075F4D}"/>
          </ac:spMkLst>
        </pc:spChg>
        <pc:spChg chg="add del">
          <ac:chgData name="Md. Mainuddin" userId="531e089c6c99dc92" providerId="LiveId" clId="{1C0CB2EA-52A7-41CC-B749-39842BB999E4}" dt="2019-10-21T17:34:17.975" v="1866"/>
          <ac:spMkLst>
            <pc:docMk/>
            <pc:sldMk cId="3710091200" sldId="337"/>
            <ac:spMk id="8" creationId="{26212389-2AB9-4ECB-A0BC-E97F363D7BDD}"/>
          </ac:spMkLst>
        </pc:spChg>
        <pc:spChg chg="add del">
          <ac:chgData name="Md. Mainuddin" userId="531e089c6c99dc92" providerId="LiveId" clId="{1C0CB2EA-52A7-41CC-B749-39842BB999E4}" dt="2019-10-21T17:34:17.975" v="1866"/>
          <ac:spMkLst>
            <pc:docMk/>
            <pc:sldMk cId="3710091200" sldId="337"/>
            <ac:spMk id="9" creationId="{2FAE58D9-B137-426B-8633-504CD709C648}"/>
          </ac:spMkLst>
        </pc:spChg>
        <pc:spChg chg="add del">
          <ac:chgData name="Md. Mainuddin" userId="531e089c6c99dc92" providerId="LiveId" clId="{1C0CB2EA-52A7-41CC-B749-39842BB999E4}" dt="2019-10-21T17:34:17.975" v="1866"/>
          <ac:spMkLst>
            <pc:docMk/>
            <pc:sldMk cId="3710091200" sldId="337"/>
            <ac:spMk id="10" creationId="{C76C6DDA-94CA-4E54-8C9B-FE5C41079BFF}"/>
          </ac:spMkLst>
        </pc:spChg>
        <pc:spChg chg="add del">
          <ac:chgData name="Md. Mainuddin" userId="531e089c6c99dc92" providerId="LiveId" clId="{1C0CB2EA-52A7-41CC-B749-39842BB999E4}" dt="2019-10-21T17:34:17.975" v="1866"/>
          <ac:spMkLst>
            <pc:docMk/>
            <pc:sldMk cId="3710091200" sldId="337"/>
            <ac:spMk id="11" creationId="{C07BBC81-D70F-489D-A4F7-49C2E62F783D}"/>
          </ac:spMkLst>
        </pc:spChg>
        <pc:spChg chg="add del">
          <ac:chgData name="Md. Mainuddin" userId="531e089c6c99dc92" providerId="LiveId" clId="{1C0CB2EA-52A7-41CC-B749-39842BB999E4}" dt="2019-10-21T17:34:17.975" v="1866"/>
          <ac:spMkLst>
            <pc:docMk/>
            <pc:sldMk cId="3710091200" sldId="337"/>
            <ac:spMk id="12" creationId="{B44ADB34-F92B-4709-8340-D21A469516BB}"/>
          </ac:spMkLst>
        </pc:spChg>
      </pc:sldChg>
      <pc:sldChg chg="modSp add">
        <pc:chgData name="Md. Mainuddin" userId="531e089c6c99dc92" providerId="LiveId" clId="{1C0CB2EA-52A7-41CC-B749-39842BB999E4}" dt="2019-10-21T17:38:06.012" v="1922" actId="179"/>
        <pc:sldMkLst>
          <pc:docMk/>
          <pc:sldMk cId="266093930" sldId="338"/>
        </pc:sldMkLst>
        <pc:spChg chg="mod">
          <ac:chgData name="Md. Mainuddin" userId="531e089c6c99dc92" providerId="LiveId" clId="{1C0CB2EA-52A7-41CC-B749-39842BB999E4}" dt="2019-10-21T17:37:40.511" v="1917" actId="20577"/>
          <ac:spMkLst>
            <pc:docMk/>
            <pc:sldMk cId="266093930" sldId="338"/>
            <ac:spMk id="2" creationId="{00000000-0000-0000-0000-000000000000}"/>
          </ac:spMkLst>
        </pc:spChg>
        <pc:spChg chg="mod">
          <ac:chgData name="Md. Mainuddin" userId="531e089c6c99dc92" providerId="LiveId" clId="{1C0CB2EA-52A7-41CC-B749-39842BB999E4}" dt="2019-10-21T17:38:06.012" v="1922" actId="179"/>
          <ac:spMkLst>
            <pc:docMk/>
            <pc:sldMk cId="266093930" sldId="338"/>
            <ac:spMk id="5" creationId="{44CB3B5B-847E-4A69-89D5-A1607CFC1AB1}"/>
          </ac:spMkLst>
        </pc:spChg>
      </pc:sldChg>
      <pc:sldChg chg="addSp delSp modSp add ord">
        <pc:chgData name="Md. Mainuddin" userId="531e089c6c99dc92" providerId="LiveId" clId="{1C0CB2EA-52A7-41CC-B749-39842BB999E4}" dt="2019-10-21T17:37:24.087" v="1907"/>
        <pc:sldMkLst>
          <pc:docMk/>
          <pc:sldMk cId="2618730236" sldId="339"/>
        </pc:sldMkLst>
        <pc:spChg chg="del">
          <ac:chgData name="Md. Mainuddin" userId="531e089c6c99dc92" providerId="LiveId" clId="{1C0CB2EA-52A7-41CC-B749-39842BB999E4}" dt="2019-10-21T17:36:31.345" v="1880"/>
          <ac:spMkLst>
            <pc:docMk/>
            <pc:sldMk cId="2618730236" sldId="339"/>
            <ac:spMk id="2" creationId="{EE581E78-8406-4A57-9E5D-8BDEC724A3D8}"/>
          </ac:spMkLst>
        </pc:spChg>
        <pc:spChg chg="del">
          <ac:chgData name="Md. Mainuddin" userId="531e089c6c99dc92" providerId="LiveId" clId="{1C0CB2EA-52A7-41CC-B749-39842BB999E4}" dt="2019-10-21T17:36:31.345" v="1880"/>
          <ac:spMkLst>
            <pc:docMk/>
            <pc:sldMk cId="2618730236" sldId="339"/>
            <ac:spMk id="3" creationId="{419D43D4-91A9-4C15-A4AE-D47002A564F6}"/>
          </ac:spMkLst>
        </pc:spChg>
        <pc:spChg chg="add del mod">
          <ac:chgData name="Md. Mainuddin" userId="531e089c6c99dc92" providerId="LiveId" clId="{1C0CB2EA-52A7-41CC-B749-39842BB999E4}" dt="2019-10-21T17:36:40.583" v="1881"/>
          <ac:spMkLst>
            <pc:docMk/>
            <pc:sldMk cId="2618730236" sldId="339"/>
            <ac:spMk id="4" creationId="{4E41A6B3-3684-475C-8D2F-C0A1D6A1940B}"/>
          </ac:spMkLst>
        </pc:spChg>
        <pc:spChg chg="add del mod">
          <ac:chgData name="Md. Mainuddin" userId="531e089c6c99dc92" providerId="LiveId" clId="{1C0CB2EA-52A7-41CC-B749-39842BB999E4}" dt="2019-10-21T17:36:40.583" v="1881"/>
          <ac:spMkLst>
            <pc:docMk/>
            <pc:sldMk cId="2618730236" sldId="339"/>
            <ac:spMk id="5" creationId="{2C4EDD55-5115-4E4E-8D8A-78992F4EA689}"/>
          </ac:spMkLst>
        </pc:spChg>
        <pc:spChg chg="add mod">
          <ac:chgData name="Md. Mainuddin" userId="531e089c6c99dc92" providerId="LiveId" clId="{1C0CB2EA-52A7-41CC-B749-39842BB999E4}" dt="2019-10-21T17:37:20.202" v="1906" actId="207"/>
          <ac:spMkLst>
            <pc:docMk/>
            <pc:sldMk cId="2618730236" sldId="339"/>
            <ac:spMk id="6" creationId="{12A0630F-42D7-4FF0-AED3-A1A531C22AB6}"/>
          </ac:spMkLst>
        </pc:spChg>
      </pc:sldChg>
      <pc:sldChg chg="modSp add">
        <pc:chgData name="Md. Mainuddin" userId="531e089c6c99dc92" providerId="LiveId" clId="{1C0CB2EA-52A7-41CC-B749-39842BB999E4}" dt="2019-10-21T17:39:16.487" v="1948" actId="14100"/>
        <pc:sldMkLst>
          <pc:docMk/>
          <pc:sldMk cId="684422805" sldId="340"/>
        </pc:sldMkLst>
        <pc:spChg chg="mod">
          <ac:chgData name="Md. Mainuddin" userId="531e089c6c99dc92" providerId="LiveId" clId="{1C0CB2EA-52A7-41CC-B749-39842BB999E4}" dt="2019-10-21T17:38:56.882" v="1947" actId="20577"/>
          <ac:spMkLst>
            <pc:docMk/>
            <pc:sldMk cId="684422805" sldId="340"/>
            <ac:spMk id="2" creationId="{00000000-0000-0000-0000-000000000000}"/>
          </ac:spMkLst>
        </pc:spChg>
        <pc:spChg chg="mod">
          <ac:chgData name="Md. Mainuddin" userId="531e089c6c99dc92" providerId="LiveId" clId="{1C0CB2EA-52A7-41CC-B749-39842BB999E4}" dt="2019-10-21T17:39:16.487" v="1948" actId="14100"/>
          <ac:spMkLst>
            <pc:docMk/>
            <pc:sldMk cId="684422805" sldId="340"/>
            <ac:spMk id="5" creationId="{44CB3B5B-847E-4A69-89D5-A1607CFC1AB1}"/>
          </ac:spMkLst>
        </pc:spChg>
      </pc:sldChg>
      <pc:sldChg chg="modSp add">
        <pc:chgData name="Md. Mainuddin" userId="531e089c6c99dc92" providerId="LiveId" clId="{1C0CB2EA-52A7-41CC-B749-39842BB999E4}" dt="2019-10-21T17:40:01.750" v="1961" actId="20577"/>
        <pc:sldMkLst>
          <pc:docMk/>
          <pc:sldMk cId="2377552422" sldId="341"/>
        </pc:sldMkLst>
        <pc:spChg chg="mod">
          <ac:chgData name="Md. Mainuddin" userId="531e089c6c99dc92" providerId="LiveId" clId="{1C0CB2EA-52A7-41CC-B749-39842BB999E4}" dt="2019-10-21T17:40:01.750" v="1961" actId="20577"/>
          <ac:spMkLst>
            <pc:docMk/>
            <pc:sldMk cId="2377552422" sldId="341"/>
            <ac:spMk id="2" creationId="{00000000-0000-0000-0000-000000000000}"/>
          </ac:spMkLst>
        </pc:spChg>
        <pc:spChg chg="mod">
          <ac:chgData name="Md. Mainuddin" userId="531e089c6c99dc92" providerId="LiveId" clId="{1C0CB2EA-52A7-41CC-B749-39842BB999E4}" dt="2019-10-21T17:39:55.801" v="1957" actId="15"/>
          <ac:spMkLst>
            <pc:docMk/>
            <pc:sldMk cId="2377552422" sldId="341"/>
            <ac:spMk id="5" creationId="{44CB3B5B-847E-4A69-89D5-A1607CFC1AB1}"/>
          </ac:spMkLst>
        </pc:spChg>
      </pc:sldChg>
      <pc:sldChg chg="modSp add">
        <pc:chgData name="Md. Mainuddin" userId="531e089c6c99dc92" providerId="LiveId" clId="{1C0CB2EA-52A7-41CC-B749-39842BB999E4}" dt="2019-10-21T17:40:56.248" v="1972" actId="6549"/>
        <pc:sldMkLst>
          <pc:docMk/>
          <pc:sldMk cId="2775961842" sldId="342"/>
        </pc:sldMkLst>
        <pc:spChg chg="mod">
          <ac:chgData name="Md. Mainuddin" userId="531e089c6c99dc92" providerId="LiveId" clId="{1C0CB2EA-52A7-41CC-B749-39842BB999E4}" dt="2019-10-21T17:40:56.248" v="1972" actId="6549"/>
          <ac:spMkLst>
            <pc:docMk/>
            <pc:sldMk cId="2775961842" sldId="342"/>
            <ac:spMk id="2" creationId="{00000000-0000-0000-0000-000000000000}"/>
          </ac:spMkLst>
        </pc:spChg>
        <pc:spChg chg="mod">
          <ac:chgData name="Md. Mainuddin" userId="531e089c6c99dc92" providerId="LiveId" clId="{1C0CB2EA-52A7-41CC-B749-39842BB999E4}" dt="2019-10-21T17:40:44.667" v="1969" actId="12"/>
          <ac:spMkLst>
            <pc:docMk/>
            <pc:sldMk cId="2775961842" sldId="342"/>
            <ac:spMk id="5" creationId="{44CB3B5B-847E-4A69-89D5-A1607CFC1AB1}"/>
          </ac:spMkLst>
        </pc:spChg>
      </pc:sldChg>
      <pc:sldChg chg="modSp add">
        <pc:chgData name="Md. Mainuddin" userId="531e089c6c99dc92" providerId="LiveId" clId="{1C0CB2EA-52A7-41CC-B749-39842BB999E4}" dt="2019-10-21T17:41:39.845" v="1983" actId="15"/>
        <pc:sldMkLst>
          <pc:docMk/>
          <pc:sldMk cId="2331528976" sldId="343"/>
        </pc:sldMkLst>
        <pc:spChg chg="mod">
          <ac:chgData name="Md. Mainuddin" userId="531e089c6c99dc92" providerId="LiveId" clId="{1C0CB2EA-52A7-41CC-B749-39842BB999E4}" dt="2019-10-21T17:41:17.414" v="1976" actId="6549"/>
          <ac:spMkLst>
            <pc:docMk/>
            <pc:sldMk cId="2331528976" sldId="343"/>
            <ac:spMk id="2" creationId="{00000000-0000-0000-0000-000000000000}"/>
          </ac:spMkLst>
        </pc:spChg>
        <pc:spChg chg="mod">
          <ac:chgData name="Md. Mainuddin" userId="531e089c6c99dc92" providerId="LiveId" clId="{1C0CB2EA-52A7-41CC-B749-39842BB999E4}" dt="2019-10-21T17:41:39.845" v="1983" actId="15"/>
          <ac:spMkLst>
            <pc:docMk/>
            <pc:sldMk cId="2331528976" sldId="343"/>
            <ac:spMk id="5" creationId="{44CB3B5B-847E-4A69-89D5-A1607CFC1AB1}"/>
          </ac:spMkLst>
        </pc:spChg>
      </pc:sldChg>
      <pc:sldChg chg="addSp modSp add">
        <pc:chgData name="Md. Mainuddin" userId="531e089c6c99dc92" providerId="LiveId" clId="{1C0CB2EA-52A7-41CC-B749-39842BB999E4}" dt="2019-10-21T20:05:50.955" v="2505" actId="1076"/>
        <pc:sldMkLst>
          <pc:docMk/>
          <pc:sldMk cId="1263008897" sldId="344"/>
        </pc:sldMkLst>
        <pc:spChg chg="mod">
          <ac:chgData name="Md. Mainuddin" userId="531e089c6c99dc92" providerId="LiveId" clId="{1C0CB2EA-52A7-41CC-B749-39842BB999E4}" dt="2019-10-21T17:42:22.898" v="1999" actId="6549"/>
          <ac:spMkLst>
            <pc:docMk/>
            <pc:sldMk cId="1263008897" sldId="344"/>
            <ac:spMk id="2" creationId="{00000000-0000-0000-0000-000000000000}"/>
          </ac:spMkLst>
        </pc:spChg>
        <pc:spChg chg="add mod">
          <ac:chgData name="Md. Mainuddin" userId="531e089c6c99dc92" providerId="LiveId" clId="{1C0CB2EA-52A7-41CC-B749-39842BB999E4}" dt="2019-10-21T20:05:50.955" v="2505" actId="1076"/>
          <ac:spMkLst>
            <pc:docMk/>
            <pc:sldMk cId="1263008897" sldId="344"/>
            <ac:spMk id="3" creationId="{365DC1FE-D27C-44B8-A181-5D1904C97D5B}"/>
          </ac:spMkLst>
        </pc:spChg>
        <pc:spChg chg="mod">
          <ac:chgData name="Md. Mainuddin" userId="531e089c6c99dc92" providerId="LiveId" clId="{1C0CB2EA-52A7-41CC-B749-39842BB999E4}" dt="2019-10-21T17:42:10.811" v="1996" actId="15"/>
          <ac:spMkLst>
            <pc:docMk/>
            <pc:sldMk cId="1263008897" sldId="344"/>
            <ac:spMk id="5" creationId="{44CB3B5B-847E-4A69-89D5-A1607CFC1AB1}"/>
          </ac:spMkLst>
        </pc:spChg>
      </pc:sldChg>
      <pc:sldChg chg="addSp modSp add">
        <pc:chgData name="Md. Mainuddin" userId="531e089c6c99dc92" providerId="LiveId" clId="{1C0CB2EA-52A7-41CC-B749-39842BB999E4}" dt="2019-10-21T20:05:46.692" v="2504" actId="1076"/>
        <pc:sldMkLst>
          <pc:docMk/>
          <pc:sldMk cId="1550083713" sldId="345"/>
        </pc:sldMkLst>
        <pc:spChg chg="mod">
          <ac:chgData name="Md. Mainuddin" userId="531e089c6c99dc92" providerId="LiveId" clId="{1C0CB2EA-52A7-41CC-B749-39842BB999E4}" dt="2019-10-21T17:42:38.138" v="2003" actId="6549"/>
          <ac:spMkLst>
            <pc:docMk/>
            <pc:sldMk cId="1550083713" sldId="345"/>
            <ac:spMk id="2" creationId="{00000000-0000-0000-0000-000000000000}"/>
          </ac:spMkLst>
        </pc:spChg>
        <pc:spChg chg="add mod">
          <ac:chgData name="Md. Mainuddin" userId="531e089c6c99dc92" providerId="LiveId" clId="{1C0CB2EA-52A7-41CC-B749-39842BB999E4}" dt="2019-10-21T20:05:46.692" v="2504" actId="1076"/>
          <ac:spMkLst>
            <pc:docMk/>
            <pc:sldMk cId="1550083713" sldId="345"/>
            <ac:spMk id="4" creationId="{CBC85859-BB34-4430-A9C5-999EF851D543}"/>
          </ac:spMkLst>
        </pc:spChg>
        <pc:spChg chg="mod">
          <ac:chgData name="Md. Mainuddin" userId="531e089c6c99dc92" providerId="LiveId" clId="{1C0CB2EA-52A7-41CC-B749-39842BB999E4}" dt="2019-10-21T17:42:51.890" v="2014" actId="12"/>
          <ac:spMkLst>
            <pc:docMk/>
            <pc:sldMk cId="1550083713" sldId="345"/>
            <ac:spMk id="5" creationId="{44CB3B5B-847E-4A69-89D5-A1607CFC1AB1}"/>
          </ac:spMkLst>
        </pc:spChg>
      </pc:sldChg>
      <pc:sldChg chg="modSp add">
        <pc:chgData name="Md. Mainuddin" userId="531e089c6c99dc92" providerId="LiveId" clId="{1C0CB2EA-52A7-41CC-B749-39842BB999E4}" dt="2019-10-21T17:45:20.184" v="2036" actId="6549"/>
        <pc:sldMkLst>
          <pc:docMk/>
          <pc:sldMk cId="1408662256" sldId="346"/>
        </pc:sldMkLst>
        <pc:spChg chg="mod">
          <ac:chgData name="Md. Mainuddin" userId="531e089c6c99dc92" providerId="LiveId" clId="{1C0CB2EA-52A7-41CC-B749-39842BB999E4}" dt="2019-10-21T17:45:20.184" v="2036" actId="6549"/>
          <ac:spMkLst>
            <pc:docMk/>
            <pc:sldMk cId="1408662256" sldId="346"/>
            <ac:spMk id="2" creationId="{00000000-0000-0000-0000-000000000000}"/>
          </ac:spMkLst>
        </pc:spChg>
        <pc:spChg chg="mod">
          <ac:chgData name="Md. Mainuddin" userId="531e089c6c99dc92" providerId="LiveId" clId="{1C0CB2EA-52A7-41CC-B749-39842BB999E4}" dt="2019-10-21T17:45:02.203" v="2024" actId="403"/>
          <ac:spMkLst>
            <pc:docMk/>
            <pc:sldMk cId="1408662256" sldId="346"/>
            <ac:spMk id="5" creationId="{44CB3B5B-847E-4A69-89D5-A1607CFC1AB1}"/>
          </ac:spMkLst>
        </pc:spChg>
      </pc:sldChg>
      <pc:sldChg chg="addSp modSp add">
        <pc:chgData name="Md. Mainuddin" userId="531e089c6c99dc92" providerId="LiveId" clId="{1C0CB2EA-52A7-41CC-B749-39842BB999E4}" dt="2019-10-21T20:07:22.898" v="2507" actId="27636"/>
        <pc:sldMkLst>
          <pc:docMk/>
          <pc:sldMk cId="1709145048" sldId="347"/>
        </pc:sldMkLst>
        <pc:spChg chg="mod">
          <ac:chgData name="Md. Mainuddin" userId="531e089c6c99dc92" providerId="LiveId" clId="{1C0CB2EA-52A7-41CC-B749-39842BB999E4}" dt="2019-10-21T17:46:31.506" v="2052" actId="6549"/>
          <ac:spMkLst>
            <pc:docMk/>
            <pc:sldMk cId="1709145048" sldId="347"/>
            <ac:spMk id="2" creationId="{00000000-0000-0000-0000-000000000000}"/>
          </ac:spMkLst>
        </pc:spChg>
        <pc:spChg chg="mod">
          <ac:chgData name="Md. Mainuddin" userId="531e089c6c99dc92" providerId="LiveId" clId="{1C0CB2EA-52A7-41CC-B749-39842BB999E4}" dt="2019-10-21T20:07:22.898" v="2507" actId="27636"/>
          <ac:spMkLst>
            <pc:docMk/>
            <pc:sldMk cId="1709145048" sldId="347"/>
            <ac:spMk id="5" creationId="{44CB3B5B-847E-4A69-89D5-A1607CFC1AB1}"/>
          </ac:spMkLst>
        </pc:spChg>
        <pc:picChg chg="add mod">
          <ac:chgData name="Md. Mainuddin" userId="531e089c6c99dc92" providerId="LiveId" clId="{1C0CB2EA-52A7-41CC-B749-39842BB999E4}" dt="2019-10-21T17:47:34.619" v="2062" actId="1076"/>
          <ac:picMkLst>
            <pc:docMk/>
            <pc:sldMk cId="1709145048" sldId="347"/>
            <ac:picMk id="3" creationId="{0E0F3117-FFCC-4844-ACC8-1F0008449BA0}"/>
          </ac:picMkLst>
        </pc:picChg>
      </pc:sldChg>
      <pc:sldChg chg="addSp delSp modSp add">
        <pc:chgData name="Md. Mainuddin" userId="531e089c6c99dc92" providerId="LiveId" clId="{1C0CB2EA-52A7-41CC-B749-39842BB999E4}" dt="2019-10-21T20:02:12.723" v="2499"/>
        <pc:sldMkLst>
          <pc:docMk/>
          <pc:sldMk cId="846431074" sldId="348"/>
        </pc:sldMkLst>
        <pc:spChg chg="mod">
          <ac:chgData name="Md. Mainuddin" userId="531e089c6c99dc92" providerId="LiveId" clId="{1C0CB2EA-52A7-41CC-B749-39842BB999E4}" dt="2019-10-21T20:02:12.723" v="2499"/>
          <ac:spMkLst>
            <pc:docMk/>
            <pc:sldMk cId="846431074" sldId="348"/>
            <ac:spMk id="2" creationId="{00000000-0000-0000-0000-000000000000}"/>
          </ac:spMkLst>
        </pc:spChg>
        <pc:spChg chg="mod">
          <ac:chgData name="Md. Mainuddin" userId="531e089c6c99dc92" providerId="LiveId" clId="{1C0CB2EA-52A7-41CC-B749-39842BB999E4}" dt="2019-10-21T17:58:54.795" v="2240"/>
          <ac:spMkLst>
            <pc:docMk/>
            <pc:sldMk cId="846431074" sldId="348"/>
            <ac:spMk id="5" creationId="{44CB3B5B-847E-4A69-89D5-A1607CFC1AB1}"/>
          </ac:spMkLst>
        </pc:spChg>
        <pc:picChg chg="del">
          <ac:chgData name="Md. Mainuddin" userId="531e089c6c99dc92" providerId="LiveId" clId="{1C0CB2EA-52A7-41CC-B749-39842BB999E4}" dt="2019-10-21T17:58:04.703" v="2225" actId="478"/>
          <ac:picMkLst>
            <pc:docMk/>
            <pc:sldMk cId="846431074" sldId="348"/>
            <ac:picMk id="3" creationId="{65E451A3-C2FA-4D50-B51C-7FA047D2D7AA}"/>
          </ac:picMkLst>
        </pc:picChg>
        <pc:picChg chg="add mod">
          <ac:chgData name="Md. Mainuddin" userId="531e089c6c99dc92" providerId="LiveId" clId="{1C0CB2EA-52A7-41CC-B749-39842BB999E4}" dt="2019-10-21T17:58:14.517" v="2229" actId="1076"/>
          <ac:picMkLst>
            <pc:docMk/>
            <pc:sldMk cId="846431074" sldId="348"/>
            <ac:picMk id="4" creationId="{8CCA1BDD-DFB6-4B74-A7E7-6DEACA5410C5}"/>
          </ac:picMkLst>
        </pc:picChg>
      </pc:sldChg>
      <pc:sldChg chg="addSp delSp modSp add">
        <pc:chgData name="Md. Mainuddin" userId="531e089c6c99dc92" providerId="LiveId" clId="{1C0CB2EA-52A7-41CC-B749-39842BB999E4}" dt="2019-10-21T18:03:52.895" v="2315"/>
        <pc:sldMkLst>
          <pc:docMk/>
          <pc:sldMk cId="2434869033" sldId="349"/>
        </pc:sldMkLst>
        <pc:spChg chg="mod">
          <ac:chgData name="Md. Mainuddin" userId="531e089c6c99dc92" providerId="LiveId" clId="{1C0CB2EA-52A7-41CC-B749-39842BB999E4}" dt="2019-10-21T18:03:52.895" v="2315"/>
          <ac:spMkLst>
            <pc:docMk/>
            <pc:sldMk cId="2434869033" sldId="349"/>
            <ac:spMk id="2" creationId="{00000000-0000-0000-0000-000000000000}"/>
          </ac:spMkLst>
        </pc:spChg>
        <pc:spChg chg="mod">
          <ac:chgData name="Md. Mainuddin" userId="531e089c6c99dc92" providerId="LiveId" clId="{1C0CB2EA-52A7-41CC-B749-39842BB999E4}" dt="2019-10-21T18:01:36.447" v="2314" actId="20577"/>
          <ac:spMkLst>
            <pc:docMk/>
            <pc:sldMk cId="2434869033" sldId="349"/>
            <ac:spMk id="5" creationId="{44CB3B5B-847E-4A69-89D5-A1607CFC1AB1}"/>
          </ac:spMkLst>
        </pc:spChg>
        <pc:picChg chg="add mod">
          <ac:chgData name="Md. Mainuddin" userId="531e089c6c99dc92" providerId="LiveId" clId="{1C0CB2EA-52A7-41CC-B749-39842BB999E4}" dt="2019-10-21T18:01:15.931" v="2303" actId="14100"/>
          <ac:picMkLst>
            <pc:docMk/>
            <pc:sldMk cId="2434869033" sldId="349"/>
            <ac:picMk id="3" creationId="{4C875DE0-8481-477D-A9CE-9E86E6198141}"/>
          </ac:picMkLst>
        </pc:picChg>
        <pc:picChg chg="del">
          <ac:chgData name="Md. Mainuddin" userId="531e089c6c99dc92" providerId="LiveId" clId="{1C0CB2EA-52A7-41CC-B749-39842BB999E4}" dt="2019-10-21T18:01:07.783" v="2300" actId="478"/>
          <ac:picMkLst>
            <pc:docMk/>
            <pc:sldMk cId="2434869033" sldId="349"/>
            <ac:picMk id="4" creationId="{8CCA1BDD-DFB6-4B74-A7E7-6DEACA5410C5}"/>
          </ac:picMkLst>
        </pc:picChg>
      </pc:sldChg>
      <pc:sldChg chg="addSp delSp modSp add">
        <pc:chgData name="Md. Mainuddin" userId="531e089c6c99dc92" providerId="LiveId" clId="{1C0CB2EA-52A7-41CC-B749-39842BB999E4}" dt="2019-10-21T18:09:37.934" v="2394" actId="1076"/>
        <pc:sldMkLst>
          <pc:docMk/>
          <pc:sldMk cId="2058061195" sldId="350"/>
        </pc:sldMkLst>
        <pc:spChg chg="mod">
          <ac:chgData name="Md. Mainuddin" userId="531e089c6c99dc92" providerId="LiveId" clId="{1C0CB2EA-52A7-41CC-B749-39842BB999E4}" dt="2019-10-21T18:09:06.784" v="2387" actId="20577"/>
          <ac:spMkLst>
            <pc:docMk/>
            <pc:sldMk cId="2058061195" sldId="350"/>
            <ac:spMk id="2" creationId="{00000000-0000-0000-0000-000000000000}"/>
          </ac:spMkLst>
        </pc:spChg>
        <pc:spChg chg="mod">
          <ac:chgData name="Md. Mainuddin" userId="531e089c6c99dc92" providerId="LiveId" clId="{1C0CB2EA-52A7-41CC-B749-39842BB999E4}" dt="2019-10-21T18:09:33.392" v="2393" actId="14100"/>
          <ac:spMkLst>
            <pc:docMk/>
            <pc:sldMk cId="2058061195" sldId="350"/>
            <ac:spMk id="5" creationId="{44CB3B5B-847E-4A69-89D5-A1607CFC1AB1}"/>
          </ac:spMkLst>
        </pc:spChg>
        <pc:picChg chg="add mod">
          <ac:chgData name="Md. Mainuddin" userId="531e089c6c99dc92" providerId="LiveId" clId="{1C0CB2EA-52A7-41CC-B749-39842BB999E4}" dt="2019-10-21T18:09:37.934" v="2394" actId="1076"/>
          <ac:picMkLst>
            <pc:docMk/>
            <pc:sldMk cId="2058061195" sldId="350"/>
            <ac:picMk id="3" creationId="{D97298A9-0C0E-45F8-A603-CCC07E8624F5}"/>
          </ac:picMkLst>
        </pc:picChg>
        <pc:picChg chg="del">
          <ac:chgData name="Md. Mainuddin" userId="531e089c6c99dc92" providerId="LiveId" clId="{1C0CB2EA-52A7-41CC-B749-39842BB999E4}" dt="2019-10-21T18:09:09.470" v="2388" actId="478"/>
          <ac:picMkLst>
            <pc:docMk/>
            <pc:sldMk cId="2058061195" sldId="350"/>
            <ac:picMk id="4" creationId="{8CCA1BDD-DFB6-4B74-A7E7-6DEACA5410C5}"/>
          </ac:picMkLst>
        </pc:picChg>
      </pc:sldChg>
      <pc:sldChg chg="addSp delSp modSp add">
        <pc:chgData name="Md. Mainuddin" userId="531e089c6c99dc92" providerId="LiveId" clId="{1C0CB2EA-52A7-41CC-B749-39842BB999E4}" dt="2019-10-21T18:15:19.033" v="2459" actId="14100"/>
        <pc:sldMkLst>
          <pc:docMk/>
          <pc:sldMk cId="427039989" sldId="351"/>
        </pc:sldMkLst>
        <pc:spChg chg="mod">
          <ac:chgData name="Md. Mainuddin" userId="531e089c6c99dc92" providerId="LiveId" clId="{1C0CB2EA-52A7-41CC-B749-39842BB999E4}" dt="2019-10-21T18:12:08.806" v="2413" actId="20577"/>
          <ac:spMkLst>
            <pc:docMk/>
            <pc:sldMk cId="427039989" sldId="351"/>
            <ac:spMk id="2" creationId="{00000000-0000-0000-0000-000000000000}"/>
          </ac:spMkLst>
        </pc:spChg>
        <pc:spChg chg="mod">
          <ac:chgData name="Md. Mainuddin" userId="531e089c6c99dc92" providerId="LiveId" clId="{1C0CB2EA-52A7-41CC-B749-39842BB999E4}" dt="2019-10-21T18:13:44.402" v="2450" actId="20577"/>
          <ac:spMkLst>
            <pc:docMk/>
            <pc:sldMk cId="427039989" sldId="351"/>
            <ac:spMk id="5" creationId="{44CB3B5B-847E-4A69-89D5-A1607CFC1AB1}"/>
          </ac:spMkLst>
        </pc:spChg>
        <pc:picChg chg="del">
          <ac:chgData name="Md. Mainuddin" userId="531e089c6c99dc92" providerId="LiveId" clId="{1C0CB2EA-52A7-41CC-B749-39842BB999E4}" dt="2019-10-21T18:14:49.318" v="2451" actId="478"/>
          <ac:picMkLst>
            <pc:docMk/>
            <pc:sldMk cId="427039989" sldId="351"/>
            <ac:picMk id="3" creationId="{4C875DE0-8481-477D-A9CE-9E86E6198141}"/>
          </ac:picMkLst>
        </pc:picChg>
        <pc:picChg chg="add mod">
          <ac:chgData name="Md. Mainuddin" userId="531e089c6c99dc92" providerId="LiveId" clId="{1C0CB2EA-52A7-41CC-B749-39842BB999E4}" dt="2019-10-21T18:15:15.972" v="2458" actId="1076"/>
          <ac:picMkLst>
            <pc:docMk/>
            <pc:sldMk cId="427039989" sldId="351"/>
            <ac:picMk id="4" creationId="{4B5A9D05-8CA9-4566-84C7-921C83C2D65A}"/>
          </ac:picMkLst>
        </pc:picChg>
        <pc:picChg chg="add mod">
          <ac:chgData name="Md. Mainuddin" userId="531e089c6c99dc92" providerId="LiveId" clId="{1C0CB2EA-52A7-41CC-B749-39842BB999E4}" dt="2019-10-21T18:15:19.033" v="2459" actId="14100"/>
          <ac:picMkLst>
            <pc:docMk/>
            <pc:sldMk cId="427039989" sldId="351"/>
            <ac:picMk id="6" creationId="{A847A7DA-FDE1-4AD8-826A-EE1EB2CB59EA}"/>
          </ac:picMkLst>
        </pc:picChg>
      </pc:sldChg>
    </pc:docChg>
  </pc:docChgLst>
  <pc:docChgLst>
    <pc:chgData name="Md. Mainuddin" userId="531e089c6c99dc92" providerId="LiveId" clId="{3C4EAF3A-15AA-4D23-85A9-504649EEDE30}"/>
    <pc:docChg chg="custSel modSld modMainMaster">
      <pc:chgData name="Md. Mainuddin" userId="531e089c6c99dc92" providerId="LiveId" clId="{3C4EAF3A-15AA-4D23-85A9-504649EEDE30}" dt="2019-10-08T16:46:27.537" v="48" actId="6549"/>
      <pc:docMkLst>
        <pc:docMk/>
      </pc:docMkLst>
      <pc:sldChg chg="modSp">
        <pc:chgData name="Md. Mainuddin" userId="531e089c6c99dc92" providerId="LiveId" clId="{3C4EAF3A-15AA-4D23-85A9-504649EEDE30}" dt="2019-10-07T20:29:38.469" v="6"/>
        <pc:sldMkLst>
          <pc:docMk/>
          <pc:sldMk cId="2302340412" sldId="269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2302340412" sldId="269"/>
            <ac:spMk id="5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k cId="2302340412" sldId="269"/>
            <ac:spMk id="6" creationId="{00000000-0000-0000-0000-000000000000}"/>
          </ac:spMkLst>
        </pc:spChg>
        <pc:picChg chg="mod">
          <ac:chgData name="Md. Mainuddin" userId="531e089c6c99dc92" providerId="LiveId" clId="{3C4EAF3A-15AA-4D23-85A9-504649EEDE30}" dt="2019-10-07T20:29:38.469" v="6"/>
          <ac:picMkLst>
            <pc:docMk/>
            <pc:sldMk cId="2302340412" sldId="269"/>
            <ac:picMk id="4" creationId="{00000000-0000-0000-0000-000000000000}"/>
          </ac:picMkLst>
        </pc:picChg>
      </pc:sldChg>
      <pc:sldChg chg="modSp">
        <pc:chgData name="Md. Mainuddin" userId="531e089c6c99dc92" providerId="LiveId" clId="{3C4EAF3A-15AA-4D23-85A9-504649EEDE30}" dt="2019-10-08T16:42:42.533" v="9" actId="1076"/>
        <pc:sldMkLst>
          <pc:docMk/>
          <pc:sldMk cId="2918263219" sldId="271"/>
        </pc:sldMkLst>
        <pc:spChg chg="mod">
          <ac:chgData name="Md. Mainuddin" userId="531e089c6c99dc92" providerId="LiveId" clId="{3C4EAF3A-15AA-4D23-85A9-504649EEDE30}" dt="2019-10-08T16:42:30.726" v="8" actId="1076"/>
          <ac:spMkLst>
            <pc:docMk/>
            <pc:sldMk cId="2918263219" sldId="271"/>
            <ac:spMk id="2" creationId="{00000000-0000-0000-0000-000000000000}"/>
          </ac:spMkLst>
        </pc:spChg>
        <pc:spChg chg="mod">
          <ac:chgData name="Md. Mainuddin" userId="531e089c6c99dc92" providerId="LiveId" clId="{3C4EAF3A-15AA-4D23-85A9-504649EEDE30}" dt="2019-10-08T16:42:42.533" v="9" actId="1076"/>
          <ac:spMkLst>
            <pc:docMk/>
            <pc:sldMk cId="2918263219" sldId="271"/>
            <ac:spMk id="3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8T16:43:01.730" v="12" actId="1076"/>
        <pc:sldMkLst>
          <pc:docMk/>
          <pc:sldMk cId="1410524596" sldId="272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1410524596" sldId="272"/>
            <ac:spMk id="5" creationId="{00000000-0000-0000-0000-000000000000}"/>
          </ac:spMkLst>
        </pc:spChg>
        <pc:spChg chg="mod">
          <ac:chgData name="Md. Mainuddin" userId="531e089c6c99dc92" providerId="LiveId" clId="{3C4EAF3A-15AA-4D23-85A9-504649EEDE30}" dt="2019-10-08T16:42:55.737" v="11" actId="1076"/>
          <ac:spMkLst>
            <pc:docMk/>
            <pc:sldMk cId="1410524596" sldId="272"/>
            <ac:spMk id="63" creationId="{00000000-0000-0000-0000-000000000000}"/>
          </ac:spMkLst>
        </pc:spChg>
        <pc:spChg chg="mod">
          <ac:chgData name="Md. Mainuddin" userId="531e089c6c99dc92" providerId="LiveId" clId="{3C4EAF3A-15AA-4D23-85A9-504649EEDE30}" dt="2019-10-08T16:43:01.730" v="12" actId="1076"/>
          <ac:spMkLst>
            <pc:docMk/>
            <pc:sldMk cId="1410524596" sldId="272"/>
            <ac:spMk id="64" creationId="{00000000-0000-0000-0000-000000000000}"/>
          </ac:spMkLst>
        </pc:spChg>
        <pc:picChg chg="mod">
          <ac:chgData name="Md. Mainuddin" userId="531e089c6c99dc92" providerId="LiveId" clId="{3C4EAF3A-15AA-4D23-85A9-504649EEDE30}" dt="2019-10-07T20:29:38.469" v="6"/>
          <ac:picMkLst>
            <pc:docMk/>
            <pc:sldMk cId="1410524596" sldId="272"/>
            <ac:picMk id="4" creationId="{00000000-0000-0000-0000-000000000000}"/>
          </ac:picMkLst>
        </pc:picChg>
      </pc:sldChg>
      <pc:sldChg chg="modSp">
        <pc:chgData name="Md. Mainuddin" userId="531e089c6c99dc92" providerId="LiveId" clId="{3C4EAF3A-15AA-4D23-85A9-504649EEDE30}" dt="2019-10-08T16:43:16.956" v="15" actId="1076"/>
        <pc:sldMkLst>
          <pc:docMk/>
          <pc:sldMk cId="704185641" sldId="273"/>
        </pc:sldMkLst>
        <pc:spChg chg="mod">
          <ac:chgData name="Md. Mainuddin" userId="531e089c6c99dc92" providerId="LiveId" clId="{3C4EAF3A-15AA-4D23-85A9-504649EEDE30}" dt="2019-10-08T16:43:12.225" v="14" actId="14100"/>
          <ac:spMkLst>
            <pc:docMk/>
            <pc:sldMk cId="704185641" sldId="273"/>
            <ac:spMk id="69" creationId="{00000000-0000-0000-0000-000000000000}"/>
          </ac:spMkLst>
        </pc:spChg>
        <pc:spChg chg="mod">
          <ac:chgData name="Md. Mainuddin" userId="531e089c6c99dc92" providerId="LiveId" clId="{3C4EAF3A-15AA-4D23-85A9-504649EEDE30}" dt="2019-10-08T16:43:16.956" v="15" actId="1076"/>
          <ac:spMkLst>
            <pc:docMk/>
            <pc:sldMk cId="704185641" sldId="273"/>
            <ac:spMk id="70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7T20:29:38.469" v="6"/>
        <pc:sldMkLst>
          <pc:docMk/>
          <pc:sldMk cId="2079307232" sldId="274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2079307232" sldId="274"/>
            <ac:spMk id="75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k cId="2079307232" sldId="274"/>
            <ac:spMk id="76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7T20:29:38.469" v="6"/>
        <pc:sldMkLst>
          <pc:docMk/>
          <pc:sldMk cId="1708452739" sldId="275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1708452739" sldId="275"/>
            <ac:spMk id="81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k cId="1708452739" sldId="275"/>
            <ac:spMk id="82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7T20:29:38.469" v="6"/>
        <pc:sldMkLst>
          <pc:docMk/>
          <pc:sldMk cId="391474440" sldId="277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391474440" sldId="277"/>
            <ac:spMk id="93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k cId="391474440" sldId="277"/>
            <ac:spMk id="94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7T20:29:38.469" v="6"/>
        <pc:sldMkLst>
          <pc:docMk/>
          <pc:sldMk cId="3405251167" sldId="278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3405251167" sldId="278"/>
            <ac:spMk id="111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k cId="3405251167" sldId="278"/>
            <ac:spMk id="112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7T20:29:38.469" v="6"/>
        <pc:sldMkLst>
          <pc:docMk/>
          <pc:sldMk cId="39108425" sldId="279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39108425" sldId="279"/>
            <ac:spMk id="117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k cId="39108425" sldId="279"/>
            <ac:spMk id="118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7T20:29:38.469" v="6"/>
        <pc:sldMkLst>
          <pc:docMk/>
          <pc:sldMk cId="602559797" sldId="280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602559797" sldId="280"/>
            <ac:spMk id="123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k cId="602559797" sldId="280"/>
            <ac:spMk id="124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8T16:43:39.211" v="16" actId="1076"/>
        <pc:sldMkLst>
          <pc:docMk/>
          <pc:sldMk cId="920827867" sldId="281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920827867" sldId="281"/>
            <ac:spMk id="129" creationId="{00000000-0000-0000-0000-000000000000}"/>
          </ac:spMkLst>
        </pc:spChg>
        <pc:spChg chg="mod">
          <ac:chgData name="Md. Mainuddin" userId="531e089c6c99dc92" providerId="LiveId" clId="{3C4EAF3A-15AA-4D23-85A9-504649EEDE30}" dt="2019-10-08T16:43:39.211" v="16" actId="1076"/>
          <ac:spMkLst>
            <pc:docMk/>
            <pc:sldMk cId="920827867" sldId="281"/>
            <ac:spMk id="130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8T16:43:53.334" v="17" actId="1076"/>
        <pc:sldMkLst>
          <pc:docMk/>
          <pc:sldMk cId="1094483873" sldId="282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1094483873" sldId="282"/>
            <ac:spMk id="135" creationId="{00000000-0000-0000-0000-000000000000}"/>
          </ac:spMkLst>
        </pc:spChg>
        <pc:spChg chg="mod">
          <ac:chgData name="Md. Mainuddin" userId="531e089c6c99dc92" providerId="LiveId" clId="{3C4EAF3A-15AA-4D23-85A9-504649EEDE30}" dt="2019-10-08T16:43:53.334" v="17" actId="1076"/>
          <ac:spMkLst>
            <pc:docMk/>
            <pc:sldMk cId="1094483873" sldId="282"/>
            <ac:spMk id="136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7T20:29:38.469" v="6"/>
        <pc:sldMkLst>
          <pc:docMk/>
          <pc:sldMk cId="4126843049" sldId="283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4126843049" sldId="283"/>
            <ac:spMk id="123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k cId="4126843049" sldId="283"/>
            <ac:spMk id="124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8T16:44:02.650" v="19" actId="14100"/>
        <pc:sldMkLst>
          <pc:docMk/>
          <pc:sldMk cId="1848705748" sldId="284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1848705748" sldId="284"/>
            <ac:spMk id="135" creationId="{00000000-0000-0000-0000-000000000000}"/>
          </ac:spMkLst>
        </pc:spChg>
        <pc:spChg chg="mod">
          <ac:chgData name="Md. Mainuddin" userId="531e089c6c99dc92" providerId="LiveId" clId="{3C4EAF3A-15AA-4D23-85A9-504649EEDE30}" dt="2019-10-08T16:44:02.650" v="19" actId="14100"/>
          <ac:spMkLst>
            <pc:docMk/>
            <pc:sldMk cId="1848705748" sldId="284"/>
            <ac:spMk id="136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8T16:44:22.454" v="22" actId="14100"/>
        <pc:sldMkLst>
          <pc:docMk/>
          <pc:sldMk cId="1543255115" sldId="285"/>
        </pc:sldMkLst>
        <pc:spChg chg="mod">
          <ac:chgData name="Md. Mainuddin" userId="531e089c6c99dc92" providerId="LiveId" clId="{3C4EAF3A-15AA-4D23-85A9-504649EEDE30}" dt="2019-10-08T16:44:14.228" v="20" actId="14100"/>
          <ac:spMkLst>
            <pc:docMk/>
            <pc:sldMk cId="1543255115" sldId="285"/>
            <ac:spMk id="2" creationId="{00000000-0000-0000-0000-000000000000}"/>
          </ac:spMkLst>
        </pc:spChg>
        <pc:spChg chg="mod">
          <ac:chgData name="Md. Mainuddin" userId="531e089c6c99dc92" providerId="LiveId" clId="{3C4EAF3A-15AA-4D23-85A9-504649EEDE30}" dt="2019-10-08T16:44:22.454" v="22" actId="14100"/>
          <ac:spMkLst>
            <pc:docMk/>
            <pc:sldMk cId="1543255115" sldId="285"/>
            <ac:spMk id="3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7T20:29:38.469" v="6"/>
        <pc:sldMkLst>
          <pc:docMk/>
          <pc:sldMk cId="2524797852" sldId="286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2524797852" sldId="286"/>
            <ac:spMk id="2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7T20:29:38.469" v="6"/>
        <pc:sldMkLst>
          <pc:docMk/>
          <pc:sldMk cId="3687556178" sldId="288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3687556178" sldId="288"/>
            <ac:spMk id="2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k cId="3687556178" sldId="288"/>
            <ac:spMk id="135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k cId="3687556178" sldId="288"/>
            <ac:spMk id="136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8T16:46:00.682" v="34" actId="14100"/>
        <pc:sldMkLst>
          <pc:docMk/>
          <pc:sldMk cId="4184380976" sldId="289"/>
        </pc:sldMkLst>
        <pc:spChg chg="mod">
          <ac:chgData name="Md. Mainuddin" userId="531e089c6c99dc92" providerId="LiveId" clId="{3C4EAF3A-15AA-4D23-85A9-504649EEDE30}" dt="2019-10-08T16:45:47.615" v="31" actId="14100"/>
          <ac:spMkLst>
            <pc:docMk/>
            <pc:sldMk cId="4184380976" sldId="289"/>
            <ac:spMk id="2" creationId="{00000000-0000-0000-0000-000000000000}"/>
          </ac:spMkLst>
        </pc:spChg>
        <pc:spChg chg="mod">
          <ac:chgData name="Md. Mainuddin" userId="531e089c6c99dc92" providerId="LiveId" clId="{3C4EAF3A-15AA-4D23-85A9-504649EEDE30}" dt="2019-10-08T16:46:00.682" v="34" actId="14100"/>
          <ac:spMkLst>
            <pc:docMk/>
            <pc:sldMk cId="4184380976" sldId="289"/>
            <ac:spMk id="3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8T16:46:27.537" v="48" actId="6549"/>
        <pc:sldMkLst>
          <pc:docMk/>
          <pc:sldMk cId="3463186358" sldId="290"/>
        </pc:sldMkLst>
        <pc:spChg chg="mod">
          <ac:chgData name="Md. Mainuddin" userId="531e089c6c99dc92" providerId="LiveId" clId="{3C4EAF3A-15AA-4D23-85A9-504649EEDE30}" dt="2019-10-08T16:46:11.844" v="36" actId="403"/>
          <ac:spMkLst>
            <pc:docMk/>
            <pc:sldMk cId="3463186358" sldId="290"/>
            <ac:spMk id="2" creationId="{00000000-0000-0000-0000-000000000000}"/>
          </ac:spMkLst>
        </pc:spChg>
        <pc:spChg chg="mod">
          <ac:chgData name="Md. Mainuddin" userId="531e089c6c99dc92" providerId="LiveId" clId="{3C4EAF3A-15AA-4D23-85A9-504649EEDE30}" dt="2019-10-08T16:46:27.537" v="48" actId="6549"/>
          <ac:spMkLst>
            <pc:docMk/>
            <pc:sldMk cId="3463186358" sldId="290"/>
            <ac:spMk id="3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7T20:29:38.469" v="6"/>
        <pc:sldMkLst>
          <pc:docMk/>
          <pc:sldMk cId="1881048004" sldId="291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1881048004" sldId="291"/>
            <ac:spMk id="2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k cId="1881048004" sldId="291"/>
            <ac:spMk id="3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k cId="1881048004" sldId="291"/>
            <ac:spMk id="5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7T20:29:38.469" v="6"/>
        <pc:sldMkLst>
          <pc:docMk/>
          <pc:sldMk cId="3814545315" sldId="292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3814545315" sldId="292"/>
            <ac:spMk id="3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7T20:29:38.469" v="6"/>
        <pc:sldMkLst>
          <pc:docMk/>
          <pc:sldMk cId="1964668425" sldId="293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1964668425" sldId="293"/>
            <ac:spMk id="3" creationId="{00000000-0000-0000-0000-000000000000}"/>
          </ac:spMkLst>
        </pc:spChg>
      </pc:sldChg>
      <pc:sldMasterChg chg="modSp modSldLayout">
        <pc:chgData name="Md. Mainuddin" userId="531e089c6c99dc92" providerId="LiveId" clId="{3C4EAF3A-15AA-4D23-85A9-504649EEDE30}" dt="2019-10-07T20:29:38.469" v="6"/>
        <pc:sldMasterMkLst>
          <pc:docMk/>
          <pc:sldMasterMk cId="2826293626" sldId="2147483660"/>
        </pc:sldMasterMkLst>
        <pc:spChg chg="mod">
          <ac:chgData name="Md. Mainuddin" userId="531e089c6c99dc92" providerId="LiveId" clId="{3C4EAF3A-15AA-4D23-85A9-504649EEDE30}" dt="2019-10-07T20:29:38.469" v="6"/>
          <ac:spMkLst>
            <pc:docMk/>
            <pc:sldMasterMk cId="2826293626" sldId="2147483660"/>
            <ac:spMk id="6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asterMk cId="2826293626" sldId="2147483660"/>
            <ac:spMk id="7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asterMk cId="2826293626" sldId="2147483660"/>
            <ac:spMk id="8" creationId="{00000000-0000-0000-0000-000000000000}"/>
          </ac:spMkLst>
        </pc:spChg>
        <pc:grpChg chg="mod">
          <ac:chgData name="Md. Mainuddin" userId="531e089c6c99dc92" providerId="LiveId" clId="{3C4EAF3A-15AA-4D23-85A9-504649EEDE30}" dt="2019-10-07T20:29:38.469" v="6"/>
          <ac:grpSpMkLst>
            <pc:docMk/>
            <pc:sldMasterMk cId="2826293626" sldId="2147483660"/>
            <ac:grpSpMk id="5" creationId="{00000000-0000-0000-0000-000000000000}"/>
          </ac:grpSpMkLst>
        </pc:grpChg>
        <pc:sldLayoutChg chg="modSp">
          <pc:chgData name="Md. Mainuddin" userId="531e089c6c99dc92" providerId="LiveId" clId="{3C4EAF3A-15AA-4D23-85A9-504649EEDE30}" dt="2019-10-07T20:29:38.469" v="6"/>
          <pc:sldLayoutMkLst>
            <pc:docMk/>
            <pc:sldMasterMk cId="2826293626" sldId="2147483660"/>
            <pc:sldLayoutMk cId="1997347536" sldId="2147483662"/>
          </pc:sldLayoutMkLst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2826293626" sldId="2147483660"/>
              <pc:sldLayoutMk cId="1997347536" sldId="2147483662"/>
              <ac:spMk id="18" creationId="{00000000-0000-0000-0000-000000000000}"/>
            </ac:spMkLst>
          </pc:spChg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2826293626" sldId="2147483660"/>
              <pc:sldLayoutMk cId="1997347536" sldId="2147483662"/>
              <ac:spMk id="19" creationId="{00000000-0000-0000-0000-000000000000}"/>
            </ac:spMkLst>
          </pc:spChg>
        </pc:sldLayoutChg>
        <pc:sldLayoutChg chg="modSp">
          <pc:chgData name="Md. Mainuddin" userId="531e089c6c99dc92" providerId="LiveId" clId="{3C4EAF3A-15AA-4D23-85A9-504649EEDE30}" dt="2019-10-07T20:29:38.469" v="6"/>
          <pc:sldLayoutMkLst>
            <pc:docMk/>
            <pc:sldMasterMk cId="2826293626" sldId="2147483660"/>
            <pc:sldLayoutMk cId="3734156848" sldId="2147483663"/>
          </pc:sldLayoutMkLst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2826293626" sldId="2147483660"/>
              <pc:sldLayoutMk cId="3734156848" sldId="2147483663"/>
              <ac:spMk id="23" creationId="{00000000-0000-0000-0000-000000000000}"/>
            </ac:spMkLst>
          </pc:spChg>
        </pc:sldLayoutChg>
        <pc:sldLayoutChg chg="modSp">
          <pc:chgData name="Md. Mainuddin" userId="531e089c6c99dc92" providerId="LiveId" clId="{3C4EAF3A-15AA-4D23-85A9-504649EEDE30}" dt="2019-10-07T20:29:38.469" v="6"/>
          <pc:sldLayoutMkLst>
            <pc:docMk/>
            <pc:sldMasterMk cId="2826293626" sldId="2147483660"/>
            <pc:sldLayoutMk cId="302259411" sldId="2147483664"/>
          </pc:sldLayoutMkLst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2826293626" sldId="2147483660"/>
              <pc:sldLayoutMk cId="302259411" sldId="2147483664"/>
              <ac:spMk id="26" creationId="{00000000-0000-0000-0000-000000000000}"/>
            </ac:spMkLst>
          </pc:spChg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2826293626" sldId="2147483660"/>
              <pc:sldLayoutMk cId="302259411" sldId="2147483664"/>
              <ac:spMk id="27" creationId="{00000000-0000-0000-0000-000000000000}"/>
            </ac:spMkLst>
          </pc:spChg>
        </pc:sldLayoutChg>
        <pc:sldLayoutChg chg="modSp">
          <pc:chgData name="Md. Mainuddin" userId="531e089c6c99dc92" providerId="LiveId" clId="{3C4EAF3A-15AA-4D23-85A9-504649EEDE30}" dt="2019-10-07T20:29:38.469" v="6"/>
          <pc:sldLayoutMkLst>
            <pc:docMk/>
            <pc:sldMasterMk cId="2826293626" sldId="2147483660"/>
            <pc:sldLayoutMk cId="563645231" sldId="2147483666"/>
          </pc:sldLayoutMkLst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2826293626" sldId="2147483660"/>
              <pc:sldLayoutMk cId="563645231" sldId="2147483666"/>
              <ac:spMk id="35" creationId="{00000000-0000-0000-0000-000000000000}"/>
            </ac:spMkLst>
          </pc:spChg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2826293626" sldId="2147483660"/>
              <pc:sldLayoutMk cId="563645231" sldId="2147483666"/>
              <ac:spMk id="36" creationId="{00000000-0000-0000-0000-000000000000}"/>
            </ac:spMkLst>
          </pc:spChg>
        </pc:sldLayoutChg>
        <pc:sldLayoutChg chg="modSp">
          <pc:chgData name="Md. Mainuddin" userId="531e089c6c99dc92" providerId="LiveId" clId="{3C4EAF3A-15AA-4D23-85A9-504649EEDE30}" dt="2019-10-07T20:29:38.469" v="6"/>
          <pc:sldLayoutMkLst>
            <pc:docMk/>
            <pc:sldMasterMk cId="2826293626" sldId="2147483660"/>
            <pc:sldLayoutMk cId="3109976381" sldId="2147483667"/>
          </pc:sldLayoutMkLst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2826293626" sldId="2147483660"/>
              <pc:sldLayoutMk cId="3109976381" sldId="2147483667"/>
              <ac:spMk id="39" creationId="{00000000-0000-0000-0000-000000000000}"/>
            </ac:spMkLst>
          </pc:spChg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2826293626" sldId="2147483660"/>
              <pc:sldLayoutMk cId="3109976381" sldId="2147483667"/>
              <ac:spMk id="40" creationId="{00000000-0000-0000-0000-000000000000}"/>
            </ac:spMkLst>
          </pc:spChg>
        </pc:sldLayoutChg>
        <pc:sldLayoutChg chg="modSp">
          <pc:chgData name="Md. Mainuddin" userId="531e089c6c99dc92" providerId="LiveId" clId="{3C4EAF3A-15AA-4D23-85A9-504649EEDE30}" dt="2019-10-07T20:29:38.469" v="6"/>
          <pc:sldLayoutMkLst>
            <pc:docMk/>
            <pc:sldMasterMk cId="2826293626" sldId="2147483660"/>
            <pc:sldLayoutMk cId="1094056664" sldId="2147483669"/>
          </pc:sldLayoutMkLst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2826293626" sldId="2147483660"/>
              <pc:sldLayoutMk cId="1094056664" sldId="2147483669"/>
              <ac:spMk id="47" creationId="{00000000-0000-0000-0000-000000000000}"/>
            </ac:spMkLst>
          </pc:spChg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2826293626" sldId="2147483660"/>
              <pc:sldLayoutMk cId="1094056664" sldId="2147483669"/>
              <ac:spMk id="48" creationId="{00000000-0000-0000-0000-000000000000}"/>
            </ac:spMkLst>
          </pc:spChg>
        </pc:sldLayoutChg>
      </pc:sldMasterChg>
      <pc:sldMasterChg chg="modSp modSldLayout">
        <pc:chgData name="Md. Mainuddin" userId="531e089c6c99dc92" providerId="LiveId" clId="{3C4EAF3A-15AA-4D23-85A9-504649EEDE30}" dt="2019-10-07T20:29:38.469" v="6"/>
        <pc:sldMasterMkLst>
          <pc:docMk/>
          <pc:sldMasterMk cId="1497241396" sldId="2147483671"/>
        </pc:sldMasterMkLst>
        <pc:spChg chg="mod">
          <ac:chgData name="Md. Mainuddin" userId="531e089c6c99dc92" providerId="LiveId" clId="{3C4EAF3A-15AA-4D23-85A9-504649EEDE30}" dt="2019-10-07T20:29:38.469" v="6"/>
          <ac:spMkLst>
            <pc:docMk/>
            <pc:sldMasterMk cId="1497241396" sldId="2147483671"/>
            <ac:spMk id="6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asterMk cId="1497241396" sldId="2147483671"/>
            <ac:spMk id="7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asterMk cId="1497241396" sldId="2147483671"/>
            <ac:spMk id="8" creationId="{00000000-0000-0000-0000-000000000000}"/>
          </ac:spMkLst>
        </pc:spChg>
        <pc:grpChg chg="mod">
          <ac:chgData name="Md. Mainuddin" userId="531e089c6c99dc92" providerId="LiveId" clId="{3C4EAF3A-15AA-4D23-85A9-504649EEDE30}" dt="2019-10-07T20:29:38.469" v="6"/>
          <ac:grpSpMkLst>
            <pc:docMk/>
            <pc:sldMasterMk cId="1497241396" sldId="2147483671"/>
            <ac:grpSpMk id="5" creationId="{00000000-0000-0000-0000-000000000000}"/>
          </ac:grpSpMkLst>
        </pc:grpChg>
        <pc:sldLayoutChg chg="modSp">
          <pc:chgData name="Md. Mainuddin" userId="531e089c6c99dc92" providerId="LiveId" clId="{3C4EAF3A-15AA-4D23-85A9-504649EEDE30}" dt="2019-10-07T20:29:38.469" v="6"/>
          <pc:sldLayoutMkLst>
            <pc:docMk/>
            <pc:sldMasterMk cId="1497241396" sldId="2147483671"/>
            <pc:sldLayoutMk cId="2201949917" sldId="2147483672"/>
          </pc:sldLayoutMkLst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1497241396" sldId="2147483671"/>
              <pc:sldLayoutMk cId="2201949917" sldId="2147483672"/>
              <ac:spMk id="10" creationId="{00000000-0000-0000-0000-000000000000}"/>
            </ac:spMkLst>
          </pc:spChg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1497241396" sldId="2147483671"/>
              <pc:sldLayoutMk cId="2201949917" sldId="2147483672"/>
              <ac:spMk id="11" creationId="{00000000-0000-0000-0000-000000000000}"/>
            </ac:spMkLst>
          </pc:spChg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1497241396" sldId="2147483671"/>
              <pc:sldLayoutMk cId="2201949917" sldId="2147483672"/>
              <ac:spMk id="12" creationId="{00000000-0000-0000-0000-000000000000}"/>
            </ac:spMkLst>
          </pc:spChg>
        </pc:sldLayoutChg>
        <pc:sldLayoutChg chg="modSp">
          <pc:chgData name="Md. Mainuddin" userId="531e089c6c99dc92" providerId="LiveId" clId="{3C4EAF3A-15AA-4D23-85A9-504649EEDE30}" dt="2019-10-07T20:29:38.469" v="6"/>
          <pc:sldLayoutMkLst>
            <pc:docMk/>
            <pc:sldMasterMk cId="1497241396" sldId="2147483671"/>
            <pc:sldLayoutMk cId="189634843" sldId="2147483674"/>
          </pc:sldLayoutMkLst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1497241396" sldId="2147483671"/>
              <pc:sldLayoutMk cId="189634843" sldId="2147483674"/>
              <ac:spMk id="18" creationId="{00000000-0000-0000-0000-000000000000}"/>
            </ac:spMkLst>
          </pc:spChg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1497241396" sldId="2147483671"/>
              <pc:sldLayoutMk cId="189634843" sldId="2147483674"/>
              <ac:spMk id="19" creationId="{00000000-0000-0000-0000-000000000000}"/>
            </ac:spMkLst>
          </pc:spChg>
        </pc:sldLayoutChg>
        <pc:sldLayoutChg chg="modSp">
          <pc:chgData name="Md. Mainuddin" userId="531e089c6c99dc92" providerId="LiveId" clId="{3C4EAF3A-15AA-4D23-85A9-504649EEDE30}" dt="2019-10-07T20:29:38.469" v="6"/>
          <pc:sldLayoutMkLst>
            <pc:docMk/>
            <pc:sldMasterMk cId="1497241396" sldId="2147483671"/>
            <pc:sldLayoutMk cId="1334243726" sldId="2147483675"/>
          </pc:sldLayoutMkLst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1497241396" sldId="2147483671"/>
              <pc:sldLayoutMk cId="1334243726" sldId="2147483675"/>
              <ac:spMk id="23" creationId="{00000000-0000-0000-0000-000000000000}"/>
            </ac:spMkLst>
          </pc:spChg>
        </pc:sldLayoutChg>
        <pc:sldLayoutChg chg="modSp">
          <pc:chgData name="Md. Mainuddin" userId="531e089c6c99dc92" providerId="LiveId" clId="{3C4EAF3A-15AA-4D23-85A9-504649EEDE30}" dt="2019-10-07T20:29:38.469" v="6"/>
          <pc:sldLayoutMkLst>
            <pc:docMk/>
            <pc:sldMasterMk cId="1497241396" sldId="2147483671"/>
            <pc:sldLayoutMk cId="415799449" sldId="2147483676"/>
          </pc:sldLayoutMkLst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1497241396" sldId="2147483671"/>
              <pc:sldLayoutMk cId="415799449" sldId="2147483676"/>
              <ac:spMk id="26" creationId="{00000000-0000-0000-0000-000000000000}"/>
            </ac:spMkLst>
          </pc:spChg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1497241396" sldId="2147483671"/>
              <pc:sldLayoutMk cId="415799449" sldId="2147483676"/>
              <ac:spMk id="27" creationId="{00000000-0000-0000-0000-000000000000}"/>
            </ac:spMkLst>
          </pc:spChg>
        </pc:sldLayoutChg>
        <pc:sldLayoutChg chg="modSp">
          <pc:chgData name="Md. Mainuddin" userId="531e089c6c99dc92" providerId="LiveId" clId="{3C4EAF3A-15AA-4D23-85A9-504649EEDE30}" dt="2019-10-07T20:29:38.469" v="6"/>
          <pc:sldLayoutMkLst>
            <pc:docMk/>
            <pc:sldMasterMk cId="1497241396" sldId="2147483671"/>
            <pc:sldLayoutMk cId="3490691796" sldId="2147483677"/>
          </pc:sldLayoutMkLst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1497241396" sldId="2147483671"/>
              <pc:sldLayoutMk cId="3490691796" sldId="2147483677"/>
              <ac:spMk id="30" creationId="{00000000-0000-0000-0000-000000000000}"/>
            </ac:spMkLst>
          </pc:spChg>
        </pc:sldLayoutChg>
        <pc:sldLayoutChg chg="modSp">
          <pc:chgData name="Md. Mainuddin" userId="531e089c6c99dc92" providerId="LiveId" clId="{3C4EAF3A-15AA-4D23-85A9-504649EEDE30}" dt="2019-10-07T20:29:38.469" v="6"/>
          <pc:sldLayoutMkLst>
            <pc:docMk/>
            <pc:sldMasterMk cId="1497241396" sldId="2147483671"/>
            <pc:sldLayoutMk cId="1003715443" sldId="2147483679"/>
          </pc:sldLayoutMkLst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1497241396" sldId="2147483671"/>
              <pc:sldLayoutMk cId="1003715443" sldId="2147483679"/>
              <ac:spMk id="35" creationId="{00000000-0000-0000-0000-000000000000}"/>
            </ac:spMkLst>
          </pc:spChg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1497241396" sldId="2147483671"/>
              <pc:sldLayoutMk cId="1003715443" sldId="2147483679"/>
              <ac:spMk id="36" creationId="{00000000-0000-0000-0000-000000000000}"/>
            </ac:spMkLst>
          </pc:spChg>
        </pc:sldLayoutChg>
        <pc:sldLayoutChg chg="modSp">
          <pc:chgData name="Md. Mainuddin" userId="531e089c6c99dc92" providerId="LiveId" clId="{3C4EAF3A-15AA-4D23-85A9-504649EEDE30}" dt="2019-10-07T20:29:38.469" v="6"/>
          <pc:sldLayoutMkLst>
            <pc:docMk/>
            <pc:sldMasterMk cId="1497241396" sldId="2147483671"/>
            <pc:sldLayoutMk cId="4114573537" sldId="2147483680"/>
          </pc:sldLayoutMkLst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1497241396" sldId="2147483671"/>
              <pc:sldLayoutMk cId="4114573537" sldId="2147483680"/>
              <ac:spMk id="39" creationId="{00000000-0000-0000-0000-000000000000}"/>
            </ac:spMkLst>
          </pc:spChg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1497241396" sldId="2147483671"/>
              <pc:sldLayoutMk cId="4114573537" sldId="2147483680"/>
              <ac:spMk id="40" creationId="{00000000-0000-0000-0000-000000000000}"/>
            </ac:spMkLst>
          </pc:spChg>
        </pc:sldLayoutChg>
        <pc:sldLayoutChg chg="modSp">
          <pc:chgData name="Md. Mainuddin" userId="531e089c6c99dc92" providerId="LiveId" clId="{3C4EAF3A-15AA-4D23-85A9-504649EEDE30}" dt="2019-10-07T20:29:38.469" v="6"/>
          <pc:sldLayoutMkLst>
            <pc:docMk/>
            <pc:sldMasterMk cId="1497241396" sldId="2147483671"/>
            <pc:sldLayoutMk cId="1520639301" sldId="2147483682"/>
          </pc:sldLayoutMkLst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1497241396" sldId="2147483671"/>
              <pc:sldLayoutMk cId="1520639301" sldId="2147483682"/>
              <ac:spMk id="47" creationId="{00000000-0000-0000-0000-000000000000}"/>
            </ac:spMkLst>
          </pc:spChg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1497241396" sldId="2147483671"/>
              <pc:sldLayoutMk cId="1520639301" sldId="2147483682"/>
              <ac:spMk id="48" creationId="{00000000-0000-0000-0000-000000000000}"/>
            </ac:spMkLst>
          </pc:spChg>
        </pc:sldLayoutChg>
      </pc:sldMasterChg>
    </pc:docChg>
  </pc:docChgLst>
  <pc:docChgLst>
    <pc:chgData name="Md. Mainuddin" userId="531e089c6c99dc92" providerId="LiveId" clId="{AA24F393-A2C1-4728-BE88-02F45FF7BD89}"/>
    <pc:docChg chg="custSel addSld delSld modSld sldOrd">
      <pc:chgData name="Md. Mainuddin" userId="531e089c6c99dc92" providerId="LiveId" clId="{AA24F393-A2C1-4728-BE88-02F45FF7BD89}" dt="2019-10-16T22:02:55.014" v="2135" actId="20577"/>
      <pc:docMkLst>
        <pc:docMk/>
      </pc:docMkLst>
      <pc:sldChg chg="modSp">
        <pc:chgData name="Md. Mainuddin" userId="531e089c6c99dc92" providerId="LiveId" clId="{AA24F393-A2C1-4728-BE88-02F45FF7BD89}" dt="2019-10-15T21:31:50.818" v="14" actId="20577"/>
        <pc:sldMkLst>
          <pc:docMk/>
          <pc:sldMk cId="2302340412" sldId="269"/>
        </pc:sldMkLst>
        <pc:spChg chg="mod">
          <ac:chgData name="Md. Mainuddin" userId="531e089c6c99dc92" providerId="LiveId" clId="{AA24F393-A2C1-4728-BE88-02F45FF7BD89}" dt="2019-10-15T21:31:50.818" v="14" actId="20577"/>
          <ac:spMkLst>
            <pc:docMk/>
            <pc:sldMk cId="2302340412" sldId="269"/>
            <ac:spMk id="6" creationId="{00000000-0000-0000-0000-000000000000}"/>
          </ac:spMkLst>
        </pc:spChg>
      </pc:sldChg>
      <pc:sldChg chg="addSp delSp modSp">
        <pc:chgData name="Md. Mainuddin" userId="531e089c6c99dc92" providerId="LiveId" clId="{AA24F393-A2C1-4728-BE88-02F45FF7BD89}" dt="2019-10-15T23:16:29.124" v="1211" actId="1076"/>
        <pc:sldMkLst>
          <pc:docMk/>
          <pc:sldMk cId="2918263219" sldId="271"/>
        </pc:sldMkLst>
        <pc:spChg chg="mod">
          <ac:chgData name="Md. Mainuddin" userId="531e089c6c99dc92" providerId="LiveId" clId="{AA24F393-A2C1-4728-BE88-02F45FF7BD89}" dt="2019-10-15T23:16:29.124" v="1211" actId="1076"/>
          <ac:spMkLst>
            <pc:docMk/>
            <pc:sldMk cId="2918263219" sldId="271"/>
            <ac:spMk id="2" creationId="{00000000-0000-0000-0000-000000000000}"/>
          </ac:spMkLst>
        </pc:spChg>
        <pc:spChg chg="mod">
          <ac:chgData name="Md. Mainuddin" userId="531e089c6c99dc92" providerId="LiveId" clId="{AA24F393-A2C1-4728-BE88-02F45FF7BD89}" dt="2019-10-15T23:16:24.822" v="1210" actId="14100"/>
          <ac:spMkLst>
            <pc:docMk/>
            <pc:sldMk cId="2918263219" sldId="271"/>
            <ac:spMk id="3" creationId="{00000000-0000-0000-0000-000000000000}"/>
          </ac:spMkLst>
        </pc:spChg>
        <pc:spChg chg="add mod">
          <ac:chgData name="Md. Mainuddin" userId="531e089c6c99dc92" providerId="LiveId" clId="{AA24F393-A2C1-4728-BE88-02F45FF7BD89}" dt="2019-10-15T22:07:47.723" v="914" actId="1035"/>
          <ac:spMkLst>
            <pc:docMk/>
            <pc:sldMk cId="2918263219" sldId="271"/>
            <ac:spMk id="5" creationId="{7C705E1F-893D-42E9-85A8-D657D22D09AB}"/>
          </ac:spMkLst>
        </pc:spChg>
        <pc:spChg chg="add mod">
          <ac:chgData name="Md. Mainuddin" userId="531e089c6c99dc92" providerId="LiveId" clId="{AA24F393-A2C1-4728-BE88-02F45FF7BD89}" dt="2019-10-15T22:07:47.723" v="914" actId="1035"/>
          <ac:spMkLst>
            <pc:docMk/>
            <pc:sldMk cId="2918263219" sldId="271"/>
            <ac:spMk id="6" creationId="{34AECB10-2037-42BD-9A8D-12F2A9B64FEF}"/>
          </ac:spMkLst>
        </pc:spChg>
        <pc:spChg chg="add mod">
          <ac:chgData name="Md. Mainuddin" userId="531e089c6c99dc92" providerId="LiveId" clId="{AA24F393-A2C1-4728-BE88-02F45FF7BD89}" dt="2019-10-15T22:07:47.723" v="914" actId="1035"/>
          <ac:spMkLst>
            <pc:docMk/>
            <pc:sldMk cId="2918263219" sldId="271"/>
            <ac:spMk id="11" creationId="{E1DC31D6-6389-476A-BAF1-749698355CAF}"/>
          </ac:spMkLst>
        </pc:spChg>
        <pc:spChg chg="add mod">
          <ac:chgData name="Md. Mainuddin" userId="531e089c6c99dc92" providerId="LiveId" clId="{AA24F393-A2C1-4728-BE88-02F45FF7BD89}" dt="2019-10-15T22:07:47.723" v="914" actId="1035"/>
          <ac:spMkLst>
            <pc:docMk/>
            <pc:sldMk cId="2918263219" sldId="271"/>
            <ac:spMk id="12" creationId="{5EE60DBF-DE0B-46DA-AA07-25E0C60C2E74}"/>
          </ac:spMkLst>
        </pc:spChg>
        <pc:picChg chg="del">
          <ac:chgData name="Md. Mainuddin" userId="531e089c6c99dc92" providerId="LiveId" clId="{AA24F393-A2C1-4728-BE88-02F45FF7BD89}" dt="2019-10-15T21:34:33.285" v="34" actId="478"/>
          <ac:picMkLst>
            <pc:docMk/>
            <pc:sldMk cId="2918263219" sldId="271"/>
            <ac:picMk id="4" creationId="{BA52BEC6-5946-4FF2-918C-5B628A053264}"/>
          </ac:picMkLst>
        </pc:picChg>
        <pc:cxnChg chg="add mod">
          <ac:chgData name="Md. Mainuddin" userId="531e089c6c99dc92" providerId="LiveId" clId="{AA24F393-A2C1-4728-BE88-02F45FF7BD89}" dt="2019-10-15T22:07:47.723" v="914" actId="1035"/>
          <ac:cxnSpMkLst>
            <pc:docMk/>
            <pc:sldMk cId="2918263219" sldId="271"/>
            <ac:cxnSpMk id="8" creationId="{CDFA6DAF-BFF4-4EFF-B372-C22D8E887C55}"/>
          </ac:cxnSpMkLst>
        </pc:cxnChg>
        <pc:cxnChg chg="add mod">
          <ac:chgData name="Md. Mainuddin" userId="531e089c6c99dc92" providerId="LiveId" clId="{AA24F393-A2C1-4728-BE88-02F45FF7BD89}" dt="2019-10-15T22:07:47.723" v="914" actId="1035"/>
          <ac:cxnSpMkLst>
            <pc:docMk/>
            <pc:sldMk cId="2918263219" sldId="271"/>
            <ac:cxnSpMk id="10" creationId="{7E72B6E1-DF32-43FC-8884-D6FD2EA27A99}"/>
          </ac:cxnSpMkLst>
        </pc:cxnChg>
      </pc:sldChg>
      <pc:sldChg chg="modSp modTransition">
        <pc:chgData name="Md. Mainuddin" userId="531e089c6c99dc92" providerId="LiveId" clId="{AA24F393-A2C1-4728-BE88-02F45FF7BD89}" dt="2019-10-15T23:51:31.968" v="1527" actId="120"/>
        <pc:sldMkLst>
          <pc:docMk/>
          <pc:sldMk cId="1410524596" sldId="272"/>
        </pc:sldMkLst>
        <pc:spChg chg="mod">
          <ac:chgData name="Md. Mainuddin" userId="531e089c6c99dc92" providerId="LiveId" clId="{AA24F393-A2C1-4728-BE88-02F45FF7BD89}" dt="2019-10-15T23:51:22.713" v="1526" actId="20577"/>
          <ac:spMkLst>
            <pc:docMk/>
            <pc:sldMk cId="1410524596" sldId="272"/>
            <ac:spMk id="63" creationId="{00000000-0000-0000-0000-000000000000}"/>
          </ac:spMkLst>
        </pc:spChg>
        <pc:spChg chg="mod">
          <ac:chgData name="Md. Mainuddin" userId="531e089c6c99dc92" providerId="LiveId" clId="{AA24F393-A2C1-4728-BE88-02F45FF7BD89}" dt="2019-10-15T23:51:31.968" v="1527" actId="120"/>
          <ac:spMkLst>
            <pc:docMk/>
            <pc:sldMk cId="1410524596" sldId="272"/>
            <ac:spMk id="64" creationId="{00000000-0000-0000-0000-000000000000}"/>
          </ac:spMkLst>
        </pc:spChg>
      </pc:sldChg>
      <pc:sldChg chg="del">
        <pc:chgData name="Md. Mainuddin" userId="531e089c6c99dc92" providerId="LiveId" clId="{AA24F393-A2C1-4728-BE88-02F45FF7BD89}" dt="2019-10-15T22:09:46.073" v="923" actId="2696"/>
        <pc:sldMkLst>
          <pc:docMk/>
          <pc:sldMk cId="2079307232" sldId="274"/>
        </pc:sldMkLst>
      </pc:sldChg>
      <pc:sldChg chg="delSp modSp">
        <pc:chgData name="Md. Mainuddin" userId="531e089c6c99dc92" providerId="LiveId" clId="{AA24F393-A2C1-4728-BE88-02F45FF7BD89}" dt="2019-10-15T22:06:51.787" v="906"/>
        <pc:sldMkLst>
          <pc:docMk/>
          <pc:sldMk cId="3622247686" sldId="294"/>
        </pc:sldMkLst>
        <pc:spChg chg="mod">
          <ac:chgData name="Md. Mainuddin" userId="531e089c6c99dc92" providerId="LiveId" clId="{AA24F393-A2C1-4728-BE88-02F45FF7BD89}" dt="2019-10-15T22:04:03.254" v="610" actId="20577"/>
          <ac:spMkLst>
            <pc:docMk/>
            <pc:sldMk cId="3622247686" sldId="294"/>
            <ac:spMk id="2" creationId="{00000000-0000-0000-0000-000000000000}"/>
          </ac:spMkLst>
        </pc:spChg>
        <pc:spChg chg="mod">
          <ac:chgData name="Md. Mainuddin" userId="531e089c6c99dc92" providerId="LiveId" clId="{AA24F393-A2C1-4728-BE88-02F45FF7BD89}" dt="2019-10-15T22:06:51.787" v="906"/>
          <ac:spMkLst>
            <pc:docMk/>
            <pc:sldMk cId="3622247686" sldId="294"/>
            <ac:spMk id="3" creationId="{00000000-0000-0000-0000-000000000000}"/>
          </ac:spMkLst>
        </pc:spChg>
        <pc:graphicFrameChg chg="del">
          <ac:chgData name="Md. Mainuddin" userId="531e089c6c99dc92" providerId="LiveId" clId="{AA24F393-A2C1-4728-BE88-02F45FF7BD89}" dt="2019-10-15T22:04:08.868" v="611" actId="478"/>
          <ac:graphicFrameMkLst>
            <pc:docMk/>
            <pc:sldMk cId="3622247686" sldId="294"/>
            <ac:graphicFrameMk id="5" creationId="{392AFA7C-2382-432A-B2FC-32865F7B0C77}"/>
          </ac:graphicFrameMkLst>
        </pc:graphicFrameChg>
        <pc:picChg chg="del">
          <ac:chgData name="Md. Mainuddin" userId="531e089c6c99dc92" providerId="LiveId" clId="{AA24F393-A2C1-4728-BE88-02F45FF7BD89}" dt="2019-10-15T22:04:09.758" v="612" actId="478"/>
          <ac:picMkLst>
            <pc:docMk/>
            <pc:sldMk cId="3622247686" sldId="294"/>
            <ac:picMk id="6" creationId="{9CD9FB2C-41D0-4A4C-9E68-1BFF6C450CCC}"/>
          </ac:picMkLst>
        </pc:picChg>
      </pc:sldChg>
      <pc:sldChg chg="modSp add">
        <pc:chgData name="Md. Mainuddin" userId="531e089c6c99dc92" providerId="LiveId" clId="{AA24F393-A2C1-4728-BE88-02F45FF7BD89}" dt="2019-10-15T23:06:32.296" v="1191"/>
        <pc:sldMkLst>
          <pc:docMk/>
          <pc:sldMk cId="70469283" sldId="295"/>
        </pc:sldMkLst>
        <pc:spChg chg="mod">
          <ac:chgData name="Md. Mainuddin" userId="531e089c6c99dc92" providerId="LiveId" clId="{AA24F393-A2C1-4728-BE88-02F45FF7BD89}" dt="2019-10-15T22:50:11.931" v="1190" actId="20577"/>
          <ac:spMkLst>
            <pc:docMk/>
            <pc:sldMk cId="70469283" sldId="295"/>
            <ac:spMk id="2" creationId="{00000000-0000-0000-0000-000000000000}"/>
          </ac:spMkLst>
        </pc:spChg>
        <pc:spChg chg="mod">
          <ac:chgData name="Md. Mainuddin" userId="531e089c6c99dc92" providerId="LiveId" clId="{AA24F393-A2C1-4728-BE88-02F45FF7BD89}" dt="2019-10-15T23:06:32.296" v="1191"/>
          <ac:spMkLst>
            <pc:docMk/>
            <pc:sldMk cId="70469283" sldId="295"/>
            <ac:spMk id="3" creationId="{00000000-0000-0000-0000-000000000000}"/>
          </ac:spMkLst>
        </pc:spChg>
      </pc:sldChg>
      <pc:sldChg chg="del">
        <pc:chgData name="Md. Mainuddin" userId="531e089c6c99dc92" providerId="LiveId" clId="{AA24F393-A2C1-4728-BE88-02F45FF7BD89}" dt="2019-10-15T22:09:46.046" v="916" actId="2696"/>
        <pc:sldMkLst>
          <pc:docMk/>
          <pc:sldMk cId="3329549208" sldId="295"/>
        </pc:sldMkLst>
      </pc:sldChg>
      <pc:sldChg chg="addSp delSp modSp add ord">
        <pc:chgData name="Md. Mainuddin" userId="531e089c6c99dc92" providerId="LiveId" clId="{AA24F393-A2C1-4728-BE88-02F45FF7BD89}" dt="2019-10-15T23:15:45.912" v="1208"/>
        <pc:sldMkLst>
          <pc:docMk/>
          <pc:sldMk cId="3470652082" sldId="296"/>
        </pc:sldMkLst>
        <pc:spChg chg="del mod">
          <ac:chgData name="Md. Mainuddin" userId="531e089c6c99dc92" providerId="LiveId" clId="{AA24F393-A2C1-4728-BE88-02F45FF7BD89}" dt="2019-10-15T23:07:23.093" v="1198" actId="478"/>
          <ac:spMkLst>
            <pc:docMk/>
            <pc:sldMk cId="3470652082" sldId="296"/>
            <ac:spMk id="3" creationId="{00000000-0000-0000-0000-000000000000}"/>
          </ac:spMkLst>
        </pc:spChg>
        <pc:spChg chg="add mod">
          <ac:chgData name="Md. Mainuddin" userId="531e089c6c99dc92" providerId="LiveId" clId="{AA24F393-A2C1-4728-BE88-02F45FF7BD89}" dt="2019-10-15T23:07:54.681" v="1207" actId="404"/>
          <ac:spMkLst>
            <pc:docMk/>
            <pc:sldMk cId="3470652082" sldId="296"/>
            <ac:spMk id="5" creationId="{6298FD4B-6D62-4CF4-A685-75208BC254FF}"/>
          </ac:spMkLst>
        </pc:spChg>
        <pc:picChg chg="add mod">
          <ac:chgData name="Md. Mainuddin" userId="531e089c6c99dc92" providerId="LiveId" clId="{AA24F393-A2C1-4728-BE88-02F45FF7BD89}" dt="2019-10-15T23:07:32.838" v="1200" actId="1076"/>
          <ac:picMkLst>
            <pc:docMk/>
            <pc:sldMk cId="3470652082" sldId="296"/>
            <ac:picMk id="1026" creationId="{A2EA82D1-4AF8-4EF7-A0C7-ACB9D86AEF22}"/>
          </ac:picMkLst>
        </pc:picChg>
      </pc:sldChg>
      <pc:sldChg chg="del">
        <pc:chgData name="Md. Mainuddin" userId="531e089c6c99dc92" providerId="LiveId" clId="{AA24F393-A2C1-4728-BE88-02F45FF7BD89}" dt="2019-10-15T22:09:46.050" v="917" actId="2696"/>
        <pc:sldMkLst>
          <pc:docMk/>
          <pc:sldMk cId="3540822604" sldId="296"/>
        </pc:sldMkLst>
      </pc:sldChg>
      <pc:sldChg chg="del">
        <pc:chgData name="Md. Mainuddin" userId="531e089c6c99dc92" providerId="LiveId" clId="{AA24F393-A2C1-4728-BE88-02F45FF7BD89}" dt="2019-10-15T22:09:46.054" v="918" actId="2696"/>
        <pc:sldMkLst>
          <pc:docMk/>
          <pc:sldMk cId="352967144" sldId="297"/>
        </pc:sldMkLst>
      </pc:sldChg>
      <pc:sldChg chg="modSp add">
        <pc:chgData name="Md. Mainuddin" userId="531e089c6c99dc92" providerId="LiveId" clId="{AA24F393-A2C1-4728-BE88-02F45FF7BD89}" dt="2019-10-15T23:19:58.253" v="1246" actId="20577"/>
        <pc:sldMkLst>
          <pc:docMk/>
          <pc:sldMk cId="3112516084" sldId="297"/>
        </pc:sldMkLst>
        <pc:spChg chg="mod">
          <ac:chgData name="Md. Mainuddin" userId="531e089c6c99dc92" providerId="LiveId" clId="{AA24F393-A2C1-4728-BE88-02F45FF7BD89}" dt="2019-10-15T23:19:46.492" v="1242" actId="20577"/>
          <ac:spMkLst>
            <pc:docMk/>
            <pc:sldMk cId="3112516084" sldId="297"/>
            <ac:spMk id="2" creationId="{00000000-0000-0000-0000-000000000000}"/>
          </ac:spMkLst>
        </pc:spChg>
        <pc:spChg chg="mod">
          <ac:chgData name="Md. Mainuddin" userId="531e089c6c99dc92" providerId="LiveId" clId="{AA24F393-A2C1-4728-BE88-02F45FF7BD89}" dt="2019-10-15T23:19:58.253" v="1246" actId="20577"/>
          <ac:spMkLst>
            <pc:docMk/>
            <pc:sldMk cId="3112516084" sldId="297"/>
            <ac:spMk id="3" creationId="{00000000-0000-0000-0000-000000000000}"/>
          </ac:spMkLst>
        </pc:spChg>
      </pc:sldChg>
      <pc:sldChg chg="del">
        <pc:chgData name="Md. Mainuddin" userId="531e089c6c99dc92" providerId="LiveId" clId="{AA24F393-A2C1-4728-BE88-02F45FF7BD89}" dt="2019-10-15T22:09:46.059" v="919" actId="2696"/>
        <pc:sldMkLst>
          <pc:docMk/>
          <pc:sldMk cId="1375381713" sldId="298"/>
        </pc:sldMkLst>
      </pc:sldChg>
      <pc:sldChg chg="addSp delSp modSp add">
        <pc:chgData name="Md. Mainuddin" userId="531e089c6c99dc92" providerId="LiveId" clId="{AA24F393-A2C1-4728-BE88-02F45FF7BD89}" dt="2019-10-15T23:24:36.859" v="1256" actId="1076"/>
        <pc:sldMkLst>
          <pc:docMk/>
          <pc:sldMk cId="2873090810" sldId="298"/>
        </pc:sldMkLst>
        <pc:spChg chg="del">
          <ac:chgData name="Md. Mainuddin" userId="531e089c6c99dc92" providerId="LiveId" clId="{AA24F393-A2C1-4728-BE88-02F45FF7BD89}" dt="2019-10-15T23:22:59.269" v="1248" actId="478"/>
          <ac:spMkLst>
            <pc:docMk/>
            <pc:sldMk cId="2873090810" sldId="298"/>
            <ac:spMk id="3" creationId="{00000000-0000-0000-0000-000000000000}"/>
          </ac:spMkLst>
        </pc:spChg>
        <pc:spChg chg="add del mod">
          <ac:chgData name="Md. Mainuddin" userId="531e089c6c99dc92" providerId="LiveId" clId="{AA24F393-A2C1-4728-BE88-02F45FF7BD89}" dt="2019-10-15T23:23:03.041" v="1249" actId="478"/>
          <ac:spMkLst>
            <pc:docMk/>
            <pc:sldMk cId="2873090810" sldId="298"/>
            <ac:spMk id="5" creationId="{13C5B714-35FF-4021-8CF9-EF3305669FCC}"/>
          </ac:spMkLst>
        </pc:spChg>
        <pc:picChg chg="add del mod">
          <ac:chgData name="Md. Mainuddin" userId="531e089c6c99dc92" providerId="LiveId" clId="{AA24F393-A2C1-4728-BE88-02F45FF7BD89}" dt="2019-10-15T23:24:30.687" v="1253" actId="478"/>
          <ac:picMkLst>
            <pc:docMk/>
            <pc:sldMk cId="2873090810" sldId="298"/>
            <ac:picMk id="6" creationId="{F1CBF66B-D68F-4996-A635-D3F2367314CE}"/>
          </ac:picMkLst>
        </pc:picChg>
        <pc:picChg chg="add mod">
          <ac:chgData name="Md. Mainuddin" userId="531e089c6c99dc92" providerId="LiveId" clId="{AA24F393-A2C1-4728-BE88-02F45FF7BD89}" dt="2019-10-15T23:24:36.859" v="1256" actId="1076"/>
          <ac:picMkLst>
            <pc:docMk/>
            <pc:sldMk cId="2873090810" sldId="298"/>
            <ac:picMk id="7" creationId="{365ADA69-7DA6-4871-800C-A8448AF44A77}"/>
          </ac:picMkLst>
        </pc:picChg>
      </pc:sldChg>
      <pc:sldChg chg="modSp add ord">
        <pc:chgData name="Md. Mainuddin" userId="531e089c6c99dc92" providerId="LiveId" clId="{AA24F393-A2C1-4728-BE88-02F45FF7BD89}" dt="2019-10-15T23:34:24.001" v="1290" actId="2711"/>
        <pc:sldMkLst>
          <pc:docMk/>
          <pc:sldMk cId="1064996908" sldId="299"/>
        </pc:sldMkLst>
        <pc:spChg chg="mod">
          <ac:chgData name="Md. Mainuddin" userId="531e089c6c99dc92" providerId="LiveId" clId="{AA24F393-A2C1-4728-BE88-02F45FF7BD89}" dt="2019-10-15T23:33:49.240" v="1279" actId="20577"/>
          <ac:spMkLst>
            <pc:docMk/>
            <pc:sldMk cId="1064996908" sldId="299"/>
            <ac:spMk id="2" creationId="{00000000-0000-0000-0000-000000000000}"/>
          </ac:spMkLst>
        </pc:spChg>
        <pc:spChg chg="mod">
          <ac:chgData name="Md. Mainuddin" userId="531e089c6c99dc92" providerId="LiveId" clId="{AA24F393-A2C1-4728-BE88-02F45FF7BD89}" dt="2019-10-15T23:34:24.001" v="1290" actId="2711"/>
          <ac:spMkLst>
            <pc:docMk/>
            <pc:sldMk cId="1064996908" sldId="299"/>
            <ac:spMk id="3" creationId="{00000000-0000-0000-0000-000000000000}"/>
          </ac:spMkLst>
        </pc:spChg>
      </pc:sldChg>
      <pc:sldChg chg="del">
        <pc:chgData name="Md. Mainuddin" userId="531e089c6c99dc92" providerId="LiveId" clId="{AA24F393-A2C1-4728-BE88-02F45FF7BD89}" dt="2019-10-15T22:09:46.064" v="920" actId="2696"/>
        <pc:sldMkLst>
          <pc:docMk/>
          <pc:sldMk cId="4098045754" sldId="299"/>
        </pc:sldMkLst>
      </pc:sldChg>
      <pc:sldChg chg="del">
        <pc:chgData name="Md. Mainuddin" userId="531e089c6c99dc92" providerId="LiveId" clId="{AA24F393-A2C1-4728-BE88-02F45FF7BD89}" dt="2019-10-15T22:09:46.067" v="921" actId="2696"/>
        <pc:sldMkLst>
          <pc:docMk/>
          <pc:sldMk cId="3328109033" sldId="300"/>
        </pc:sldMkLst>
      </pc:sldChg>
      <pc:sldChg chg="addSp delSp modSp add">
        <pc:chgData name="Md. Mainuddin" userId="531e089c6c99dc92" providerId="LiveId" clId="{AA24F393-A2C1-4728-BE88-02F45FF7BD89}" dt="2019-10-15T23:36:29.147" v="1310" actId="14734"/>
        <pc:sldMkLst>
          <pc:docMk/>
          <pc:sldMk cId="3813515371" sldId="300"/>
        </pc:sldMkLst>
        <pc:spChg chg="mod">
          <ac:chgData name="Md. Mainuddin" userId="531e089c6c99dc92" providerId="LiveId" clId="{AA24F393-A2C1-4728-BE88-02F45FF7BD89}" dt="2019-10-15T23:36:00.227" v="1306" actId="1076"/>
          <ac:spMkLst>
            <pc:docMk/>
            <pc:sldMk cId="3813515371" sldId="300"/>
            <ac:spMk id="2" creationId="{00000000-0000-0000-0000-000000000000}"/>
          </ac:spMkLst>
        </pc:spChg>
        <pc:spChg chg="del mod">
          <ac:chgData name="Md. Mainuddin" userId="531e089c6c99dc92" providerId="LiveId" clId="{AA24F393-A2C1-4728-BE88-02F45FF7BD89}" dt="2019-10-15T23:34:57.323" v="1295" actId="478"/>
          <ac:spMkLst>
            <pc:docMk/>
            <pc:sldMk cId="3813515371" sldId="300"/>
            <ac:spMk id="3" creationId="{00000000-0000-0000-0000-000000000000}"/>
          </ac:spMkLst>
        </pc:spChg>
        <pc:graphicFrameChg chg="add mod modGraphic">
          <ac:chgData name="Md. Mainuddin" userId="531e089c6c99dc92" providerId="LiveId" clId="{AA24F393-A2C1-4728-BE88-02F45FF7BD89}" dt="2019-10-15T23:36:29.147" v="1310" actId="14734"/>
          <ac:graphicFrameMkLst>
            <pc:docMk/>
            <pc:sldMk cId="3813515371" sldId="300"/>
            <ac:graphicFrameMk id="4" creationId="{730B4648-2B94-498E-B699-440B4EB882C6}"/>
          </ac:graphicFrameMkLst>
        </pc:graphicFrameChg>
      </pc:sldChg>
      <pc:sldChg chg="del">
        <pc:chgData name="Md. Mainuddin" userId="531e089c6c99dc92" providerId="LiveId" clId="{AA24F393-A2C1-4728-BE88-02F45FF7BD89}" dt="2019-10-15T22:09:46.070" v="922" actId="2696"/>
        <pc:sldMkLst>
          <pc:docMk/>
          <pc:sldMk cId="2764107060" sldId="301"/>
        </pc:sldMkLst>
      </pc:sldChg>
      <pc:sldChg chg="addSp delSp modSp add">
        <pc:chgData name="Md. Mainuddin" userId="531e089c6c99dc92" providerId="LiveId" clId="{AA24F393-A2C1-4728-BE88-02F45FF7BD89}" dt="2019-10-15T23:39:31.597" v="1372" actId="1076"/>
        <pc:sldMkLst>
          <pc:docMk/>
          <pc:sldMk cId="3660676528" sldId="301"/>
        </pc:sldMkLst>
        <pc:spChg chg="mod">
          <ac:chgData name="Md. Mainuddin" userId="531e089c6c99dc92" providerId="LiveId" clId="{AA24F393-A2C1-4728-BE88-02F45FF7BD89}" dt="2019-10-15T23:39:31.597" v="1372" actId="1076"/>
          <ac:spMkLst>
            <pc:docMk/>
            <pc:sldMk cId="3660676528" sldId="301"/>
            <ac:spMk id="2" creationId="{00000000-0000-0000-0000-000000000000}"/>
          </ac:spMkLst>
        </pc:spChg>
        <pc:spChg chg="add mod">
          <ac:chgData name="Md. Mainuddin" userId="531e089c6c99dc92" providerId="LiveId" clId="{AA24F393-A2C1-4728-BE88-02F45FF7BD89}" dt="2019-10-15T23:38:30.050" v="1359"/>
          <ac:spMkLst>
            <pc:docMk/>
            <pc:sldMk cId="3660676528" sldId="301"/>
            <ac:spMk id="5" creationId="{A8664117-88E2-45A9-AFC2-978280C07128}"/>
          </ac:spMkLst>
        </pc:spChg>
        <pc:spChg chg="add mod">
          <ac:chgData name="Md. Mainuddin" userId="531e089c6c99dc92" providerId="LiveId" clId="{AA24F393-A2C1-4728-BE88-02F45FF7BD89}" dt="2019-10-15T23:37:39.998" v="1315" actId="1076"/>
          <ac:spMkLst>
            <pc:docMk/>
            <pc:sldMk cId="3660676528" sldId="301"/>
            <ac:spMk id="6" creationId="{DC27A9A9-B53B-497C-89A1-D0ECC182415E}"/>
          </ac:spMkLst>
        </pc:spChg>
        <pc:spChg chg="add mod">
          <ac:chgData name="Md. Mainuddin" userId="531e089c6c99dc92" providerId="LiveId" clId="{AA24F393-A2C1-4728-BE88-02F45FF7BD89}" dt="2019-10-15T23:37:59.888" v="1352" actId="6549"/>
          <ac:spMkLst>
            <pc:docMk/>
            <pc:sldMk cId="3660676528" sldId="301"/>
            <ac:spMk id="7" creationId="{7944432B-8D68-454A-8D87-0E36B06A62F3}"/>
          </ac:spMkLst>
        </pc:spChg>
        <pc:spChg chg="add mod">
          <ac:chgData name="Md. Mainuddin" userId="531e089c6c99dc92" providerId="LiveId" clId="{AA24F393-A2C1-4728-BE88-02F45FF7BD89}" dt="2019-10-15T23:37:47.180" v="1329" actId="20577"/>
          <ac:spMkLst>
            <pc:docMk/>
            <pc:sldMk cId="3660676528" sldId="301"/>
            <ac:spMk id="8" creationId="{AF755997-44A3-40D0-BE08-E78ACE1CD6AD}"/>
          </ac:spMkLst>
        </pc:spChg>
        <pc:spChg chg="add mod">
          <ac:chgData name="Md. Mainuddin" userId="531e089c6c99dc92" providerId="LiveId" clId="{AA24F393-A2C1-4728-BE88-02F45FF7BD89}" dt="2019-10-15T23:37:39.998" v="1315" actId="1076"/>
          <ac:spMkLst>
            <pc:docMk/>
            <pc:sldMk cId="3660676528" sldId="301"/>
            <ac:spMk id="9" creationId="{99162CE5-2296-4324-92BE-37D70B578435}"/>
          </ac:spMkLst>
        </pc:spChg>
        <pc:spChg chg="add mod">
          <ac:chgData name="Md. Mainuddin" userId="531e089c6c99dc92" providerId="LiveId" clId="{AA24F393-A2C1-4728-BE88-02F45FF7BD89}" dt="2019-10-15T23:37:39.998" v="1315" actId="1076"/>
          <ac:spMkLst>
            <pc:docMk/>
            <pc:sldMk cId="3660676528" sldId="301"/>
            <ac:spMk id="10" creationId="{BE538C7C-FAFC-4224-B619-F1B6A42BD508}"/>
          </ac:spMkLst>
        </pc:spChg>
        <pc:spChg chg="add mod">
          <ac:chgData name="Md. Mainuddin" userId="531e089c6c99dc92" providerId="LiveId" clId="{AA24F393-A2C1-4728-BE88-02F45FF7BD89}" dt="2019-10-15T23:37:39.998" v="1315" actId="1076"/>
          <ac:spMkLst>
            <pc:docMk/>
            <pc:sldMk cId="3660676528" sldId="301"/>
            <ac:spMk id="11" creationId="{CAFEAA90-36EF-47CF-8C36-677593862082}"/>
          </ac:spMkLst>
        </pc:spChg>
        <pc:graphicFrameChg chg="del modGraphic">
          <ac:chgData name="Md. Mainuddin" userId="531e089c6c99dc92" providerId="LiveId" clId="{AA24F393-A2C1-4728-BE88-02F45FF7BD89}" dt="2019-10-15T23:37:34.228" v="1313" actId="478"/>
          <ac:graphicFrameMkLst>
            <pc:docMk/>
            <pc:sldMk cId="3660676528" sldId="301"/>
            <ac:graphicFrameMk id="4" creationId="{730B4648-2B94-498E-B699-440B4EB882C6}"/>
          </ac:graphicFrameMkLst>
        </pc:graphicFrameChg>
      </pc:sldChg>
      <pc:sldChg chg="modSp add ord">
        <pc:chgData name="Md. Mainuddin" userId="531e089c6c99dc92" providerId="LiveId" clId="{AA24F393-A2C1-4728-BE88-02F45FF7BD89}" dt="2019-10-15T23:41:12.808" v="1408" actId="20577"/>
        <pc:sldMkLst>
          <pc:docMk/>
          <pc:sldMk cId="2717022123" sldId="302"/>
        </pc:sldMkLst>
        <pc:spChg chg="mod">
          <ac:chgData name="Md. Mainuddin" userId="531e089c6c99dc92" providerId="LiveId" clId="{AA24F393-A2C1-4728-BE88-02F45FF7BD89}" dt="2019-10-15T23:41:12.808" v="1408" actId="20577"/>
          <ac:spMkLst>
            <pc:docMk/>
            <pc:sldMk cId="2717022123" sldId="302"/>
            <ac:spMk id="2" creationId="{00000000-0000-0000-0000-000000000000}"/>
          </ac:spMkLst>
        </pc:spChg>
        <pc:spChg chg="mod">
          <ac:chgData name="Md. Mainuddin" userId="531e089c6c99dc92" providerId="LiveId" clId="{AA24F393-A2C1-4728-BE88-02F45FF7BD89}" dt="2019-10-15T23:40:50.749" v="1393" actId="6549"/>
          <ac:spMkLst>
            <pc:docMk/>
            <pc:sldMk cId="2717022123" sldId="302"/>
            <ac:spMk id="3" creationId="{00000000-0000-0000-0000-000000000000}"/>
          </ac:spMkLst>
        </pc:spChg>
      </pc:sldChg>
      <pc:sldChg chg="del">
        <pc:chgData name="Md. Mainuddin" userId="531e089c6c99dc92" providerId="LiveId" clId="{AA24F393-A2C1-4728-BE88-02F45FF7BD89}" dt="2019-10-15T22:09:46.076" v="924" actId="2696"/>
        <pc:sldMkLst>
          <pc:docMk/>
          <pc:sldMk cId="3904587646" sldId="302"/>
        </pc:sldMkLst>
      </pc:sldChg>
      <pc:sldChg chg="addSp delSp modSp add">
        <pc:chgData name="Md. Mainuddin" userId="531e089c6c99dc92" providerId="LiveId" clId="{AA24F393-A2C1-4728-BE88-02F45FF7BD89}" dt="2019-10-16T21:37:39.424" v="2115" actId="20577"/>
        <pc:sldMkLst>
          <pc:docMk/>
          <pc:sldMk cId="801799467" sldId="303"/>
        </pc:sldMkLst>
        <pc:spChg chg="del">
          <ac:chgData name="Md. Mainuddin" userId="531e089c6c99dc92" providerId="LiveId" clId="{AA24F393-A2C1-4728-BE88-02F45FF7BD89}" dt="2019-10-15T23:41:59.112" v="1410" actId="478"/>
          <ac:spMkLst>
            <pc:docMk/>
            <pc:sldMk cId="801799467" sldId="303"/>
            <ac:spMk id="3" creationId="{00000000-0000-0000-0000-000000000000}"/>
          </ac:spMkLst>
        </pc:spChg>
        <pc:spChg chg="add del mod">
          <ac:chgData name="Md. Mainuddin" userId="531e089c6c99dc92" providerId="LiveId" clId="{AA24F393-A2C1-4728-BE88-02F45FF7BD89}" dt="2019-10-15T23:42:01.595" v="1411" actId="478"/>
          <ac:spMkLst>
            <pc:docMk/>
            <pc:sldMk cId="801799467" sldId="303"/>
            <ac:spMk id="5" creationId="{0826E72A-8D19-4EFB-9BD2-90B31071CF47}"/>
          </ac:spMkLst>
        </pc:spChg>
        <pc:spChg chg="add mod">
          <ac:chgData name="Md. Mainuddin" userId="531e089c6c99dc92" providerId="LiveId" clId="{AA24F393-A2C1-4728-BE88-02F45FF7BD89}" dt="2019-10-16T21:37:39.424" v="2115" actId="20577"/>
          <ac:spMkLst>
            <pc:docMk/>
            <pc:sldMk cId="801799467" sldId="303"/>
            <ac:spMk id="6" creationId="{632AC156-21D4-4CBD-BBF2-C2239CE9158E}"/>
          </ac:spMkLst>
        </pc:spChg>
        <pc:spChg chg="add mod">
          <ac:chgData name="Md. Mainuddin" userId="531e089c6c99dc92" providerId="LiveId" clId="{AA24F393-A2C1-4728-BE88-02F45FF7BD89}" dt="2019-10-15T23:42:54.746" v="1419" actId="404"/>
          <ac:spMkLst>
            <pc:docMk/>
            <pc:sldMk cId="801799467" sldId="303"/>
            <ac:spMk id="7" creationId="{543BD974-0FD8-4CBC-8EBE-C725CF368B72}"/>
          </ac:spMkLst>
        </pc:spChg>
        <pc:spChg chg="add mod">
          <ac:chgData name="Md. Mainuddin" userId="531e089c6c99dc92" providerId="LiveId" clId="{AA24F393-A2C1-4728-BE88-02F45FF7BD89}" dt="2019-10-15T23:43:25.429" v="1425" actId="14100"/>
          <ac:spMkLst>
            <pc:docMk/>
            <pc:sldMk cId="801799467" sldId="303"/>
            <ac:spMk id="8" creationId="{AC443169-5BDC-4318-A908-DFD1E2DE4B9D}"/>
          </ac:spMkLst>
        </pc:spChg>
      </pc:sldChg>
      <pc:sldChg chg="del">
        <pc:chgData name="Md. Mainuddin" userId="531e089c6c99dc92" providerId="LiveId" clId="{AA24F393-A2C1-4728-BE88-02F45FF7BD89}" dt="2019-10-15T22:09:46.079" v="925" actId="2696"/>
        <pc:sldMkLst>
          <pc:docMk/>
          <pc:sldMk cId="1695180841" sldId="303"/>
        </pc:sldMkLst>
      </pc:sldChg>
      <pc:sldChg chg="addSp delSp modSp add">
        <pc:chgData name="Md. Mainuddin" userId="531e089c6c99dc92" providerId="LiveId" clId="{AA24F393-A2C1-4728-BE88-02F45FF7BD89}" dt="2019-10-15T23:44:38.936" v="1442" actId="2711"/>
        <pc:sldMkLst>
          <pc:docMk/>
          <pc:sldMk cId="1493215909" sldId="304"/>
        </pc:sldMkLst>
        <pc:spChg chg="mod">
          <ac:chgData name="Md. Mainuddin" userId="531e089c6c99dc92" providerId="LiveId" clId="{AA24F393-A2C1-4728-BE88-02F45FF7BD89}" dt="2019-10-15T23:44:25.037" v="1441" actId="20577"/>
          <ac:spMkLst>
            <pc:docMk/>
            <pc:sldMk cId="1493215909" sldId="304"/>
            <ac:spMk id="2" creationId="{00000000-0000-0000-0000-000000000000}"/>
          </ac:spMkLst>
        </pc:spChg>
        <pc:spChg chg="add del mod">
          <ac:chgData name="Md. Mainuddin" userId="531e089c6c99dc92" providerId="LiveId" clId="{AA24F393-A2C1-4728-BE88-02F45FF7BD89}" dt="2019-10-15T23:43:57.140" v="1428" actId="478"/>
          <ac:spMkLst>
            <pc:docMk/>
            <pc:sldMk cId="1493215909" sldId="304"/>
            <ac:spMk id="3" creationId="{CD756001-F2E5-4EAC-B1A3-E4B36B55BD55}"/>
          </ac:spMkLst>
        </pc:spChg>
        <pc:spChg chg="del">
          <ac:chgData name="Md. Mainuddin" userId="531e089c6c99dc92" providerId="LiveId" clId="{AA24F393-A2C1-4728-BE88-02F45FF7BD89}" dt="2019-10-15T23:43:54.651" v="1427" actId="478"/>
          <ac:spMkLst>
            <pc:docMk/>
            <pc:sldMk cId="1493215909" sldId="304"/>
            <ac:spMk id="6" creationId="{632AC156-21D4-4CBD-BBF2-C2239CE9158E}"/>
          </ac:spMkLst>
        </pc:spChg>
        <pc:spChg chg="del">
          <ac:chgData name="Md. Mainuddin" userId="531e089c6c99dc92" providerId="LiveId" clId="{AA24F393-A2C1-4728-BE88-02F45FF7BD89}" dt="2019-10-15T23:43:54.651" v="1427" actId="478"/>
          <ac:spMkLst>
            <pc:docMk/>
            <pc:sldMk cId="1493215909" sldId="304"/>
            <ac:spMk id="7" creationId="{543BD974-0FD8-4CBC-8EBE-C725CF368B72}"/>
          </ac:spMkLst>
        </pc:spChg>
        <pc:spChg chg="del">
          <ac:chgData name="Md. Mainuddin" userId="531e089c6c99dc92" providerId="LiveId" clId="{AA24F393-A2C1-4728-BE88-02F45FF7BD89}" dt="2019-10-15T23:43:54.651" v="1427" actId="478"/>
          <ac:spMkLst>
            <pc:docMk/>
            <pc:sldMk cId="1493215909" sldId="304"/>
            <ac:spMk id="8" creationId="{AC443169-5BDC-4318-A908-DFD1E2DE4B9D}"/>
          </ac:spMkLst>
        </pc:spChg>
        <pc:spChg chg="add mod">
          <ac:chgData name="Md. Mainuddin" userId="531e089c6c99dc92" providerId="LiveId" clId="{AA24F393-A2C1-4728-BE88-02F45FF7BD89}" dt="2019-10-15T23:44:04.020" v="1430" actId="1076"/>
          <ac:spMkLst>
            <pc:docMk/>
            <pc:sldMk cId="1493215909" sldId="304"/>
            <ac:spMk id="9" creationId="{F4A2F30F-3857-43F2-A17F-0C9AA5C52A33}"/>
          </ac:spMkLst>
        </pc:spChg>
        <pc:spChg chg="add mod">
          <ac:chgData name="Md. Mainuddin" userId="531e089c6c99dc92" providerId="LiveId" clId="{AA24F393-A2C1-4728-BE88-02F45FF7BD89}" dt="2019-10-15T23:44:21.588" v="1434" actId="14100"/>
          <ac:spMkLst>
            <pc:docMk/>
            <pc:sldMk cId="1493215909" sldId="304"/>
            <ac:spMk id="10" creationId="{48A0407D-2BB7-40A4-9ED3-DC43537C50C0}"/>
          </ac:spMkLst>
        </pc:spChg>
        <pc:spChg chg="add mod">
          <ac:chgData name="Md. Mainuddin" userId="531e089c6c99dc92" providerId="LiveId" clId="{AA24F393-A2C1-4728-BE88-02F45FF7BD89}" dt="2019-10-15T23:44:38.936" v="1442" actId="2711"/>
          <ac:spMkLst>
            <pc:docMk/>
            <pc:sldMk cId="1493215909" sldId="304"/>
            <ac:spMk id="11" creationId="{5B326A77-32D9-42FA-936D-62DB6C4206F6}"/>
          </ac:spMkLst>
        </pc:spChg>
      </pc:sldChg>
      <pc:sldChg chg="del">
        <pc:chgData name="Md. Mainuddin" userId="531e089c6c99dc92" providerId="LiveId" clId="{AA24F393-A2C1-4728-BE88-02F45FF7BD89}" dt="2019-10-15T22:09:46.082" v="926" actId="2696"/>
        <pc:sldMkLst>
          <pc:docMk/>
          <pc:sldMk cId="3773335020" sldId="304"/>
        </pc:sldMkLst>
      </pc:sldChg>
      <pc:sldChg chg="addSp delSp modSp add">
        <pc:chgData name="Md. Mainuddin" userId="531e089c6c99dc92" providerId="LiveId" clId="{AA24F393-A2C1-4728-BE88-02F45FF7BD89}" dt="2019-10-15T23:46:03.702" v="1471" actId="6549"/>
        <pc:sldMkLst>
          <pc:docMk/>
          <pc:sldMk cId="2422785807" sldId="305"/>
        </pc:sldMkLst>
        <pc:spChg chg="mod">
          <ac:chgData name="Md. Mainuddin" userId="531e089c6c99dc92" providerId="LiveId" clId="{AA24F393-A2C1-4728-BE88-02F45FF7BD89}" dt="2019-10-15T23:46:03.702" v="1471" actId="6549"/>
          <ac:spMkLst>
            <pc:docMk/>
            <pc:sldMk cId="2422785807" sldId="305"/>
            <ac:spMk id="2" creationId="{00000000-0000-0000-0000-000000000000}"/>
          </ac:spMkLst>
        </pc:spChg>
        <pc:spChg chg="add mod">
          <ac:chgData name="Md. Mainuddin" userId="531e089c6c99dc92" providerId="LiveId" clId="{AA24F393-A2C1-4728-BE88-02F45FF7BD89}" dt="2019-10-15T23:45:40.197" v="1448" actId="1076"/>
          <ac:spMkLst>
            <pc:docMk/>
            <pc:sldMk cId="2422785807" sldId="305"/>
            <ac:spMk id="6" creationId="{8FD79E07-0AEA-4664-9348-484B99965D50}"/>
          </ac:spMkLst>
        </pc:spChg>
        <pc:spChg chg="add mod">
          <ac:chgData name="Md. Mainuddin" userId="531e089c6c99dc92" providerId="LiveId" clId="{AA24F393-A2C1-4728-BE88-02F45FF7BD89}" dt="2019-10-15T23:45:44.811" v="1449" actId="14100"/>
          <ac:spMkLst>
            <pc:docMk/>
            <pc:sldMk cId="2422785807" sldId="305"/>
            <ac:spMk id="7" creationId="{CFBF5A1F-58F7-45FB-B0B1-2E61F99D2CF5}"/>
          </ac:spMkLst>
        </pc:spChg>
        <pc:spChg chg="del">
          <ac:chgData name="Md. Mainuddin" userId="531e089c6c99dc92" providerId="LiveId" clId="{AA24F393-A2C1-4728-BE88-02F45FF7BD89}" dt="2019-10-15T23:45:28.674" v="1445" actId="478"/>
          <ac:spMkLst>
            <pc:docMk/>
            <pc:sldMk cId="2422785807" sldId="305"/>
            <ac:spMk id="9" creationId="{F4A2F30F-3857-43F2-A17F-0C9AA5C52A33}"/>
          </ac:spMkLst>
        </pc:spChg>
        <pc:spChg chg="del mod">
          <ac:chgData name="Md. Mainuddin" userId="531e089c6c99dc92" providerId="LiveId" clId="{AA24F393-A2C1-4728-BE88-02F45FF7BD89}" dt="2019-10-15T23:45:28.674" v="1445" actId="478"/>
          <ac:spMkLst>
            <pc:docMk/>
            <pc:sldMk cId="2422785807" sldId="305"/>
            <ac:spMk id="10" creationId="{48A0407D-2BB7-40A4-9ED3-DC43537C50C0}"/>
          </ac:spMkLst>
        </pc:spChg>
        <pc:spChg chg="del">
          <ac:chgData name="Md. Mainuddin" userId="531e089c6c99dc92" providerId="LiveId" clId="{AA24F393-A2C1-4728-BE88-02F45FF7BD89}" dt="2019-10-15T23:45:28.674" v="1445" actId="478"/>
          <ac:spMkLst>
            <pc:docMk/>
            <pc:sldMk cId="2422785807" sldId="305"/>
            <ac:spMk id="11" creationId="{5B326A77-32D9-42FA-936D-62DB6C4206F6}"/>
          </ac:spMkLst>
        </pc:spChg>
      </pc:sldChg>
      <pc:sldChg chg="del">
        <pc:chgData name="Md. Mainuddin" userId="531e089c6c99dc92" providerId="LiveId" clId="{AA24F393-A2C1-4728-BE88-02F45FF7BD89}" dt="2019-10-15T22:09:46.086" v="927" actId="2696"/>
        <pc:sldMkLst>
          <pc:docMk/>
          <pc:sldMk cId="3277512785" sldId="305"/>
        </pc:sldMkLst>
      </pc:sldChg>
      <pc:sldChg chg="addSp delSp modSp add">
        <pc:chgData name="Md. Mainuddin" userId="531e089c6c99dc92" providerId="LiveId" clId="{AA24F393-A2C1-4728-BE88-02F45FF7BD89}" dt="2019-10-15T23:50:21.045" v="1512" actId="207"/>
        <pc:sldMkLst>
          <pc:docMk/>
          <pc:sldMk cId="581170826" sldId="306"/>
        </pc:sldMkLst>
        <pc:spChg chg="mod">
          <ac:chgData name="Md. Mainuddin" userId="531e089c6c99dc92" providerId="LiveId" clId="{AA24F393-A2C1-4728-BE88-02F45FF7BD89}" dt="2019-10-15T23:50:21.045" v="1512" actId="207"/>
          <ac:spMkLst>
            <pc:docMk/>
            <pc:sldMk cId="581170826" sldId="306"/>
            <ac:spMk id="2" creationId="{00000000-0000-0000-0000-000000000000}"/>
          </ac:spMkLst>
        </pc:spChg>
        <pc:spChg chg="add del mod">
          <ac:chgData name="Md. Mainuddin" userId="531e089c6c99dc92" providerId="LiveId" clId="{AA24F393-A2C1-4728-BE88-02F45FF7BD89}" dt="2019-10-15T23:47:01.051" v="1474" actId="478"/>
          <ac:spMkLst>
            <pc:docMk/>
            <pc:sldMk cId="581170826" sldId="306"/>
            <ac:spMk id="3" creationId="{21B0D377-55C3-4E82-887A-A7FE10A263BC}"/>
          </ac:spMkLst>
        </pc:spChg>
        <pc:spChg chg="del">
          <ac:chgData name="Md. Mainuddin" userId="531e089c6c99dc92" providerId="LiveId" clId="{AA24F393-A2C1-4728-BE88-02F45FF7BD89}" dt="2019-10-15T23:46:58.662" v="1473" actId="478"/>
          <ac:spMkLst>
            <pc:docMk/>
            <pc:sldMk cId="581170826" sldId="306"/>
            <ac:spMk id="6" creationId="{8FD79E07-0AEA-4664-9348-484B99965D50}"/>
          </ac:spMkLst>
        </pc:spChg>
        <pc:spChg chg="del">
          <ac:chgData name="Md. Mainuddin" userId="531e089c6c99dc92" providerId="LiveId" clId="{AA24F393-A2C1-4728-BE88-02F45FF7BD89}" dt="2019-10-15T23:46:58.662" v="1473" actId="478"/>
          <ac:spMkLst>
            <pc:docMk/>
            <pc:sldMk cId="581170826" sldId="306"/>
            <ac:spMk id="7" creationId="{CFBF5A1F-58F7-45FB-B0B1-2E61F99D2CF5}"/>
          </ac:spMkLst>
        </pc:spChg>
        <pc:spChg chg="add mod">
          <ac:chgData name="Md. Mainuddin" userId="531e089c6c99dc92" providerId="LiveId" clId="{AA24F393-A2C1-4728-BE88-02F45FF7BD89}" dt="2019-10-15T23:49:10.931" v="1506" actId="1076"/>
          <ac:spMkLst>
            <pc:docMk/>
            <pc:sldMk cId="581170826" sldId="306"/>
            <ac:spMk id="8" creationId="{FE45ECBE-68F4-494C-B23B-35AEC2FCB474}"/>
          </ac:spMkLst>
        </pc:spChg>
        <pc:spChg chg="add mod">
          <ac:chgData name="Md. Mainuddin" userId="531e089c6c99dc92" providerId="LiveId" clId="{AA24F393-A2C1-4728-BE88-02F45FF7BD89}" dt="2019-10-15T23:48:55.323" v="1505" actId="255"/>
          <ac:spMkLst>
            <pc:docMk/>
            <pc:sldMk cId="581170826" sldId="306"/>
            <ac:spMk id="9" creationId="{1482ECD7-5C59-46C4-81B4-AA697EABED0C}"/>
          </ac:spMkLst>
        </pc:spChg>
        <pc:spChg chg="add mod">
          <ac:chgData name="Md. Mainuddin" userId="531e089c6c99dc92" providerId="LiveId" clId="{AA24F393-A2C1-4728-BE88-02F45FF7BD89}" dt="2019-10-15T23:49:44.874" v="1508" actId="14100"/>
          <ac:spMkLst>
            <pc:docMk/>
            <pc:sldMk cId="581170826" sldId="306"/>
            <ac:spMk id="10" creationId="{E4AF48B5-EE1F-4C75-A248-12834A2E6D5E}"/>
          </ac:spMkLst>
        </pc:spChg>
      </pc:sldChg>
      <pc:sldChg chg="del">
        <pc:chgData name="Md. Mainuddin" userId="531e089c6c99dc92" providerId="LiveId" clId="{AA24F393-A2C1-4728-BE88-02F45FF7BD89}" dt="2019-10-15T22:09:46.090" v="928" actId="2696"/>
        <pc:sldMkLst>
          <pc:docMk/>
          <pc:sldMk cId="2342583229" sldId="306"/>
        </pc:sldMkLst>
      </pc:sldChg>
      <pc:sldChg chg="modSp add">
        <pc:chgData name="Md. Mainuddin" userId="531e089c6c99dc92" providerId="LiveId" clId="{AA24F393-A2C1-4728-BE88-02F45FF7BD89}" dt="2019-10-15T23:55:02.021" v="1566" actId="6549"/>
        <pc:sldMkLst>
          <pc:docMk/>
          <pc:sldMk cId="642547865" sldId="307"/>
        </pc:sldMkLst>
        <pc:spChg chg="mod">
          <ac:chgData name="Md. Mainuddin" userId="531e089c6c99dc92" providerId="LiveId" clId="{AA24F393-A2C1-4728-BE88-02F45FF7BD89}" dt="2019-10-15T23:55:02.021" v="1566" actId="6549"/>
          <ac:spMkLst>
            <pc:docMk/>
            <pc:sldMk cId="642547865" sldId="307"/>
            <ac:spMk id="63" creationId="{00000000-0000-0000-0000-000000000000}"/>
          </ac:spMkLst>
        </pc:spChg>
        <pc:spChg chg="mod">
          <ac:chgData name="Md. Mainuddin" userId="531e089c6c99dc92" providerId="LiveId" clId="{AA24F393-A2C1-4728-BE88-02F45FF7BD89}" dt="2019-10-15T23:54:47.733" v="1562"/>
          <ac:spMkLst>
            <pc:docMk/>
            <pc:sldMk cId="642547865" sldId="307"/>
            <ac:spMk id="64" creationId="{00000000-0000-0000-0000-000000000000}"/>
          </ac:spMkLst>
        </pc:spChg>
      </pc:sldChg>
      <pc:sldChg chg="del">
        <pc:chgData name="Md. Mainuddin" userId="531e089c6c99dc92" providerId="LiveId" clId="{AA24F393-A2C1-4728-BE88-02F45FF7BD89}" dt="2019-10-15T22:09:46.094" v="929" actId="2696"/>
        <pc:sldMkLst>
          <pc:docMk/>
          <pc:sldMk cId="3668252976" sldId="307"/>
        </pc:sldMkLst>
      </pc:sldChg>
      <pc:sldChg chg="addSp delSp modSp add ord">
        <pc:chgData name="Md. Mainuddin" userId="531e089c6c99dc92" providerId="LiveId" clId="{AA24F393-A2C1-4728-BE88-02F45FF7BD89}" dt="2019-10-15T23:54:16.798" v="1558" actId="20577"/>
        <pc:sldMkLst>
          <pc:docMk/>
          <pc:sldMk cId="1572594609" sldId="308"/>
        </pc:sldMkLst>
        <pc:spChg chg="mod">
          <ac:chgData name="Md. Mainuddin" userId="531e089c6c99dc92" providerId="LiveId" clId="{AA24F393-A2C1-4728-BE88-02F45FF7BD89}" dt="2019-10-15T23:54:16.798" v="1558" actId="20577"/>
          <ac:spMkLst>
            <pc:docMk/>
            <pc:sldMk cId="1572594609" sldId="308"/>
            <ac:spMk id="2" creationId="{00000000-0000-0000-0000-000000000000}"/>
          </ac:spMkLst>
        </pc:spChg>
        <pc:spChg chg="add del mod">
          <ac:chgData name="Md. Mainuddin" userId="531e089c6c99dc92" providerId="LiveId" clId="{AA24F393-A2C1-4728-BE88-02F45FF7BD89}" dt="2019-10-15T23:52:05.965" v="1531" actId="478"/>
          <ac:spMkLst>
            <pc:docMk/>
            <pc:sldMk cId="1572594609" sldId="308"/>
            <ac:spMk id="3" creationId="{601501C9-0A0E-4F8A-81AD-50E11B5538C1}"/>
          </ac:spMkLst>
        </pc:spChg>
        <pc:spChg chg="add del">
          <ac:chgData name="Md. Mainuddin" userId="531e089c6c99dc92" providerId="LiveId" clId="{AA24F393-A2C1-4728-BE88-02F45FF7BD89}" dt="2019-10-15T23:52:11.548" v="1533"/>
          <ac:spMkLst>
            <pc:docMk/>
            <pc:sldMk cId="1572594609" sldId="308"/>
            <ac:spMk id="4" creationId="{3D63307F-964E-4350-A7D5-F3C19D1D6850}"/>
          </ac:spMkLst>
        </pc:spChg>
        <pc:spChg chg="del">
          <ac:chgData name="Md. Mainuddin" userId="531e089c6c99dc92" providerId="LiveId" clId="{AA24F393-A2C1-4728-BE88-02F45FF7BD89}" dt="2019-10-15T23:52:02.471" v="1530" actId="478"/>
          <ac:spMkLst>
            <pc:docMk/>
            <pc:sldMk cId="1572594609" sldId="308"/>
            <ac:spMk id="8" creationId="{FE45ECBE-68F4-494C-B23B-35AEC2FCB474}"/>
          </ac:spMkLst>
        </pc:spChg>
        <pc:spChg chg="del">
          <ac:chgData name="Md. Mainuddin" userId="531e089c6c99dc92" providerId="LiveId" clId="{AA24F393-A2C1-4728-BE88-02F45FF7BD89}" dt="2019-10-15T23:52:02.471" v="1530" actId="478"/>
          <ac:spMkLst>
            <pc:docMk/>
            <pc:sldMk cId="1572594609" sldId="308"/>
            <ac:spMk id="9" creationId="{1482ECD7-5C59-46C4-81B4-AA697EABED0C}"/>
          </ac:spMkLst>
        </pc:spChg>
        <pc:spChg chg="del">
          <ac:chgData name="Md. Mainuddin" userId="531e089c6c99dc92" providerId="LiveId" clId="{AA24F393-A2C1-4728-BE88-02F45FF7BD89}" dt="2019-10-15T23:52:02.471" v="1530" actId="478"/>
          <ac:spMkLst>
            <pc:docMk/>
            <pc:sldMk cId="1572594609" sldId="308"/>
            <ac:spMk id="10" creationId="{E4AF48B5-EE1F-4C75-A248-12834A2E6D5E}"/>
          </ac:spMkLst>
        </pc:spChg>
        <pc:spChg chg="add mod">
          <ac:chgData name="Md. Mainuddin" userId="531e089c6c99dc92" providerId="LiveId" clId="{AA24F393-A2C1-4728-BE88-02F45FF7BD89}" dt="2019-10-15T23:52:40.850" v="1538" actId="1076"/>
          <ac:spMkLst>
            <pc:docMk/>
            <pc:sldMk cId="1572594609" sldId="308"/>
            <ac:spMk id="11" creationId="{28C96A8E-64C1-457E-B79C-E1150FBF0C11}"/>
          </ac:spMkLst>
        </pc:spChg>
        <pc:spChg chg="add mod">
          <ac:chgData name="Md. Mainuddin" userId="531e089c6c99dc92" providerId="LiveId" clId="{AA24F393-A2C1-4728-BE88-02F45FF7BD89}" dt="2019-10-15T23:53:24.950" v="1547" actId="14100"/>
          <ac:spMkLst>
            <pc:docMk/>
            <pc:sldMk cId="1572594609" sldId="308"/>
            <ac:spMk id="12" creationId="{EF2017F6-5C9B-421F-8B46-D655242113CA}"/>
          </ac:spMkLst>
        </pc:spChg>
        <pc:spChg chg="add mod">
          <ac:chgData name="Md. Mainuddin" userId="531e089c6c99dc92" providerId="LiveId" clId="{AA24F393-A2C1-4728-BE88-02F45FF7BD89}" dt="2019-10-15T23:53:57.262" v="1549" actId="207"/>
          <ac:spMkLst>
            <pc:docMk/>
            <pc:sldMk cId="1572594609" sldId="308"/>
            <ac:spMk id="13" creationId="{228C1F4F-9BF4-4FE5-8B2F-91CD651DC11F}"/>
          </ac:spMkLst>
        </pc:spChg>
      </pc:sldChg>
      <pc:sldChg chg="del">
        <pc:chgData name="Md. Mainuddin" userId="531e089c6c99dc92" providerId="LiveId" clId="{AA24F393-A2C1-4728-BE88-02F45FF7BD89}" dt="2019-10-15T22:09:46.098" v="930" actId="2696"/>
        <pc:sldMkLst>
          <pc:docMk/>
          <pc:sldMk cId="2168512383" sldId="308"/>
        </pc:sldMkLst>
      </pc:sldChg>
      <pc:sldChg chg="del">
        <pc:chgData name="Md. Mainuddin" userId="531e089c6c99dc92" providerId="LiveId" clId="{AA24F393-A2C1-4728-BE88-02F45FF7BD89}" dt="2019-10-15T22:09:46.102" v="931" actId="2696"/>
        <pc:sldMkLst>
          <pc:docMk/>
          <pc:sldMk cId="1613846600" sldId="309"/>
        </pc:sldMkLst>
      </pc:sldChg>
      <pc:sldChg chg="add">
        <pc:chgData name="Md. Mainuddin" userId="531e089c6c99dc92" providerId="LiveId" clId="{AA24F393-A2C1-4728-BE88-02F45FF7BD89}" dt="2019-10-15T23:54:35.737" v="1559"/>
        <pc:sldMkLst>
          <pc:docMk/>
          <pc:sldMk cId="4238712000" sldId="309"/>
        </pc:sldMkLst>
      </pc:sldChg>
      <pc:sldChg chg="del">
        <pc:chgData name="Md. Mainuddin" userId="531e089c6c99dc92" providerId="LiveId" clId="{AA24F393-A2C1-4728-BE88-02F45FF7BD89}" dt="2019-10-15T22:09:46.106" v="932" actId="2696"/>
        <pc:sldMkLst>
          <pc:docMk/>
          <pc:sldMk cId="244025158" sldId="310"/>
        </pc:sldMkLst>
      </pc:sldChg>
      <pc:sldChg chg="modSp add">
        <pc:chgData name="Md. Mainuddin" userId="531e089c6c99dc92" providerId="LiveId" clId="{AA24F393-A2C1-4728-BE88-02F45FF7BD89}" dt="2019-10-16T00:18:57.107" v="1618" actId="20577"/>
        <pc:sldMkLst>
          <pc:docMk/>
          <pc:sldMk cId="3075324905" sldId="310"/>
        </pc:sldMkLst>
        <pc:spChg chg="mod">
          <ac:chgData name="Md. Mainuddin" userId="531e089c6c99dc92" providerId="LiveId" clId="{AA24F393-A2C1-4728-BE88-02F45FF7BD89}" dt="2019-10-15T23:58:00.269" v="1613" actId="20577"/>
          <ac:spMkLst>
            <pc:docMk/>
            <pc:sldMk cId="3075324905" sldId="310"/>
            <ac:spMk id="63" creationId="{00000000-0000-0000-0000-000000000000}"/>
          </ac:spMkLst>
        </pc:spChg>
        <pc:spChg chg="mod">
          <ac:chgData name="Md. Mainuddin" userId="531e089c6c99dc92" providerId="LiveId" clId="{AA24F393-A2C1-4728-BE88-02F45FF7BD89}" dt="2019-10-16T00:18:57.107" v="1618" actId="20577"/>
          <ac:spMkLst>
            <pc:docMk/>
            <pc:sldMk cId="3075324905" sldId="310"/>
            <ac:spMk id="64" creationId="{00000000-0000-0000-0000-000000000000}"/>
          </ac:spMkLst>
        </pc:spChg>
      </pc:sldChg>
      <pc:sldChg chg="modSp add">
        <pc:chgData name="Md. Mainuddin" userId="531e089c6c99dc92" providerId="LiveId" clId="{AA24F393-A2C1-4728-BE88-02F45FF7BD89}" dt="2019-10-16T00:29:05.823" v="1863" actId="20577"/>
        <pc:sldMkLst>
          <pc:docMk/>
          <pc:sldMk cId="505045576" sldId="311"/>
        </pc:sldMkLst>
        <pc:spChg chg="mod">
          <ac:chgData name="Md. Mainuddin" userId="531e089c6c99dc92" providerId="LiveId" clId="{AA24F393-A2C1-4728-BE88-02F45FF7BD89}" dt="2019-10-16T00:22:53.971" v="1631" actId="20577"/>
          <ac:spMkLst>
            <pc:docMk/>
            <pc:sldMk cId="505045576" sldId="311"/>
            <ac:spMk id="63" creationId="{00000000-0000-0000-0000-000000000000}"/>
          </ac:spMkLst>
        </pc:spChg>
        <pc:spChg chg="mod">
          <ac:chgData name="Md. Mainuddin" userId="531e089c6c99dc92" providerId="LiveId" clId="{AA24F393-A2C1-4728-BE88-02F45FF7BD89}" dt="2019-10-16T00:29:05.823" v="1863" actId="20577"/>
          <ac:spMkLst>
            <pc:docMk/>
            <pc:sldMk cId="505045576" sldId="311"/>
            <ac:spMk id="64" creationId="{00000000-0000-0000-0000-000000000000}"/>
          </ac:spMkLst>
        </pc:spChg>
      </pc:sldChg>
      <pc:sldChg chg="del">
        <pc:chgData name="Md. Mainuddin" userId="531e089c6c99dc92" providerId="LiveId" clId="{AA24F393-A2C1-4728-BE88-02F45FF7BD89}" dt="2019-10-15T22:09:46.110" v="933" actId="2696"/>
        <pc:sldMkLst>
          <pc:docMk/>
          <pc:sldMk cId="3271548867" sldId="311"/>
        </pc:sldMkLst>
      </pc:sldChg>
      <pc:sldChg chg="del">
        <pc:chgData name="Md. Mainuddin" userId="531e089c6c99dc92" providerId="LiveId" clId="{AA24F393-A2C1-4728-BE88-02F45FF7BD89}" dt="2019-10-15T22:09:46.113" v="934" actId="2696"/>
        <pc:sldMkLst>
          <pc:docMk/>
          <pc:sldMk cId="3162126133" sldId="312"/>
        </pc:sldMkLst>
      </pc:sldChg>
      <pc:sldChg chg="modSp add">
        <pc:chgData name="Md. Mainuddin" userId="531e089c6c99dc92" providerId="LiveId" clId="{AA24F393-A2C1-4728-BE88-02F45FF7BD89}" dt="2019-10-16T00:32:40.960" v="1883" actId="20577"/>
        <pc:sldMkLst>
          <pc:docMk/>
          <pc:sldMk cId="3193278394" sldId="312"/>
        </pc:sldMkLst>
        <pc:spChg chg="mod">
          <ac:chgData name="Md. Mainuddin" userId="531e089c6c99dc92" providerId="LiveId" clId="{AA24F393-A2C1-4728-BE88-02F45FF7BD89}" dt="2019-10-16T00:32:40.960" v="1883" actId="20577"/>
          <ac:spMkLst>
            <pc:docMk/>
            <pc:sldMk cId="3193278394" sldId="312"/>
            <ac:spMk id="63" creationId="{00000000-0000-0000-0000-000000000000}"/>
          </ac:spMkLst>
        </pc:spChg>
        <pc:spChg chg="mod">
          <ac:chgData name="Md. Mainuddin" userId="531e089c6c99dc92" providerId="LiveId" clId="{AA24F393-A2C1-4728-BE88-02F45FF7BD89}" dt="2019-10-16T00:32:05.397" v="1882" actId="403"/>
          <ac:spMkLst>
            <pc:docMk/>
            <pc:sldMk cId="3193278394" sldId="312"/>
            <ac:spMk id="64" creationId="{00000000-0000-0000-0000-000000000000}"/>
          </ac:spMkLst>
        </pc:spChg>
      </pc:sldChg>
      <pc:sldChg chg="modSp add">
        <pc:chgData name="Md. Mainuddin" userId="531e089c6c99dc92" providerId="LiveId" clId="{AA24F393-A2C1-4728-BE88-02F45FF7BD89}" dt="2019-10-16T00:33:10.297" v="1899" actId="20577"/>
        <pc:sldMkLst>
          <pc:docMk/>
          <pc:sldMk cId="717520032" sldId="313"/>
        </pc:sldMkLst>
        <pc:spChg chg="mod">
          <ac:chgData name="Md. Mainuddin" userId="531e089c6c99dc92" providerId="LiveId" clId="{AA24F393-A2C1-4728-BE88-02F45FF7BD89}" dt="2019-10-16T00:33:10.297" v="1899" actId="20577"/>
          <ac:spMkLst>
            <pc:docMk/>
            <pc:sldMk cId="717520032" sldId="313"/>
            <ac:spMk id="63" creationId="{00000000-0000-0000-0000-000000000000}"/>
          </ac:spMkLst>
        </pc:spChg>
        <pc:spChg chg="mod">
          <ac:chgData name="Md. Mainuddin" userId="531e089c6c99dc92" providerId="LiveId" clId="{AA24F393-A2C1-4728-BE88-02F45FF7BD89}" dt="2019-10-16T00:33:01.844" v="1886"/>
          <ac:spMkLst>
            <pc:docMk/>
            <pc:sldMk cId="717520032" sldId="313"/>
            <ac:spMk id="64" creationId="{00000000-0000-0000-0000-000000000000}"/>
          </ac:spMkLst>
        </pc:spChg>
      </pc:sldChg>
      <pc:sldChg chg="del">
        <pc:chgData name="Md. Mainuddin" userId="531e089c6c99dc92" providerId="LiveId" clId="{AA24F393-A2C1-4728-BE88-02F45FF7BD89}" dt="2019-10-15T22:09:46.117" v="935" actId="2696"/>
        <pc:sldMkLst>
          <pc:docMk/>
          <pc:sldMk cId="2958083962" sldId="313"/>
        </pc:sldMkLst>
      </pc:sldChg>
      <pc:sldChg chg="modSp add">
        <pc:chgData name="Md. Mainuddin" userId="531e089c6c99dc92" providerId="LiveId" clId="{AA24F393-A2C1-4728-BE88-02F45FF7BD89}" dt="2019-10-16T00:46:47.974" v="2024" actId="20577"/>
        <pc:sldMkLst>
          <pc:docMk/>
          <pc:sldMk cId="833396867" sldId="314"/>
        </pc:sldMkLst>
        <pc:spChg chg="mod">
          <ac:chgData name="Md. Mainuddin" userId="531e089c6c99dc92" providerId="LiveId" clId="{AA24F393-A2C1-4728-BE88-02F45FF7BD89}" dt="2019-10-16T00:41:57.674" v="1920" actId="20577"/>
          <ac:spMkLst>
            <pc:docMk/>
            <pc:sldMk cId="833396867" sldId="314"/>
            <ac:spMk id="63" creationId="{00000000-0000-0000-0000-000000000000}"/>
          </ac:spMkLst>
        </pc:spChg>
        <pc:spChg chg="mod">
          <ac:chgData name="Md. Mainuddin" userId="531e089c6c99dc92" providerId="LiveId" clId="{AA24F393-A2C1-4728-BE88-02F45FF7BD89}" dt="2019-10-16T00:46:47.974" v="2024" actId="20577"/>
          <ac:spMkLst>
            <pc:docMk/>
            <pc:sldMk cId="833396867" sldId="314"/>
            <ac:spMk id="64" creationId="{00000000-0000-0000-0000-000000000000}"/>
          </ac:spMkLst>
        </pc:spChg>
      </pc:sldChg>
      <pc:sldChg chg="del">
        <pc:chgData name="Md. Mainuddin" userId="531e089c6c99dc92" providerId="LiveId" clId="{AA24F393-A2C1-4728-BE88-02F45FF7BD89}" dt="2019-10-15T22:09:46.121" v="936" actId="2696"/>
        <pc:sldMkLst>
          <pc:docMk/>
          <pc:sldMk cId="1902599772" sldId="314"/>
        </pc:sldMkLst>
      </pc:sldChg>
      <pc:sldChg chg="del">
        <pc:chgData name="Md. Mainuddin" userId="531e089c6c99dc92" providerId="LiveId" clId="{AA24F393-A2C1-4728-BE88-02F45FF7BD89}" dt="2019-10-15T22:09:46.125" v="937" actId="2696"/>
        <pc:sldMkLst>
          <pc:docMk/>
          <pc:sldMk cId="961036880" sldId="315"/>
        </pc:sldMkLst>
      </pc:sldChg>
      <pc:sldChg chg="modSp add">
        <pc:chgData name="Md. Mainuddin" userId="531e089c6c99dc92" providerId="LiveId" clId="{AA24F393-A2C1-4728-BE88-02F45FF7BD89}" dt="2019-10-16T00:49:05.477" v="2038"/>
        <pc:sldMkLst>
          <pc:docMk/>
          <pc:sldMk cId="1559184455" sldId="315"/>
        </pc:sldMkLst>
        <pc:spChg chg="mod">
          <ac:chgData name="Md. Mainuddin" userId="531e089c6c99dc92" providerId="LiveId" clId="{AA24F393-A2C1-4728-BE88-02F45FF7BD89}" dt="2019-10-16T00:49:05.477" v="2038"/>
          <ac:spMkLst>
            <pc:docMk/>
            <pc:sldMk cId="1559184455" sldId="315"/>
            <ac:spMk id="64" creationId="{00000000-0000-0000-0000-000000000000}"/>
          </ac:spMkLst>
        </pc:spChg>
      </pc:sldChg>
      <pc:sldChg chg="modSp add">
        <pc:chgData name="Md. Mainuddin" userId="531e089c6c99dc92" providerId="LiveId" clId="{AA24F393-A2C1-4728-BE88-02F45FF7BD89}" dt="2019-10-16T22:02:55.014" v="2135" actId="20577"/>
        <pc:sldMkLst>
          <pc:docMk/>
          <pc:sldMk cId="54677394" sldId="316"/>
        </pc:sldMkLst>
        <pc:spChg chg="mod">
          <ac:chgData name="Md. Mainuddin" userId="531e089c6c99dc92" providerId="LiveId" clId="{AA24F393-A2C1-4728-BE88-02F45FF7BD89}" dt="2019-10-16T00:50:48.905" v="2056" actId="20577"/>
          <ac:spMkLst>
            <pc:docMk/>
            <pc:sldMk cId="54677394" sldId="316"/>
            <ac:spMk id="63" creationId="{00000000-0000-0000-0000-000000000000}"/>
          </ac:spMkLst>
        </pc:spChg>
        <pc:spChg chg="mod">
          <ac:chgData name="Md. Mainuddin" userId="531e089c6c99dc92" providerId="LiveId" clId="{AA24F393-A2C1-4728-BE88-02F45FF7BD89}" dt="2019-10-16T22:02:55.014" v="2135" actId="20577"/>
          <ac:spMkLst>
            <pc:docMk/>
            <pc:sldMk cId="54677394" sldId="316"/>
            <ac:spMk id="64" creationId="{00000000-0000-0000-0000-000000000000}"/>
          </ac:spMkLst>
        </pc:spChg>
      </pc:sldChg>
      <pc:sldChg chg="del">
        <pc:chgData name="Md. Mainuddin" userId="531e089c6c99dc92" providerId="LiveId" clId="{AA24F393-A2C1-4728-BE88-02F45FF7BD89}" dt="2019-10-15T22:09:46.128" v="938" actId="2696"/>
        <pc:sldMkLst>
          <pc:docMk/>
          <pc:sldMk cId="2834338112" sldId="316"/>
        </pc:sldMkLst>
      </pc:sldChg>
      <pc:sldChg chg="del">
        <pc:chgData name="Md. Mainuddin" userId="531e089c6c99dc92" providerId="LiveId" clId="{AA24F393-A2C1-4728-BE88-02F45FF7BD89}" dt="2019-10-15T22:09:46.131" v="939" actId="2696"/>
        <pc:sldMkLst>
          <pc:docMk/>
          <pc:sldMk cId="2823563160" sldId="317"/>
        </pc:sldMkLst>
      </pc:sldChg>
      <pc:sldChg chg="modSp add">
        <pc:chgData name="Md. Mainuddin" userId="531e089c6c99dc92" providerId="LiveId" clId="{AA24F393-A2C1-4728-BE88-02F45FF7BD89}" dt="2019-10-16T01:10:18.367" v="2105" actId="14100"/>
        <pc:sldMkLst>
          <pc:docMk/>
          <pc:sldMk cId="4039353735" sldId="317"/>
        </pc:sldMkLst>
        <pc:spChg chg="mod">
          <ac:chgData name="Md. Mainuddin" userId="531e089c6c99dc92" providerId="LiveId" clId="{AA24F393-A2C1-4728-BE88-02F45FF7BD89}" dt="2019-10-16T01:09:27.769" v="2100" actId="20577"/>
          <ac:spMkLst>
            <pc:docMk/>
            <pc:sldMk cId="4039353735" sldId="317"/>
            <ac:spMk id="63" creationId="{00000000-0000-0000-0000-000000000000}"/>
          </ac:spMkLst>
        </pc:spChg>
        <pc:spChg chg="mod">
          <ac:chgData name="Md. Mainuddin" userId="531e089c6c99dc92" providerId="LiveId" clId="{AA24F393-A2C1-4728-BE88-02F45FF7BD89}" dt="2019-10-16T01:10:18.367" v="2105" actId="14100"/>
          <ac:spMkLst>
            <pc:docMk/>
            <pc:sldMk cId="4039353735" sldId="317"/>
            <ac:spMk id="64" creationId="{00000000-0000-0000-0000-000000000000}"/>
          </ac:spMkLst>
        </pc:spChg>
      </pc:sldChg>
      <pc:sldChg chg="del">
        <pc:chgData name="Md. Mainuddin" userId="531e089c6c99dc92" providerId="LiveId" clId="{AA24F393-A2C1-4728-BE88-02F45FF7BD89}" dt="2019-10-15T22:09:46.134" v="940" actId="2696"/>
        <pc:sldMkLst>
          <pc:docMk/>
          <pc:sldMk cId="2190838423" sldId="318"/>
        </pc:sldMkLst>
      </pc:sldChg>
      <pc:sldChg chg="modSp add">
        <pc:chgData name="Md. Mainuddin" userId="531e089c6c99dc92" providerId="LiveId" clId="{AA24F393-A2C1-4728-BE88-02F45FF7BD89}" dt="2019-10-16T01:12:01.488" v="2113" actId="404"/>
        <pc:sldMkLst>
          <pc:docMk/>
          <pc:sldMk cId="3445041537" sldId="318"/>
        </pc:sldMkLst>
        <pc:spChg chg="mod">
          <ac:chgData name="Md. Mainuddin" userId="531e089c6c99dc92" providerId="LiveId" clId="{AA24F393-A2C1-4728-BE88-02F45FF7BD89}" dt="2019-10-16T01:12:01.488" v="2113" actId="404"/>
          <ac:spMkLst>
            <pc:docMk/>
            <pc:sldMk cId="3445041537" sldId="318"/>
            <ac:spMk id="64" creationId="{00000000-0000-0000-0000-000000000000}"/>
          </ac:spMkLst>
        </pc:spChg>
      </pc:sldChg>
      <pc:sldChg chg="del">
        <pc:chgData name="Md. Mainuddin" userId="531e089c6c99dc92" providerId="LiveId" clId="{AA24F393-A2C1-4728-BE88-02F45FF7BD89}" dt="2019-10-15T22:09:46.136" v="941" actId="2696"/>
        <pc:sldMkLst>
          <pc:docMk/>
          <pc:sldMk cId="217967128" sldId="319"/>
        </pc:sldMkLst>
      </pc:sldChg>
      <pc:sldChg chg="del">
        <pc:chgData name="Md. Mainuddin" userId="531e089c6c99dc92" providerId="LiveId" clId="{AA24F393-A2C1-4728-BE88-02F45FF7BD89}" dt="2019-10-15T22:09:46.139" v="942" actId="2696"/>
        <pc:sldMkLst>
          <pc:docMk/>
          <pc:sldMk cId="2814354773" sldId="320"/>
        </pc:sldMkLst>
      </pc:sldChg>
      <pc:sldChg chg="del">
        <pc:chgData name="Md. Mainuddin" userId="531e089c6c99dc92" providerId="LiveId" clId="{AA24F393-A2C1-4728-BE88-02F45FF7BD89}" dt="2019-10-15T22:09:46.141" v="943" actId="2696"/>
        <pc:sldMkLst>
          <pc:docMk/>
          <pc:sldMk cId="694121402" sldId="321"/>
        </pc:sldMkLst>
      </pc:sldChg>
      <pc:sldChg chg="del">
        <pc:chgData name="Md. Mainuddin" userId="531e089c6c99dc92" providerId="LiveId" clId="{AA24F393-A2C1-4728-BE88-02F45FF7BD89}" dt="2019-10-15T22:09:46.144" v="944" actId="2696"/>
        <pc:sldMkLst>
          <pc:docMk/>
          <pc:sldMk cId="360111763" sldId="322"/>
        </pc:sldMkLst>
      </pc:sldChg>
      <pc:sldChg chg="del">
        <pc:chgData name="Md. Mainuddin" userId="531e089c6c99dc92" providerId="LiveId" clId="{AA24F393-A2C1-4728-BE88-02F45FF7BD89}" dt="2019-10-15T22:09:46.040" v="915" actId="2696"/>
        <pc:sldMkLst>
          <pc:docMk/>
          <pc:sldMk cId="1448662949" sldId="323"/>
        </pc:sldMkLst>
      </pc:sldChg>
    </pc:docChg>
  </pc:docChgLst>
  <pc:docChgLst>
    <pc:chgData name="Md. Mainuddin" userId="531e089c6c99dc92" providerId="LiveId" clId="{5CC729BC-E9B7-40A1-BEA2-571D508D4807}"/>
    <pc:docChg chg="undo custSel addSld delSld modSld sldOrd">
      <pc:chgData name="Md. Mainuddin" userId="531e089c6c99dc92" providerId="LiveId" clId="{5CC729BC-E9B7-40A1-BEA2-571D508D4807}" dt="2019-10-14T22:05:20.330" v="3578" actId="1037"/>
      <pc:docMkLst>
        <pc:docMk/>
      </pc:docMkLst>
      <pc:sldChg chg="modSp">
        <pc:chgData name="Md. Mainuddin" userId="531e089c6c99dc92" providerId="LiveId" clId="{5CC729BC-E9B7-40A1-BEA2-571D508D4807}" dt="2019-10-13T02:48:56.509" v="24" actId="20577"/>
        <pc:sldMkLst>
          <pc:docMk/>
          <pc:sldMk cId="2302340412" sldId="269"/>
        </pc:sldMkLst>
        <pc:spChg chg="mod">
          <ac:chgData name="Md. Mainuddin" userId="531e089c6c99dc92" providerId="LiveId" clId="{5CC729BC-E9B7-40A1-BEA2-571D508D4807}" dt="2019-10-13T02:48:56.509" v="24" actId="20577"/>
          <ac:spMkLst>
            <pc:docMk/>
            <pc:sldMk cId="2302340412" sldId="269"/>
            <ac:spMk id="6" creationId="{00000000-0000-0000-0000-000000000000}"/>
          </ac:spMkLst>
        </pc:spChg>
      </pc:sldChg>
      <pc:sldChg chg="addSp modSp">
        <pc:chgData name="Md. Mainuddin" userId="531e089c6c99dc92" providerId="LiveId" clId="{5CC729BC-E9B7-40A1-BEA2-571D508D4807}" dt="2019-10-13T02:57:46.719" v="286" actId="1076"/>
        <pc:sldMkLst>
          <pc:docMk/>
          <pc:sldMk cId="2918263219" sldId="271"/>
        </pc:sldMkLst>
        <pc:spChg chg="mod">
          <ac:chgData name="Md. Mainuddin" userId="531e089c6c99dc92" providerId="LiveId" clId="{5CC729BC-E9B7-40A1-BEA2-571D508D4807}" dt="2019-10-13T02:49:13.563" v="36" actId="20577"/>
          <ac:spMkLst>
            <pc:docMk/>
            <pc:sldMk cId="2918263219" sldId="271"/>
            <ac:spMk id="2" creationId="{00000000-0000-0000-0000-000000000000}"/>
          </ac:spMkLst>
        </pc:spChg>
        <pc:spChg chg="mod">
          <ac:chgData name="Md. Mainuddin" userId="531e089c6c99dc92" providerId="LiveId" clId="{5CC729BC-E9B7-40A1-BEA2-571D508D4807}" dt="2019-10-13T02:57:27.060" v="285" actId="20577"/>
          <ac:spMkLst>
            <pc:docMk/>
            <pc:sldMk cId="2918263219" sldId="271"/>
            <ac:spMk id="3" creationId="{00000000-0000-0000-0000-000000000000}"/>
          </ac:spMkLst>
        </pc:spChg>
        <pc:picChg chg="add mod">
          <ac:chgData name="Md. Mainuddin" userId="531e089c6c99dc92" providerId="LiveId" clId="{5CC729BC-E9B7-40A1-BEA2-571D508D4807}" dt="2019-10-13T02:57:46.719" v="286" actId="1076"/>
          <ac:picMkLst>
            <pc:docMk/>
            <pc:sldMk cId="2918263219" sldId="271"/>
            <ac:picMk id="4" creationId="{BA52BEC6-5946-4FF2-918C-5B628A053264}"/>
          </ac:picMkLst>
        </pc:picChg>
      </pc:sldChg>
      <pc:sldChg chg="delSp modSp">
        <pc:chgData name="Md. Mainuddin" userId="531e089c6c99dc92" providerId="LiveId" clId="{5CC729BC-E9B7-40A1-BEA2-571D508D4807}" dt="2019-10-14T15:39:03.315" v="433" actId="14100"/>
        <pc:sldMkLst>
          <pc:docMk/>
          <pc:sldMk cId="1410524596" sldId="272"/>
        </pc:sldMkLst>
        <pc:spChg chg="del">
          <ac:chgData name="Md. Mainuddin" userId="531e089c6c99dc92" providerId="LiveId" clId="{5CC729BC-E9B7-40A1-BEA2-571D508D4807}" dt="2019-10-14T15:01:09.781" v="377" actId="478"/>
          <ac:spMkLst>
            <pc:docMk/>
            <pc:sldMk cId="1410524596" sldId="272"/>
            <ac:spMk id="5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5:39:03.315" v="433" actId="14100"/>
          <ac:spMkLst>
            <pc:docMk/>
            <pc:sldMk cId="1410524596" sldId="272"/>
            <ac:spMk id="63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5:38:50.442" v="431" actId="14100"/>
          <ac:spMkLst>
            <pc:docMk/>
            <pc:sldMk cId="1410524596" sldId="272"/>
            <ac:spMk id="64" creationId="{00000000-0000-0000-0000-000000000000}"/>
          </ac:spMkLst>
        </pc:spChg>
        <pc:picChg chg="del">
          <ac:chgData name="Md. Mainuddin" userId="531e089c6c99dc92" providerId="LiveId" clId="{5CC729BC-E9B7-40A1-BEA2-571D508D4807}" dt="2019-10-14T15:01:07.064" v="376" actId="478"/>
          <ac:picMkLst>
            <pc:docMk/>
            <pc:sldMk cId="1410524596" sldId="272"/>
            <ac:picMk id="4" creationId="{00000000-0000-0000-0000-000000000000}"/>
          </ac:picMkLst>
        </pc:picChg>
      </pc:sldChg>
      <pc:sldChg chg="modSp del">
        <pc:chgData name="Md. Mainuddin" userId="531e089c6c99dc92" providerId="LiveId" clId="{5CC729BC-E9B7-40A1-BEA2-571D508D4807}" dt="2019-10-14T15:52:30.839" v="1045" actId="2696"/>
        <pc:sldMkLst>
          <pc:docMk/>
          <pc:sldMk cId="704185641" sldId="273"/>
        </pc:sldMkLst>
        <pc:spChg chg="mod">
          <ac:chgData name="Md. Mainuddin" userId="531e089c6c99dc92" providerId="LiveId" clId="{5CC729BC-E9B7-40A1-BEA2-571D508D4807}" dt="2019-10-14T15:43:15.449" v="488" actId="20577"/>
          <ac:spMkLst>
            <pc:docMk/>
            <pc:sldMk cId="704185641" sldId="273"/>
            <ac:spMk id="69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5:45:46.219" v="641" actId="20577"/>
          <ac:spMkLst>
            <pc:docMk/>
            <pc:sldMk cId="704185641" sldId="273"/>
            <ac:spMk id="70" creationId="{00000000-0000-0000-0000-000000000000}"/>
          </ac:spMkLst>
        </pc:spChg>
      </pc:sldChg>
      <pc:sldChg chg="modSp">
        <pc:chgData name="Md. Mainuddin" userId="531e089c6c99dc92" providerId="LiveId" clId="{5CC729BC-E9B7-40A1-BEA2-571D508D4807}" dt="2019-10-14T17:06:55.779" v="2310" actId="255"/>
        <pc:sldMkLst>
          <pc:docMk/>
          <pc:sldMk cId="2079307232" sldId="274"/>
        </pc:sldMkLst>
        <pc:spChg chg="mod">
          <ac:chgData name="Md. Mainuddin" userId="531e089c6c99dc92" providerId="LiveId" clId="{5CC729BC-E9B7-40A1-BEA2-571D508D4807}" dt="2019-10-14T17:05:06.840" v="2283" actId="20577"/>
          <ac:spMkLst>
            <pc:docMk/>
            <pc:sldMk cId="2079307232" sldId="274"/>
            <ac:spMk id="75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7:06:55.779" v="2310" actId="255"/>
          <ac:spMkLst>
            <pc:docMk/>
            <pc:sldMk cId="2079307232" sldId="274"/>
            <ac:spMk id="76" creationId="{00000000-0000-0000-0000-000000000000}"/>
          </ac:spMkLst>
        </pc:spChg>
      </pc:sldChg>
      <pc:sldChg chg="del">
        <pc:chgData name="Md. Mainuddin" userId="531e089c6c99dc92" providerId="LiveId" clId="{5CC729BC-E9B7-40A1-BEA2-571D508D4807}" dt="2019-10-14T17:52:52.853" v="2678" actId="2696"/>
        <pc:sldMkLst>
          <pc:docMk/>
          <pc:sldMk cId="1708452739" sldId="275"/>
        </pc:sldMkLst>
      </pc:sldChg>
      <pc:sldChg chg="modSp del">
        <pc:chgData name="Md. Mainuddin" userId="531e089c6c99dc92" providerId="LiveId" clId="{5CC729BC-E9B7-40A1-BEA2-571D508D4807}" dt="2019-10-14T17:52:52.849" v="2677" actId="2696"/>
        <pc:sldMkLst>
          <pc:docMk/>
          <pc:sldMk cId="391474440" sldId="277"/>
        </pc:sldMkLst>
        <pc:spChg chg="mod">
          <ac:chgData name="Md. Mainuddin" userId="531e089c6c99dc92" providerId="LiveId" clId="{5CC729BC-E9B7-40A1-BEA2-571D508D4807}" dt="2019-10-14T17:45:07.444" v="2599" actId="6549"/>
          <ac:spMkLst>
            <pc:docMk/>
            <pc:sldMk cId="391474440" sldId="277"/>
            <ac:spMk id="93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7:45:28.336" v="2604"/>
          <ac:spMkLst>
            <pc:docMk/>
            <pc:sldMk cId="391474440" sldId="277"/>
            <ac:spMk id="94" creationId="{00000000-0000-0000-0000-000000000000}"/>
          </ac:spMkLst>
        </pc:spChg>
      </pc:sldChg>
      <pc:sldChg chg="del">
        <pc:chgData name="Md. Mainuddin" userId="531e089c6c99dc92" providerId="LiveId" clId="{5CC729BC-E9B7-40A1-BEA2-571D508D4807}" dt="2019-10-14T17:52:52.856" v="2679" actId="2696"/>
        <pc:sldMkLst>
          <pc:docMk/>
          <pc:sldMk cId="3405251167" sldId="278"/>
        </pc:sldMkLst>
      </pc:sldChg>
      <pc:sldChg chg="del">
        <pc:chgData name="Md. Mainuddin" userId="531e089c6c99dc92" providerId="LiveId" clId="{5CC729BC-E9B7-40A1-BEA2-571D508D4807}" dt="2019-10-14T17:52:52.860" v="2680" actId="2696"/>
        <pc:sldMkLst>
          <pc:docMk/>
          <pc:sldMk cId="39108425" sldId="279"/>
        </pc:sldMkLst>
      </pc:sldChg>
      <pc:sldChg chg="del">
        <pc:chgData name="Md. Mainuddin" userId="531e089c6c99dc92" providerId="LiveId" clId="{5CC729BC-E9B7-40A1-BEA2-571D508D4807}" dt="2019-10-14T17:52:52.863" v="2681" actId="2696"/>
        <pc:sldMkLst>
          <pc:docMk/>
          <pc:sldMk cId="602559797" sldId="280"/>
        </pc:sldMkLst>
      </pc:sldChg>
      <pc:sldChg chg="del">
        <pc:chgData name="Md. Mainuddin" userId="531e089c6c99dc92" providerId="LiveId" clId="{5CC729BC-E9B7-40A1-BEA2-571D508D4807}" dt="2019-10-14T17:52:52.869" v="2683" actId="2696"/>
        <pc:sldMkLst>
          <pc:docMk/>
          <pc:sldMk cId="920827867" sldId="281"/>
        </pc:sldMkLst>
      </pc:sldChg>
      <pc:sldChg chg="del">
        <pc:chgData name="Md. Mainuddin" userId="531e089c6c99dc92" providerId="LiveId" clId="{5CC729BC-E9B7-40A1-BEA2-571D508D4807}" dt="2019-10-14T17:52:52.873" v="2684" actId="2696"/>
        <pc:sldMkLst>
          <pc:docMk/>
          <pc:sldMk cId="1094483873" sldId="282"/>
        </pc:sldMkLst>
      </pc:sldChg>
      <pc:sldChg chg="del">
        <pc:chgData name="Md. Mainuddin" userId="531e089c6c99dc92" providerId="LiveId" clId="{5CC729BC-E9B7-40A1-BEA2-571D508D4807}" dt="2019-10-14T17:52:52.866" v="2682" actId="2696"/>
        <pc:sldMkLst>
          <pc:docMk/>
          <pc:sldMk cId="4126843049" sldId="283"/>
        </pc:sldMkLst>
      </pc:sldChg>
      <pc:sldChg chg="del">
        <pc:chgData name="Md. Mainuddin" userId="531e089c6c99dc92" providerId="LiveId" clId="{5CC729BC-E9B7-40A1-BEA2-571D508D4807}" dt="2019-10-14T17:52:52.876" v="2685" actId="2696"/>
        <pc:sldMkLst>
          <pc:docMk/>
          <pc:sldMk cId="1848705748" sldId="284"/>
        </pc:sldMkLst>
      </pc:sldChg>
      <pc:sldChg chg="del">
        <pc:chgData name="Md. Mainuddin" userId="531e089c6c99dc92" providerId="LiveId" clId="{5CC729BC-E9B7-40A1-BEA2-571D508D4807}" dt="2019-10-14T17:52:52.879" v="2686" actId="2696"/>
        <pc:sldMkLst>
          <pc:docMk/>
          <pc:sldMk cId="1543255115" sldId="285"/>
        </pc:sldMkLst>
      </pc:sldChg>
      <pc:sldChg chg="del">
        <pc:chgData name="Md. Mainuddin" userId="531e089c6c99dc92" providerId="LiveId" clId="{5CC729BC-E9B7-40A1-BEA2-571D508D4807}" dt="2019-10-14T17:52:52.880" v="2687" actId="2696"/>
        <pc:sldMkLst>
          <pc:docMk/>
          <pc:sldMk cId="2524797852" sldId="286"/>
        </pc:sldMkLst>
      </pc:sldChg>
      <pc:sldChg chg="del">
        <pc:chgData name="Md. Mainuddin" userId="531e089c6c99dc92" providerId="LiveId" clId="{5CC729BC-E9B7-40A1-BEA2-571D508D4807}" dt="2019-10-14T17:52:52.883" v="2688" actId="2696"/>
        <pc:sldMkLst>
          <pc:docMk/>
          <pc:sldMk cId="3687556178" sldId="288"/>
        </pc:sldMkLst>
      </pc:sldChg>
      <pc:sldChg chg="del">
        <pc:chgData name="Md. Mainuddin" userId="531e089c6c99dc92" providerId="LiveId" clId="{5CC729BC-E9B7-40A1-BEA2-571D508D4807}" dt="2019-10-14T17:52:52.887" v="2689" actId="2696"/>
        <pc:sldMkLst>
          <pc:docMk/>
          <pc:sldMk cId="4184380976" sldId="289"/>
        </pc:sldMkLst>
      </pc:sldChg>
      <pc:sldChg chg="del">
        <pc:chgData name="Md. Mainuddin" userId="531e089c6c99dc92" providerId="LiveId" clId="{5CC729BC-E9B7-40A1-BEA2-571D508D4807}" dt="2019-10-14T17:52:52.889" v="2690" actId="2696"/>
        <pc:sldMkLst>
          <pc:docMk/>
          <pc:sldMk cId="3463186358" sldId="290"/>
        </pc:sldMkLst>
      </pc:sldChg>
      <pc:sldChg chg="del">
        <pc:chgData name="Md. Mainuddin" userId="531e089c6c99dc92" providerId="LiveId" clId="{5CC729BC-E9B7-40A1-BEA2-571D508D4807}" dt="2019-10-14T17:52:52.846" v="2676" actId="2696"/>
        <pc:sldMkLst>
          <pc:docMk/>
          <pc:sldMk cId="1881048004" sldId="291"/>
        </pc:sldMkLst>
      </pc:sldChg>
      <pc:sldChg chg="del">
        <pc:chgData name="Md. Mainuddin" userId="531e089c6c99dc92" providerId="LiveId" clId="{5CC729BC-E9B7-40A1-BEA2-571D508D4807}" dt="2019-10-14T17:52:52.892" v="2691" actId="2696"/>
        <pc:sldMkLst>
          <pc:docMk/>
          <pc:sldMk cId="3814545315" sldId="292"/>
        </pc:sldMkLst>
      </pc:sldChg>
      <pc:sldChg chg="del">
        <pc:chgData name="Md. Mainuddin" userId="531e089c6c99dc92" providerId="LiveId" clId="{5CC729BC-E9B7-40A1-BEA2-571D508D4807}" dt="2019-10-14T17:52:52.893" v="2692" actId="2696"/>
        <pc:sldMkLst>
          <pc:docMk/>
          <pc:sldMk cId="1964668425" sldId="293"/>
        </pc:sldMkLst>
      </pc:sldChg>
      <pc:sldChg chg="addSp delSp modSp add">
        <pc:chgData name="Md. Mainuddin" userId="531e089c6c99dc92" providerId="LiveId" clId="{5CC729BC-E9B7-40A1-BEA2-571D508D4807}" dt="2019-10-14T15:39:45.205" v="446" actId="1076"/>
        <pc:sldMkLst>
          <pc:docMk/>
          <pc:sldMk cId="3622247686" sldId="294"/>
        </pc:sldMkLst>
        <pc:spChg chg="mod">
          <ac:chgData name="Md. Mainuddin" userId="531e089c6c99dc92" providerId="LiveId" clId="{5CC729BC-E9B7-40A1-BEA2-571D508D4807}" dt="2019-10-14T15:39:45.205" v="446" actId="1076"/>
          <ac:spMkLst>
            <pc:docMk/>
            <pc:sldMk cId="3622247686" sldId="294"/>
            <ac:spMk id="2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5:39:38.540" v="445" actId="14100"/>
          <ac:spMkLst>
            <pc:docMk/>
            <pc:sldMk cId="3622247686" sldId="294"/>
            <ac:spMk id="3" creationId="{00000000-0000-0000-0000-000000000000}"/>
          </ac:spMkLst>
        </pc:spChg>
        <pc:graphicFrameChg chg="add mod modGraphic">
          <ac:chgData name="Md. Mainuddin" userId="531e089c6c99dc92" providerId="LiveId" clId="{5CC729BC-E9B7-40A1-BEA2-571D508D4807}" dt="2019-10-14T15:39:31.726" v="444" actId="1036"/>
          <ac:graphicFrameMkLst>
            <pc:docMk/>
            <pc:sldMk cId="3622247686" sldId="294"/>
            <ac:graphicFrameMk id="5" creationId="{392AFA7C-2382-432A-B2FC-32865F7B0C77}"/>
          </ac:graphicFrameMkLst>
        </pc:graphicFrameChg>
        <pc:picChg chg="del">
          <ac:chgData name="Md. Mainuddin" userId="531e089c6c99dc92" providerId="LiveId" clId="{5CC729BC-E9B7-40A1-BEA2-571D508D4807}" dt="2019-10-13T02:59:19.824" v="332" actId="478"/>
          <ac:picMkLst>
            <pc:docMk/>
            <pc:sldMk cId="3622247686" sldId="294"/>
            <ac:picMk id="4" creationId="{BA52BEC6-5946-4FF2-918C-5B628A053264}"/>
          </ac:picMkLst>
        </pc:picChg>
        <pc:picChg chg="add mod">
          <ac:chgData name="Md. Mainuddin" userId="531e089c6c99dc92" providerId="LiveId" clId="{5CC729BC-E9B7-40A1-BEA2-571D508D4807}" dt="2019-10-14T15:39:31.726" v="444" actId="1036"/>
          <ac:picMkLst>
            <pc:docMk/>
            <pc:sldMk cId="3622247686" sldId="294"/>
            <ac:picMk id="6" creationId="{9CD9FB2C-41D0-4A4C-9E68-1BFF6C450CCC}"/>
          </ac:picMkLst>
        </pc:picChg>
      </pc:sldChg>
      <pc:sldChg chg="addSp delSp modSp add">
        <pc:chgData name="Md. Mainuddin" userId="531e089c6c99dc92" providerId="LiveId" clId="{5CC729BC-E9B7-40A1-BEA2-571D508D4807}" dt="2019-10-14T18:06:19.499" v="3574" actId="20577"/>
        <pc:sldMkLst>
          <pc:docMk/>
          <pc:sldMk cId="3329549208" sldId="295"/>
        </pc:sldMkLst>
        <pc:spChg chg="add del mod">
          <ac:chgData name="Md. Mainuddin" userId="531e089c6c99dc92" providerId="LiveId" clId="{5CC729BC-E9B7-40A1-BEA2-571D508D4807}" dt="2019-10-14T16:01:22.385" v="1072" actId="767"/>
          <ac:spMkLst>
            <pc:docMk/>
            <pc:sldMk cId="3329549208" sldId="295"/>
            <ac:spMk id="2" creationId="{298B7319-647B-482C-89E5-A62724398F1F}"/>
          </ac:spMkLst>
        </pc:spChg>
        <pc:spChg chg="add del">
          <ac:chgData name="Md. Mainuddin" userId="531e089c6c99dc92" providerId="LiveId" clId="{5CC729BC-E9B7-40A1-BEA2-571D508D4807}" dt="2019-10-14T16:01:21.727" v="1071"/>
          <ac:spMkLst>
            <pc:docMk/>
            <pc:sldMk cId="3329549208" sldId="295"/>
            <ac:spMk id="3" creationId="{A9F747D0-8A12-4351-8D69-0E0DA2DB3EBC}"/>
          </ac:spMkLst>
        </pc:spChg>
        <pc:spChg chg="add mod">
          <ac:chgData name="Md. Mainuddin" userId="531e089c6c99dc92" providerId="LiveId" clId="{5CC729BC-E9B7-40A1-BEA2-571D508D4807}" dt="2019-10-14T16:02:47.061" v="1087" actId="20577"/>
          <ac:spMkLst>
            <pc:docMk/>
            <pc:sldMk cId="3329549208" sldId="295"/>
            <ac:spMk id="4" creationId="{9D0EACF7-56A3-42DA-856C-93E4040C0096}"/>
          </ac:spMkLst>
        </pc:spChg>
        <pc:spChg chg="mod">
          <ac:chgData name="Md. Mainuddin" userId="531e089c6c99dc92" providerId="LiveId" clId="{5CC729BC-E9B7-40A1-BEA2-571D508D4807}" dt="2019-10-14T15:54:48.986" v="1049" actId="1076"/>
          <ac:spMkLst>
            <pc:docMk/>
            <pc:sldMk cId="3329549208" sldId="295"/>
            <ac:spMk id="69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8:06:19.499" v="3574" actId="20577"/>
          <ac:spMkLst>
            <pc:docMk/>
            <pc:sldMk cId="3329549208" sldId="295"/>
            <ac:spMk id="70" creationId="{00000000-0000-0000-0000-000000000000}"/>
          </ac:spMkLst>
        </pc:spChg>
      </pc:sldChg>
      <pc:sldChg chg="addSp modSp add">
        <pc:chgData name="Md. Mainuddin" userId="531e089c6c99dc92" providerId="LiveId" clId="{5CC729BC-E9B7-40A1-BEA2-571D508D4807}" dt="2019-10-14T16:23:06.283" v="1858" actId="20577"/>
        <pc:sldMkLst>
          <pc:docMk/>
          <pc:sldMk cId="3540822604" sldId="296"/>
        </pc:sldMkLst>
        <pc:spChg chg="mod">
          <ac:chgData name="Md. Mainuddin" userId="531e089c6c99dc92" providerId="LiveId" clId="{5CC729BC-E9B7-40A1-BEA2-571D508D4807}" dt="2019-10-14T15:55:13.550" v="1057" actId="20577"/>
          <ac:spMkLst>
            <pc:docMk/>
            <pc:sldMk cId="3540822604" sldId="296"/>
            <ac:spMk id="69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6:23:06.283" v="1858" actId="20577"/>
          <ac:spMkLst>
            <pc:docMk/>
            <pc:sldMk cId="3540822604" sldId="296"/>
            <ac:spMk id="70" creationId="{00000000-0000-0000-0000-000000000000}"/>
          </ac:spMkLst>
        </pc:spChg>
        <pc:picChg chg="add mod">
          <ac:chgData name="Md. Mainuddin" userId="531e089c6c99dc92" providerId="LiveId" clId="{5CC729BC-E9B7-40A1-BEA2-571D508D4807}" dt="2019-10-14T16:16:14.241" v="1183" actId="1076"/>
          <ac:picMkLst>
            <pc:docMk/>
            <pc:sldMk cId="3540822604" sldId="296"/>
            <ac:picMk id="2" creationId="{F15CD5EF-9CF0-4B75-A9ED-1F5A7B8C368A}"/>
          </ac:picMkLst>
        </pc:picChg>
      </pc:sldChg>
      <pc:sldChg chg="delSp modSp add">
        <pc:chgData name="Md. Mainuddin" userId="531e089c6c99dc92" providerId="LiveId" clId="{5CC729BC-E9B7-40A1-BEA2-571D508D4807}" dt="2019-10-14T16:57:40.525" v="2128" actId="20577"/>
        <pc:sldMkLst>
          <pc:docMk/>
          <pc:sldMk cId="352967144" sldId="297"/>
        </pc:sldMkLst>
        <pc:spChg chg="mod">
          <ac:chgData name="Md. Mainuddin" userId="531e089c6c99dc92" providerId="LiveId" clId="{5CC729BC-E9B7-40A1-BEA2-571D508D4807}" dt="2019-10-14T16:25:14.805" v="1899" actId="20577"/>
          <ac:spMkLst>
            <pc:docMk/>
            <pc:sldMk cId="352967144" sldId="297"/>
            <ac:spMk id="69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6:57:40.525" v="2128" actId="20577"/>
          <ac:spMkLst>
            <pc:docMk/>
            <pc:sldMk cId="352967144" sldId="297"/>
            <ac:spMk id="70" creationId="{00000000-0000-0000-0000-000000000000}"/>
          </ac:spMkLst>
        </pc:spChg>
        <pc:picChg chg="del">
          <ac:chgData name="Md. Mainuddin" userId="531e089c6c99dc92" providerId="LiveId" clId="{5CC729BC-E9B7-40A1-BEA2-571D508D4807}" dt="2019-10-14T16:25:18.369" v="1900" actId="478"/>
          <ac:picMkLst>
            <pc:docMk/>
            <pc:sldMk cId="352967144" sldId="297"/>
            <ac:picMk id="2" creationId="{F15CD5EF-9CF0-4B75-A9ED-1F5A7B8C368A}"/>
          </ac:picMkLst>
        </pc:picChg>
      </pc:sldChg>
      <pc:sldChg chg="modSp add">
        <pc:chgData name="Md. Mainuddin" userId="531e089c6c99dc92" providerId="LiveId" clId="{5CC729BC-E9B7-40A1-BEA2-571D508D4807}" dt="2019-10-14T16:59:05.048" v="2156" actId="255"/>
        <pc:sldMkLst>
          <pc:docMk/>
          <pc:sldMk cId="1375381713" sldId="298"/>
        </pc:sldMkLst>
        <pc:spChg chg="mod">
          <ac:chgData name="Md. Mainuddin" userId="531e089c6c99dc92" providerId="LiveId" clId="{5CC729BC-E9B7-40A1-BEA2-571D508D4807}" dt="2019-10-14T16:57:53.072" v="2143" actId="20577"/>
          <ac:spMkLst>
            <pc:docMk/>
            <pc:sldMk cId="1375381713" sldId="298"/>
            <ac:spMk id="69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6:59:05.048" v="2156" actId="255"/>
          <ac:spMkLst>
            <pc:docMk/>
            <pc:sldMk cId="1375381713" sldId="298"/>
            <ac:spMk id="70" creationId="{00000000-0000-0000-0000-000000000000}"/>
          </ac:spMkLst>
        </pc:spChg>
      </pc:sldChg>
      <pc:sldChg chg="modSp add">
        <pc:chgData name="Md. Mainuddin" userId="531e089c6c99dc92" providerId="LiveId" clId="{5CC729BC-E9B7-40A1-BEA2-571D508D4807}" dt="2019-10-14T17:00:40.380" v="2177" actId="20577"/>
        <pc:sldMkLst>
          <pc:docMk/>
          <pc:sldMk cId="4098045754" sldId="299"/>
        </pc:sldMkLst>
        <pc:spChg chg="mod">
          <ac:chgData name="Md. Mainuddin" userId="531e089c6c99dc92" providerId="LiveId" clId="{5CC729BC-E9B7-40A1-BEA2-571D508D4807}" dt="2019-10-14T16:59:33.377" v="2162" actId="20577"/>
          <ac:spMkLst>
            <pc:docMk/>
            <pc:sldMk cId="4098045754" sldId="299"/>
            <ac:spMk id="69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7:00:40.380" v="2177" actId="20577"/>
          <ac:spMkLst>
            <pc:docMk/>
            <pc:sldMk cId="4098045754" sldId="299"/>
            <ac:spMk id="70" creationId="{00000000-0000-0000-0000-000000000000}"/>
          </ac:spMkLst>
        </pc:spChg>
      </pc:sldChg>
      <pc:sldChg chg="modSp add">
        <pc:chgData name="Md. Mainuddin" userId="531e089c6c99dc92" providerId="LiveId" clId="{5CC729BC-E9B7-40A1-BEA2-571D508D4807}" dt="2019-10-14T17:01:48.391" v="2201" actId="20577"/>
        <pc:sldMkLst>
          <pc:docMk/>
          <pc:sldMk cId="3328109033" sldId="300"/>
        </pc:sldMkLst>
        <pc:spChg chg="mod">
          <ac:chgData name="Md. Mainuddin" userId="531e089c6c99dc92" providerId="LiveId" clId="{5CC729BC-E9B7-40A1-BEA2-571D508D4807}" dt="2019-10-14T17:01:17.125" v="2192" actId="20577"/>
          <ac:spMkLst>
            <pc:docMk/>
            <pc:sldMk cId="3328109033" sldId="300"/>
            <ac:spMk id="69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7:01:48.391" v="2201" actId="20577"/>
          <ac:spMkLst>
            <pc:docMk/>
            <pc:sldMk cId="3328109033" sldId="300"/>
            <ac:spMk id="70" creationId="{00000000-0000-0000-0000-000000000000}"/>
          </ac:spMkLst>
        </pc:spChg>
      </pc:sldChg>
      <pc:sldChg chg="addSp delSp modSp add">
        <pc:chgData name="Md. Mainuddin" userId="531e089c6c99dc92" providerId="LiveId" clId="{5CC729BC-E9B7-40A1-BEA2-571D508D4807}" dt="2019-10-14T17:04:54.890" v="2256" actId="1076"/>
        <pc:sldMkLst>
          <pc:docMk/>
          <pc:sldMk cId="2764107060" sldId="301"/>
        </pc:sldMkLst>
        <pc:spChg chg="add mod">
          <ac:chgData name="Md. Mainuddin" userId="531e089c6c99dc92" providerId="LiveId" clId="{5CC729BC-E9B7-40A1-BEA2-571D508D4807}" dt="2019-10-14T17:04:54.890" v="2256" actId="1076"/>
          <ac:spMkLst>
            <pc:docMk/>
            <pc:sldMk cId="2764107060" sldId="301"/>
            <ac:spMk id="3" creationId="{57F35DBB-8C61-4B70-96A5-A8A07FFEBB50}"/>
          </ac:spMkLst>
        </pc:spChg>
        <pc:spChg chg="mod">
          <ac:chgData name="Md. Mainuddin" userId="531e089c6c99dc92" providerId="LiveId" clId="{5CC729BC-E9B7-40A1-BEA2-571D508D4807}" dt="2019-10-14T17:04:49.298" v="2255" actId="20577"/>
          <ac:spMkLst>
            <pc:docMk/>
            <pc:sldMk cId="2764107060" sldId="301"/>
            <ac:spMk id="69" creationId="{00000000-0000-0000-0000-000000000000}"/>
          </ac:spMkLst>
        </pc:spChg>
        <pc:spChg chg="del mod">
          <ac:chgData name="Md. Mainuddin" userId="531e089c6c99dc92" providerId="LiveId" clId="{5CC729BC-E9B7-40A1-BEA2-571D508D4807}" dt="2019-10-14T17:02:12.920" v="2204"/>
          <ac:spMkLst>
            <pc:docMk/>
            <pc:sldMk cId="2764107060" sldId="301"/>
            <ac:spMk id="70" creationId="{00000000-0000-0000-0000-000000000000}"/>
          </ac:spMkLst>
        </pc:spChg>
        <pc:graphicFrameChg chg="add mod modGraphic">
          <ac:chgData name="Md. Mainuddin" userId="531e089c6c99dc92" providerId="LiveId" clId="{5CC729BC-E9B7-40A1-BEA2-571D508D4807}" dt="2019-10-14T17:03:43.877" v="2228" actId="14100"/>
          <ac:graphicFrameMkLst>
            <pc:docMk/>
            <pc:sldMk cId="2764107060" sldId="301"/>
            <ac:graphicFrameMk id="2" creationId="{40776472-166B-4864-A43D-6C64E411DA2B}"/>
          </ac:graphicFrameMkLst>
        </pc:graphicFrameChg>
      </pc:sldChg>
      <pc:sldChg chg="modSp add">
        <pc:chgData name="Md. Mainuddin" userId="531e089c6c99dc92" providerId="LiveId" clId="{5CC729BC-E9B7-40A1-BEA2-571D508D4807}" dt="2019-10-14T17:08:40.577" v="2339" actId="6549"/>
        <pc:sldMkLst>
          <pc:docMk/>
          <pc:sldMk cId="3904587646" sldId="302"/>
        </pc:sldMkLst>
        <pc:spChg chg="mod">
          <ac:chgData name="Md. Mainuddin" userId="531e089c6c99dc92" providerId="LiveId" clId="{5CC729BC-E9B7-40A1-BEA2-571D508D4807}" dt="2019-10-14T17:08:04.780" v="2325" actId="20577"/>
          <ac:spMkLst>
            <pc:docMk/>
            <pc:sldMk cId="3904587646" sldId="302"/>
            <ac:spMk id="75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7:08:40.577" v="2339" actId="6549"/>
          <ac:spMkLst>
            <pc:docMk/>
            <pc:sldMk cId="3904587646" sldId="302"/>
            <ac:spMk id="76" creationId="{00000000-0000-0000-0000-000000000000}"/>
          </ac:spMkLst>
        </pc:spChg>
      </pc:sldChg>
      <pc:sldChg chg="modSp add">
        <pc:chgData name="Md. Mainuddin" userId="531e089c6c99dc92" providerId="LiveId" clId="{5CC729BC-E9B7-40A1-BEA2-571D508D4807}" dt="2019-10-14T22:05:20.330" v="3578" actId="1037"/>
        <pc:sldMkLst>
          <pc:docMk/>
          <pc:sldMk cId="1695180841" sldId="303"/>
        </pc:sldMkLst>
        <pc:spChg chg="mod">
          <ac:chgData name="Md. Mainuddin" userId="531e089c6c99dc92" providerId="LiveId" clId="{5CC729BC-E9B7-40A1-BEA2-571D508D4807}" dt="2019-10-14T17:09:19.336" v="2372" actId="20577"/>
          <ac:spMkLst>
            <pc:docMk/>
            <pc:sldMk cId="1695180841" sldId="303"/>
            <ac:spMk id="75" creationId="{00000000-0000-0000-0000-000000000000}"/>
          </ac:spMkLst>
        </pc:spChg>
        <pc:spChg chg="mod">
          <ac:chgData name="Md. Mainuddin" userId="531e089c6c99dc92" providerId="LiveId" clId="{5CC729BC-E9B7-40A1-BEA2-571D508D4807}" dt="2019-10-14T22:05:20.330" v="3578" actId="1037"/>
          <ac:spMkLst>
            <pc:docMk/>
            <pc:sldMk cId="1695180841" sldId="303"/>
            <ac:spMk id="76" creationId="{00000000-0000-0000-0000-000000000000}"/>
          </ac:spMkLst>
        </pc:spChg>
      </pc:sldChg>
      <pc:sldChg chg="modSp add">
        <pc:chgData name="Md. Mainuddin" userId="531e089c6c99dc92" providerId="LiveId" clId="{5CC729BC-E9B7-40A1-BEA2-571D508D4807}" dt="2019-10-14T17:12:59.339" v="2405" actId="20577"/>
        <pc:sldMkLst>
          <pc:docMk/>
          <pc:sldMk cId="3773335020" sldId="304"/>
        </pc:sldMkLst>
        <pc:spChg chg="mod">
          <ac:chgData name="Md. Mainuddin" userId="531e089c6c99dc92" providerId="LiveId" clId="{5CC729BC-E9B7-40A1-BEA2-571D508D4807}" dt="2019-10-14T17:12:59.339" v="2405" actId="20577"/>
          <ac:spMkLst>
            <pc:docMk/>
            <pc:sldMk cId="3773335020" sldId="304"/>
            <ac:spMk id="76" creationId="{00000000-0000-0000-0000-000000000000}"/>
          </ac:spMkLst>
        </pc:spChg>
      </pc:sldChg>
      <pc:sldChg chg="modSp add">
        <pc:chgData name="Md. Mainuddin" userId="531e089c6c99dc92" providerId="LiveId" clId="{5CC729BC-E9B7-40A1-BEA2-571D508D4807}" dt="2019-10-14T17:14:19.471" v="2425" actId="20577"/>
        <pc:sldMkLst>
          <pc:docMk/>
          <pc:sldMk cId="3277512785" sldId="305"/>
        </pc:sldMkLst>
        <pc:spChg chg="mod">
          <ac:chgData name="Md. Mainuddin" userId="531e089c6c99dc92" providerId="LiveId" clId="{5CC729BC-E9B7-40A1-BEA2-571D508D4807}" dt="2019-10-14T17:14:19.471" v="2425" actId="20577"/>
          <ac:spMkLst>
            <pc:docMk/>
            <pc:sldMk cId="3277512785" sldId="305"/>
            <ac:spMk id="75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7:14:00.820" v="2418" actId="2711"/>
          <ac:spMkLst>
            <pc:docMk/>
            <pc:sldMk cId="3277512785" sldId="305"/>
            <ac:spMk id="76" creationId="{00000000-0000-0000-0000-000000000000}"/>
          </ac:spMkLst>
        </pc:spChg>
      </pc:sldChg>
      <pc:sldChg chg="modSp add">
        <pc:chgData name="Md. Mainuddin" userId="531e089c6c99dc92" providerId="LiveId" clId="{5CC729BC-E9B7-40A1-BEA2-571D508D4807}" dt="2019-10-14T17:16:06.461" v="2440" actId="113"/>
        <pc:sldMkLst>
          <pc:docMk/>
          <pc:sldMk cId="2342583229" sldId="306"/>
        </pc:sldMkLst>
        <pc:spChg chg="mod">
          <ac:chgData name="Md. Mainuddin" userId="531e089c6c99dc92" providerId="LiveId" clId="{5CC729BC-E9B7-40A1-BEA2-571D508D4807}" dt="2019-10-14T17:15:54.872" v="2439" actId="20577"/>
          <ac:spMkLst>
            <pc:docMk/>
            <pc:sldMk cId="2342583229" sldId="306"/>
            <ac:spMk id="75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7:16:06.461" v="2440" actId="113"/>
          <ac:spMkLst>
            <pc:docMk/>
            <pc:sldMk cId="2342583229" sldId="306"/>
            <ac:spMk id="76" creationId="{00000000-0000-0000-0000-000000000000}"/>
          </ac:spMkLst>
        </pc:spChg>
      </pc:sldChg>
      <pc:sldChg chg="modSp add">
        <pc:chgData name="Md. Mainuddin" userId="531e089c6c99dc92" providerId="LiveId" clId="{5CC729BC-E9B7-40A1-BEA2-571D508D4807}" dt="2019-10-14T17:24:12.730" v="2455"/>
        <pc:sldMkLst>
          <pc:docMk/>
          <pc:sldMk cId="3668252976" sldId="307"/>
        </pc:sldMkLst>
        <pc:spChg chg="mod">
          <ac:chgData name="Md. Mainuddin" userId="531e089c6c99dc92" providerId="LiveId" clId="{5CC729BC-E9B7-40A1-BEA2-571D508D4807}" dt="2019-10-14T17:24:12.730" v="2455"/>
          <ac:spMkLst>
            <pc:docMk/>
            <pc:sldMk cId="3668252976" sldId="307"/>
            <ac:spMk id="76" creationId="{00000000-0000-0000-0000-000000000000}"/>
          </ac:spMkLst>
        </pc:spChg>
      </pc:sldChg>
      <pc:sldChg chg="modSp add">
        <pc:chgData name="Md. Mainuddin" userId="531e089c6c99dc92" providerId="LiveId" clId="{5CC729BC-E9B7-40A1-BEA2-571D508D4807}" dt="2019-10-14T17:25:36.777" v="2464" actId="20577"/>
        <pc:sldMkLst>
          <pc:docMk/>
          <pc:sldMk cId="2168512383" sldId="308"/>
        </pc:sldMkLst>
        <pc:spChg chg="mod">
          <ac:chgData name="Md. Mainuddin" userId="531e089c6c99dc92" providerId="LiveId" clId="{5CC729BC-E9B7-40A1-BEA2-571D508D4807}" dt="2019-10-14T17:25:36.777" v="2464" actId="20577"/>
          <ac:spMkLst>
            <pc:docMk/>
            <pc:sldMk cId="2168512383" sldId="308"/>
            <ac:spMk id="76" creationId="{00000000-0000-0000-0000-000000000000}"/>
          </ac:spMkLst>
        </pc:spChg>
      </pc:sldChg>
      <pc:sldChg chg="addSp modSp add">
        <pc:chgData name="Md. Mainuddin" userId="531e089c6c99dc92" providerId="LiveId" clId="{5CC729BC-E9B7-40A1-BEA2-571D508D4807}" dt="2019-10-14T17:31:01.992" v="2513" actId="1076"/>
        <pc:sldMkLst>
          <pc:docMk/>
          <pc:sldMk cId="1613846600" sldId="309"/>
        </pc:sldMkLst>
        <pc:spChg chg="add mod">
          <ac:chgData name="Md. Mainuddin" userId="531e089c6c99dc92" providerId="LiveId" clId="{5CC729BC-E9B7-40A1-BEA2-571D508D4807}" dt="2019-10-14T17:30:45.541" v="2504" actId="1076"/>
          <ac:spMkLst>
            <pc:docMk/>
            <pc:sldMk cId="1613846600" sldId="309"/>
            <ac:spMk id="2" creationId="{290DE580-9774-4918-9C28-50D4E805FDD7}"/>
          </ac:spMkLst>
        </pc:spChg>
        <pc:spChg chg="add mod">
          <ac:chgData name="Md. Mainuddin" userId="531e089c6c99dc92" providerId="LiveId" clId="{5CC729BC-E9B7-40A1-BEA2-571D508D4807}" dt="2019-10-14T17:31:01.992" v="2513" actId="1076"/>
          <ac:spMkLst>
            <pc:docMk/>
            <pc:sldMk cId="1613846600" sldId="309"/>
            <ac:spMk id="3" creationId="{BE43AED9-2C98-4879-9194-A1FC76545EC3}"/>
          </ac:spMkLst>
        </pc:spChg>
        <pc:spChg chg="mod">
          <ac:chgData name="Md. Mainuddin" userId="531e089c6c99dc92" providerId="LiveId" clId="{5CC729BC-E9B7-40A1-BEA2-571D508D4807}" dt="2019-10-14T17:27:05.082" v="2468" actId="20577"/>
          <ac:spMkLst>
            <pc:docMk/>
            <pc:sldMk cId="1613846600" sldId="309"/>
            <ac:spMk id="75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7:30:11.251" v="2500" actId="20577"/>
          <ac:spMkLst>
            <pc:docMk/>
            <pc:sldMk cId="1613846600" sldId="309"/>
            <ac:spMk id="76" creationId="{00000000-0000-0000-0000-000000000000}"/>
          </ac:spMkLst>
        </pc:spChg>
      </pc:sldChg>
      <pc:sldChg chg="delSp modSp add">
        <pc:chgData name="Md. Mainuddin" userId="531e089c6c99dc92" providerId="LiveId" clId="{5CC729BC-E9B7-40A1-BEA2-571D508D4807}" dt="2019-10-14T17:33:47.428" v="2541" actId="403"/>
        <pc:sldMkLst>
          <pc:docMk/>
          <pc:sldMk cId="244025158" sldId="310"/>
        </pc:sldMkLst>
        <pc:spChg chg="del">
          <ac:chgData name="Md. Mainuddin" userId="531e089c6c99dc92" providerId="LiveId" clId="{5CC729BC-E9B7-40A1-BEA2-571D508D4807}" dt="2019-10-14T17:31:46.637" v="2518" actId="478"/>
          <ac:spMkLst>
            <pc:docMk/>
            <pc:sldMk cId="244025158" sldId="310"/>
            <ac:spMk id="2" creationId="{290DE580-9774-4918-9C28-50D4E805FDD7}"/>
          </ac:spMkLst>
        </pc:spChg>
        <pc:spChg chg="del">
          <ac:chgData name="Md. Mainuddin" userId="531e089c6c99dc92" providerId="LiveId" clId="{5CC729BC-E9B7-40A1-BEA2-571D508D4807}" dt="2019-10-14T17:31:49.508" v="2519" actId="478"/>
          <ac:spMkLst>
            <pc:docMk/>
            <pc:sldMk cId="244025158" sldId="310"/>
            <ac:spMk id="3" creationId="{BE43AED9-2C98-4879-9194-A1FC76545EC3}"/>
          </ac:spMkLst>
        </pc:spChg>
        <pc:spChg chg="mod">
          <ac:chgData name="Md. Mainuddin" userId="531e089c6c99dc92" providerId="LiveId" clId="{5CC729BC-E9B7-40A1-BEA2-571D508D4807}" dt="2019-10-14T17:31:31.274" v="2517" actId="20577"/>
          <ac:spMkLst>
            <pc:docMk/>
            <pc:sldMk cId="244025158" sldId="310"/>
            <ac:spMk id="75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7:33:47.428" v="2541" actId="403"/>
          <ac:spMkLst>
            <pc:docMk/>
            <pc:sldMk cId="244025158" sldId="310"/>
            <ac:spMk id="76" creationId="{00000000-0000-0000-0000-000000000000}"/>
          </ac:spMkLst>
        </pc:spChg>
      </pc:sldChg>
      <pc:sldChg chg="modSp add">
        <pc:chgData name="Md. Mainuddin" userId="531e089c6c99dc92" providerId="LiveId" clId="{5CC729BC-E9B7-40A1-BEA2-571D508D4807}" dt="2019-10-14T17:34:20.218" v="2552" actId="20577"/>
        <pc:sldMkLst>
          <pc:docMk/>
          <pc:sldMk cId="3271548867" sldId="311"/>
        </pc:sldMkLst>
        <pc:spChg chg="mod">
          <ac:chgData name="Md. Mainuddin" userId="531e089c6c99dc92" providerId="LiveId" clId="{5CC729BC-E9B7-40A1-BEA2-571D508D4807}" dt="2019-10-14T17:34:20.218" v="2552" actId="20577"/>
          <ac:spMkLst>
            <pc:docMk/>
            <pc:sldMk cId="3271548867" sldId="311"/>
            <ac:spMk id="76" creationId="{00000000-0000-0000-0000-000000000000}"/>
          </ac:spMkLst>
        </pc:spChg>
      </pc:sldChg>
      <pc:sldChg chg="modSp add">
        <pc:chgData name="Md. Mainuddin" userId="531e089c6c99dc92" providerId="LiveId" clId="{5CC729BC-E9B7-40A1-BEA2-571D508D4807}" dt="2019-10-14T17:35:29.681" v="2569" actId="6549"/>
        <pc:sldMkLst>
          <pc:docMk/>
          <pc:sldMk cId="3162126133" sldId="312"/>
        </pc:sldMkLst>
        <pc:spChg chg="mod">
          <ac:chgData name="Md. Mainuddin" userId="531e089c6c99dc92" providerId="LiveId" clId="{5CC729BC-E9B7-40A1-BEA2-571D508D4807}" dt="2019-10-14T17:35:29.681" v="2569" actId="6549"/>
          <ac:spMkLst>
            <pc:docMk/>
            <pc:sldMk cId="3162126133" sldId="312"/>
            <ac:spMk id="75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7:35:14.775" v="2566" actId="6549"/>
          <ac:spMkLst>
            <pc:docMk/>
            <pc:sldMk cId="3162126133" sldId="312"/>
            <ac:spMk id="76" creationId="{00000000-0000-0000-0000-000000000000}"/>
          </ac:spMkLst>
        </pc:spChg>
      </pc:sldChg>
      <pc:sldChg chg="modSp add">
        <pc:chgData name="Md. Mainuddin" userId="531e089c6c99dc92" providerId="LiveId" clId="{5CC729BC-E9B7-40A1-BEA2-571D508D4807}" dt="2019-10-14T17:43:39.819" v="2592" actId="255"/>
        <pc:sldMkLst>
          <pc:docMk/>
          <pc:sldMk cId="2958083962" sldId="313"/>
        </pc:sldMkLst>
        <pc:spChg chg="mod">
          <ac:chgData name="Md. Mainuddin" userId="531e089c6c99dc92" providerId="LiveId" clId="{5CC729BC-E9B7-40A1-BEA2-571D508D4807}" dt="2019-10-14T17:41:11.988" v="2580" actId="20577"/>
          <ac:spMkLst>
            <pc:docMk/>
            <pc:sldMk cId="2958083962" sldId="313"/>
            <ac:spMk id="75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7:43:39.819" v="2592" actId="255"/>
          <ac:spMkLst>
            <pc:docMk/>
            <pc:sldMk cId="2958083962" sldId="313"/>
            <ac:spMk id="76" creationId="{00000000-0000-0000-0000-000000000000}"/>
          </ac:spMkLst>
        </pc:spChg>
      </pc:sldChg>
      <pc:sldChg chg="modSp add">
        <pc:chgData name="Md. Mainuddin" userId="531e089c6c99dc92" providerId="LiveId" clId="{5CC729BC-E9B7-40A1-BEA2-571D508D4807}" dt="2019-10-14T17:43:49.649" v="2593" actId="255"/>
        <pc:sldMkLst>
          <pc:docMk/>
          <pc:sldMk cId="1902599772" sldId="314"/>
        </pc:sldMkLst>
        <pc:spChg chg="mod">
          <ac:chgData name="Md. Mainuddin" userId="531e089c6c99dc92" providerId="LiveId" clId="{5CC729BC-E9B7-40A1-BEA2-571D508D4807}" dt="2019-10-14T17:43:49.649" v="2593" actId="255"/>
          <ac:spMkLst>
            <pc:docMk/>
            <pc:sldMk cId="1902599772" sldId="314"/>
            <ac:spMk id="76" creationId="{00000000-0000-0000-0000-000000000000}"/>
          </ac:spMkLst>
        </pc:spChg>
      </pc:sldChg>
      <pc:sldChg chg="modSp add ord">
        <pc:chgData name="Md. Mainuddin" userId="531e089c6c99dc92" providerId="LiveId" clId="{5CC729BC-E9B7-40A1-BEA2-571D508D4807}" dt="2019-10-14T17:46:04.507" v="2613"/>
        <pc:sldMkLst>
          <pc:docMk/>
          <pc:sldMk cId="961036880" sldId="315"/>
        </pc:sldMkLst>
        <pc:spChg chg="mod">
          <ac:chgData name="Md. Mainuddin" userId="531e089c6c99dc92" providerId="LiveId" clId="{5CC729BC-E9B7-40A1-BEA2-571D508D4807}" dt="2019-10-14T17:46:04.507" v="2613"/>
          <ac:spMkLst>
            <pc:docMk/>
            <pc:sldMk cId="961036880" sldId="315"/>
            <ac:spMk id="75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7:45:55.309" v="2612" actId="20577"/>
          <ac:spMkLst>
            <pc:docMk/>
            <pc:sldMk cId="961036880" sldId="315"/>
            <ac:spMk id="76" creationId="{00000000-0000-0000-0000-000000000000}"/>
          </ac:spMkLst>
        </pc:spChg>
      </pc:sldChg>
      <pc:sldChg chg="modSp add">
        <pc:chgData name="Md. Mainuddin" userId="531e089c6c99dc92" providerId="LiveId" clId="{5CC729BC-E9B7-40A1-BEA2-571D508D4807}" dt="2019-10-14T17:48:13.020" v="2635" actId="255"/>
        <pc:sldMkLst>
          <pc:docMk/>
          <pc:sldMk cId="2834338112" sldId="316"/>
        </pc:sldMkLst>
        <pc:spChg chg="mod">
          <ac:chgData name="Md. Mainuddin" userId="531e089c6c99dc92" providerId="LiveId" clId="{5CC729BC-E9B7-40A1-BEA2-571D508D4807}" dt="2019-10-14T17:48:13.020" v="2635" actId="255"/>
          <ac:spMkLst>
            <pc:docMk/>
            <pc:sldMk cId="2834338112" sldId="316"/>
            <ac:spMk id="76" creationId="{00000000-0000-0000-0000-000000000000}"/>
          </ac:spMkLst>
        </pc:spChg>
      </pc:sldChg>
      <pc:sldChg chg="modSp add">
        <pc:chgData name="Md. Mainuddin" userId="531e089c6c99dc92" providerId="LiveId" clId="{5CC729BC-E9B7-40A1-BEA2-571D508D4807}" dt="2019-10-14T17:47:54.455" v="2633" actId="2711"/>
        <pc:sldMkLst>
          <pc:docMk/>
          <pc:sldMk cId="2823563160" sldId="317"/>
        </pc:sldMkLst>
        <pc:spChg chg="mod">
          <ac:chgData name="Md. Mainuddin" userId="531e089c6c99dc92" providerId="LiveId" clId="{5CC729BC-E9B7-40A1-BEA2-571D508D4807}" dt="2019-10-14T17:47:54.455" v="2633" actId="2711"/>
          <ac:spMkLst>
            <pc:docMk/>
            <pc:sldMk cId="2823563160" sldId="317"/>
            <ac:spMk id="76" creationId="{00000000-0000-0000-0000-000000000000}"/>
          </ac:spMkLst>
        </pc:spChg>
      </pc:sldChg>
      <pc:sldChg chg="modSp add">
        <pc:chgData name="Md. Mainuddin" userId="531e089c6c99dc92" providerId="LiveId" clId="{5CC729BC-E9B7-40A1-BEA2-571D508D4807}" dt="2019-10-14T17:49:14.795" v="2648" actId="20577"/>
        <pc:sldMkLst>
          <pc:docMk/>
          <pc:sldMk cId="2190838423" sldId="318"/>
        </pc:sldMkLst>
        <pc:spChg chg="mod">
          <ac:chgData name="Md. Mainuddin" userId="531e089c6c99dc92" providerId="LiveId" clId="{5CC729BC-E9B7-40A1-BEA2-571D508D4807}" dt="2019-10-14T17:49:14.795" v="2648" actId="20577"/>
          <ac:spMkLst>
            <pc:docMk/>
            <pc:sldMk cId="2190838423" sldId="318"/>
            <ac:spMk id="76" creationId="{00000000-0000-0000-0000-000000000000}"/>
          </ac:spMkLst>
        </pc:spChg>
      </pc:sldChg>
      <pc:sldChg chg="modSp add">
        <pc:chgData name="Md. Mainuddin" userId="531e089c6c99dc92" providerId="LiveId" clId="{5CC729BC-E9B7-40A1-BEA2-571D508D4807}" dt="2019-10-14T17:49:56.822" v="2662" actId="6549"/>
        <pc:sldMkLst>
          <pc:docMk/>
          <pc:sldMk cId="217967128" sldId="319"/>
        </pc:sldMkLst>
        <pc:spChg chg="mod">
          <ac:chgData name="Md. Mainuddin" userId="531e089c6c99dc92" providerId="LiveId" clId="{5CC729BC-E9B7-40A1-BEA2-571D508D4807}" dt="2019-10-14T17:49:56.822" v="2662" actId="6549"/>
          <ac:spMkLst>
            <pc:docMk/>
            <pc:sldMk cId="217967128" sldId="319"/>
            <ac:spMk id="76" creationId="{00000000-0000-0000-0000-000000000000}"/>
          </ac:spMkLst>
        </pc:spChg>
      </pc:sldChg>
      <pc:sldChg chg="modSp add">
        <pc:chgData name="Md. Mainuddin" userId="531e089c6c99dc92" providerId="LiveId" clId="{5CC729BC-E9B7-40A1-BEA2-571D508D4807}" dt="2019-10-14T17:51:12.090" v="2675" actId="255"/>
        <pc:sldMkLst>
          <pc:docMk/>
          <pc:sldMk cId="2814354773" sldId="320"/>
        </pc:sldMkLst>
        <pc:spChg chg="mod">
          <ac:chgData name="Md. Mainuddin" userId="531e089c6c99dc92" providerId="LiveId" clId="{5CC729BC-E9B7-40A1-BEA2-571D508D4807}" dt="2019-10-14T17:51:12.090" v="2675" actId="255"/>
          <ac:spMkLst>
            <pc:docMk/>
            <pc:sldMk cId="2814354773" sldId="320"/>
            <ac:spMk id="76" creationId="{00000000-0000-0000-0000-000000000000}"/>
          </ac:spMkLst>
        </pc:spChg>
      </pc:sldChg>
      <pc:sldChg chg="modSp add">
        <pc:chgData name="Md. Mainuddin" userId="531e089c6c99dc92" providerId="LiveId" clId="{5CC729BC-E9B7-40A1-BEA2-571D508D4807}" dt="2019-10-14T18:00:58.804" v="3494" actId="403"/>
        <pc:sldMkLst>
          <pc:docMk/>
          <pc:sldMk cId="694121402" sldId="321"/>
        </pc:sldMkLst>
        <pc:spChg chg="mod">
          <ac:chgData name="Md. Mainuddin" userId="531e089c6c99dc92" providerId="LiveId" clId="{5CC729BC-E9B7-40A1-BEA2-571D508D4807}" dt="2019-10-14T17:55:43.104" v="2771" actId="20577"/>
          <ac:spMkLst>
            <pc:docMk/>
            <pc:sldMk cId="694121402" sldId="321"/>
            <ac:spMk id="75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8:00:58.804" v="3494" actId="403"/>
          <ac:spMkLst>
            <pc:docMk/>
            <pc:sldMk cId="694121402" sldId="321"/>
            <ac:spMk id="76" creationId="{00000000-0000-0000-0000-000000000000}"/>
          </ac:spMkLst>
        </pc:spChg>
      </pc:sldChg>
      <pc:sldChg chg="modSp add">
        <pc:chgData name="Md. Mainuddin" userId="531e089c6c99dc92" providerId="LiveId" clId="{5CC729BC-E9B7-40A1-BEA2-571D508D4807}" dt="2019-10-14T18:02:10.456" v="3499" actId="255"/>
        <pc:sldMkLst>
          <pc:docMk/>
          <pc:sldMk cId="360111763" sldId="322"/>
        </pc:sldMkLst>
        <pc:spChg chg="mod">
          <ac:chgData name="Md. Mainuddin" userId="531e089c6c99dc92" providerId="LiveId" clId="{5CC729BC-E9B7-40A1-BEA2-571D508D4807}" dt="2019-10-14T18:02:10.456" v="3499" actId="255"/>
          <ac:spMkLst>
            <pc:docMk/>
            <pc:sldMk cId="360111763" sldId="322"/>
            <ac:spMk id="76" creationId="{00000000-0000-0000-0000-000000000000}"/>
          </ac:spMkLst>
        </pc:spChg>
      </pc:sldChg>
      <pc:sldChg chg="modSp add">
        <pc:chgData name="Md. Mainuddin" userId="531e089c6c99dc92" providerId="LiveId" clId="{5CC729BC-E9B7-40A1-BEA2-571D508D4807}" dt="2019-10-14T18:04:43.650" v="3560" actId="20577"/>
        <pc:sldMkLst>
          <pc:docMk/>
          <pc:sldMk cId="1448662949" sldId="323"/>
        </pc:sldMkLst>
        <pc:spChg chg="mod">
          <ac:chgData name="Md. Mainuddin" userId="531e089c6c99dc92" providerId="LiveId" clId="{5CC729BC-E9B7-40A1-BEA2-571D508D4807}" dt="2019-10-14T18:04:43.650" v="3560" actId="20577"/>
          <ac:spMkLst>
            <pc:docMk/>
            <pc:sldMk cId="1448662949" sldId="323"/>
            <ac:spMk id="75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8:03:48.965" v="3537" actId="179"/>
          <ac:spMkLst>
            <pc:docMk/>
            <pc:sldMk cId="1448662949" sldId="323"/>
            <ac:spMk id="7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B14802-B70C-4E68-B1B8-5E39D27F185A}" type="datetimeFigureOut">
              <a:rPr lang="en-US" smtClean="0"/>
              <a:t>Sun 10 20 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4179FB-E794-4345-A82D-485B398FF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900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51892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xfrm>
            <a:off x="831851" y="4"/>
            <a:ext cx="10515600" cy="4562475"/>
          </a:xfrm>
          <a:prstGeom prst="rect">
            <a:avLst/>
          </a:prstGeom>
        </p:spPr>
        <p:txBody>
          <a:bodyPr anchor="b"/>
          <a:lstStyle>
            <a:lvl1pPr>
              <a:defRPr sz="3375"/>
            </a:lvl1pPr>
          </a:lstStyle>
          <a:p>
            <a:pPr lvl="0">
              <a:defRPr sz="1800"/>
            </a:pPr>
            <a:r>
              <a:rPr lang="en-US" sz="3375"/>
              <a:t>Click to edit Master title style</a:t>
            </a:r>
            <a:endParaRPr sz="3375"/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2268539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350">
                <a:solidFill>
                  <a:srgbClr val="888888"/>
                </a:solidFill>
              </a:defRPr>
            </a:lvl1pPr>
            <a:lvl2pPr marL="0" indent="257175">
              <a:buSzTx/>
              <a:buFontTx/>
              <a:buNone/>
              <a:defRPr sz="1350">
                <a:solidFill>
                  <a:srgbClr val="888888"/>
                </a:solidFill>
              </a:defRPr>
            </a:lvl2pPr>
            <a:lvl3pPr marL="0" indent="514350">
              <a:buSzTx/>
              <a:buFontTx/>
              <a:buNone/>
              <a:defRPr sz="1350">
                <a:solidFill>
                  <a:srgbClr val="888888"/>
                </a:solidFill>
              </a:defRPr>
            </a:lvl3pPr>
            <a:lvl4pPr marL="0" indent="771525">
              <a:buSzTx/>
              <a:buFontTx/>
              <a:buNone/>
              <a:defRPr sz="1350">
                <a:solidFill>
                  <a:srgbClr val="888888"/>
                </a:solidFill>
              </a:defRPr>
            </a:lvl4pPr>
            <a:lvl5pPr marL="0" indent="1028700">
              <a:buSzTx/>
              <a:buFontTx/>
              <a:buNone/>
              <a:defRPr sz="1350">
                <a:solidFill>
                  <a:srgbClr val="888888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350">
                <a:solidFill>
                  <a:srgbClr val="888888"/>
                </a:solidFill>
              </a:rPr>
              <a:t>Click to edit Master text styles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1350">
                <a:solidFill>
                  <a:srgbClr val="888888"/>
                </a:solidFill>
              </a:rPr>
              <a:t>Second level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en-US" sz="1350">
                <a:solidFill>
                  <a:srgbClr val="888888"/>
                </a:solidFill>
              </a:rPr>
              <a:t>Third level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en-US" sz="1350">
                <a:solidFill>
                  <a:srgbClr val="888888"/>
                </a:solidFill>
              </a:rPr>
              <a:t>Fourth level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en-US" sz="1350">
                <a:solidFill>
                  <a:srgbClr val="888888"/>
                </a:solidFill>
              </a:rPr>
              <a:t>Fifth level</a:t>
            </a:r>
            <a:endParaRPr sz="1350">
              <a:solidFill>
                <a:srgbClr val="888888"/>
              </a:solidFill>
            </a:endParaRPr>
          </a:p>
        </p:txBody>
      </p:sp>
      <p:sp>
        <p:nvSpPr>
          <p:cNvPr id="20" name="Shape 2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347536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475"/>
              <a:t>Click to edit Master title style</a:t>
            </a:r>
            <a:endParaRPr sz="2475"/>
          </a:p>
        </p:txBody>
      </p:sp>
      <p:sp>
        <p:nvSpPr>
          <p:cNvPr id="15" name="Shape 1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1575"/>
              <a:t>Click to edit Master text styles</a:t>
            </a:r>
          </a:p>
          <a:p>
            <a:pPr lvl="1">
              <a:defRPr sz="1800"/>
            </a:pPr>
            <a:r>
              <a:rPr lang="en-US" sz="1575"/>
              <a:t>Second level</a:t>
            </a:r>
          </a:p>
          <a:p>
            <a:pPr lvl="2">
              <a:defRPr sz="1800"/>
            </a:pPr>
            <a:r>
              <a:rPr lang="en-US" sz="1575"/>
              <a:t>Third level</a:t>
            </a:r>
          </a:p>
          <a:p>
            <a:pPr lvl="3">
              <a:defRPr sz="1800"/>
            </a:pPr>
            <a:r>
              <a:rPr lang="en-US" sz="1575"/>
              <a:t>Fourth level</a:t>
            </a:r>
          </a:p>
          <a:p>
            <a:pPr lvl="4">
              <a:defRPr sz="1800"/>
            </a:pPr>
            <a:r>
              <a:rPr lang="en-US" sz="1575"/>
              <a:t>Fifth level</a:t>
            </a:r>
            <a:endParaRPr sz="1575"/>
          </a:p>
        </p:txBody>
      </p:sp>
      <p:sp>
        <p:nvSpPr>
          <p:cNvPr id="16" name="Shape 1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03499830"/>
      </p:ext>
    </p:extLst>
  </p:cSld>
  <p:clrMapOvr>
    <a:masterClrMapping/>
  </p:clrMapOvr>
  <p:transition spd="med"/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xfrm>
            <a:off x="831851" y="5"/>
            <a:ext cx="10515600" cy="1168399"/>
          </a:xfrm>
          <a:prstGeom prst="rect">
            <a:avLst/>
          </a:prstGeom>
        </p:spPr>
        <p:txBody>
          <a:bodyPr anchor="b"/>
          <a:lstStyle>
            <a:lvl1pPr>
              <a:defRPr sz="3375"/>
            </a:lvl1pPr>
          </a:lstStyle>
          <a:p>
            <a:pPr lvl="0">
              <a:defRPr sz="1800"/>
            </a:pPr>
            <a:r>
              <a:rPr lang="en-US" sz="3375"/>
              <a:t>Click to edit Master title style</a:t>
            </a:r>
            <a:endParaRPr sz="3375" dirty="0"/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xfrm>
            <a:off x="831851" y="1508173"/>
            <a:ext cx="10515600" cy="4164493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350">
                <a:solidFill>
                  <a:srgbClr val="888888"/>
                </a:solidFill>
              </a:defRPr>
            </a:lvl1pPr>
            <a:lvl2pPr marL="0" indent="257175">
              <a:buSzTx/>
              <a:buFontTx/>
              <a:buNone/>
              <a:defRPr sz="1350">
                <a:solidFill>
                  <a:srgbClr val="888888"/>
                </a:solidFill>
              </a:defRPr>
            </a:lvl2pPr>
            <a:lvl3pPr marL="0" indent="514350">
              <a:buSzTx/>
              <a:buFontTx/>
              <a:buNone/>
              <a:defRPr sz="1350">
                <a:solidFill>
                  <a:srgbClr val="888888"/>
                </a:solidFill>
              </a:defRPr>
            </a:lvl3pPr>
            <a:lvl4pPr marL="0" indent="771525">
              <a:buSzTx/>
              <a:buFontTx/>
              <a:buNone/>
              <a:defRPr sz="1350">
                <a:solidFill>
                  <a:srgbClr val="888888"/>
                </a:solidFill>
              </a:defRPr>
            </a:lvl4pPr>
            <a:lvl5pPr marL="0" indent="1028700">
              <a:buSzTx/>
              <a:buFontTx/>
              <a:buNone/>
              <a:defRPr sz="1350">
                <a:solidFill>
                  <a:srgbClr val="888888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350">
                <a:solidFill>
                  <a:srgbClr val="888888"/>
                </a:solidFill>
              </a:rPr>
              <a:t>Click to edit Master text styles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1350">
                <a:solidFill>
                  <a:srgbClr val="888888"/>
                </a:solidFill>
              </a:rPr>
              <a:t>Second level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en-US" sz="1350">
                <a:solidFill>
                  <a:srgbClr val="888888"/>
                </a:solidFill>
              </a:rPr>
              <a:t>Third level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en-US" sz="1350">
                <a:solidFill>
                  <a:srgbClr val="888888"/>
                </a:solidFill>
              </a:rPr>
              <a:t>Fourth level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en-US" sz="1350">
                <a:solidFill>
                  <a:srgbClr val="888888"/>
                </a:solidFill>
              </a:rPr>
              <a:t>Fifth level</a:t>
            </a:r>
            <a:endParaRPr sz="1350">
              <a:solidFill>
                <a:srgbClr val="888888"/>
              </a:solidFill>
            </a:endParaRPr>
          </a:p>
        </p:txBody>
      </p:sp>
      <p:sp>
        <p:nvSpPr>
          <p:cNvPr id="20" name="Shape 2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634843"/>
      </p:ext>
    </p:extLst>
  </p:cSld>
  <p:clrMapOvr>
    <a:masterClrMapping/>
  </p:clrMapOvr>
  <p:transition spd="med"/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475"/>
              <a:t>Click to edit Master title style</a:t>
            </a:r>
            <a:endParaRPr sz="2475"/>
          </a:p>
        </p:txBody>
      </p:sp>
      <p:sp>
        <p:nvSpPr>
          <p:cNvPr id="23" name="Shape 23"/>
          <p:cNvSpPr>
            <a:spLocks noGrp="1"/>
          </p:cNvSpPr>
          <p:nvPr>
            <p:ph type="body" idx="1"/>
          </p:nvPr>
        </p:nvSpPr>
        <p:spPr>
          <a:xfrm>
            <a:off x="838200" y="1825629"/>
            <a:ext cx="5181600" cy="503237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1575"/>
              <a:t>Click to edit Master text styles</a:t>
            </a:r>
          </a:p>
          <a:p>
            <a:pPr lvl="1">
              <a:defRPr sz="1800"/>
            </a:pPr>
            <a:r>
              <a:rPr lang="en-US" sz="1575"/>
              <a:t>Second level</a:t>
            </a:r>
          </a:p>
          <a:p>
            <a:pPr lvl="2">
              <a:defRPr sz="1800"/>
            </a:pPr>
            <a:r>
              <a:rPr lang="en-US" sz="1575"/>
              <a:t>Third level</a:t>
            </a:r>
          </a:p>
          <a:p>
            <a:pPr lvl="3">
              <a:defRPr sz="1800"/>
            </a:pPr>
            <a:r>
              <a:rPr lang="en-US" sz="1575"/>
              <a:t>Fourth level</a:t>
            </a:r>
          </a:p>
          <a:p>
            <a:pPr lvl="4">
              <a:defRPr sz="1800"/>
            </a:pPr>
            <a:r>
              <a:rPr lang="en-US" sz="1575"/>
              <a:t>Fifth level</a:t>
            </a:r>
            <a:endParaRPr sz="1575"/>
          </a:p>
        </p:txBody>
      </p:sp>
      <p:sp>
        <p:nvSpPr>
          <p:cNvPr id="24" name="Shape 2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34243726"/>
      </p:ext>
    </p:extLst>
  </p:cSld>
  <p:clrMapOvr>
    <a:masterClrMapping/>
  </p:clrMapOvr>
  <p:transition spd="med"/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xfrm>
            <a:off x="839792" y="365128"/>
            <a:ext cx="10515601" cy="132556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475"/>
              <a:t>Click to edit Master title style</a:t>
            </a:r>
            <a:endParaRPr sz="2475"/>
          </a:p>
        </p:txBody>
      </p:sp>
      <p:sp>
        <p:nvSpPr>
          <p:cNvPr id="27" name="Shape 27"/>
          <p:cNvSpPr>
            <a:spLocks noGrp="1"/>
          </p:cNvSpPr>
          <p:nvPr>
            <p:ph type="body" idx="1"/>
          </p:nvPr>
        </p:nvSpPr>
        <p:spPr>
          <a:xfrm>
            <a:off x="839788" y="1681166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1350" b="1"/>
            </a:lvl1pPr>
            <a:lvl2pPr marL="0" indent="257175">
              <a:buSzTx/>
              <a:buFontTx/>
              <a:buNone/>
              <a:defRPr sz="1350" b="1"/>
            </a:lvl2pPr>
            <a:lvl3pPr marL="0" indent="514350">
              <a:buSzTx/>
              <a:buFontTx/>
              <a:buNone/>
              <a:defRPr sz="1350" b="1"/>
            </a:lvl3pPr>
            <a:lvl4pPr marL="0" indent="771525">
              <a:buSzTx/>
              <a:buFontTx/>
              <a:buNone/>
              <a:defRPr sz="1350" b="1"/>
            </a:lvl4pPr>
            <a:lvl5pPr marL="0" indent="1028700">
              <a:buSzTx/>
              <a:buFontTx/>
              <a:buNone/>
              <a:defRPr sz="1350" b="1"/>
            </a:lvl5pPr>
          </a:lstStyle>
          <a:p>
            <a:pPr lvl="0">
              <a:defRPr sz="1800" b="0"/>
            </a:pPr>
            <a:r>
              <a:rPr lang="en-US" sz="1350" b="1"/>
              <a:t>Click to edit Master text styles</a:t>
            </a:r>
          </a:p>
          <a:p>
            <a:pPr lvl="1">
              <a:defRPr sz="1800" b="0"/>
            </a:pPr>
            <a:r>
              <a:rPr lang="en-US" sz="1350" b="1"/>
              <a:t>Second level</a:t>
            </a:r>
          </a:p>
          <a:p>
            <a:pPr lvl="2">
              <a:defRPr sz="1800" b="0"/>
            </a:pPr>
            <a:r>
              <a:rPr lang="en-US" sz="1350" b="1"/>
              <a:t>Third level</a:t>
            </a:r>
          </a:p>
          <a:p>
            <a:pPr lvl="3">
              <a:defRPr sz="1800" b="0"/>
            </a:pPr>
            <a:r>
              <a:rPr lang="en-US" sz="1350" b="1"/>
              <a:t>Fourth level</a:t>
            </a:r>
          </a:p>
          <a:p>
            <a:pPr lvl="4">
              <a:defRPr sz="1800" b="0"/>
            </a:pPr>
            <a:r>
              <a:rPr lang="en-US" sz="1350" b="1"/>
              <a:t>Fifth level</a:t>
            </a:r>
            <a:endParaRPr sz="1350" b="1"/>
          </a:p>
        </p:txBody>
      </p:sp>
      <p:sp>
        <p:nvSpPr>
          <p:cNvPr id="28" name="Shape 2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799449"/>
      </p:ext>
    </p:extLst>
  </p:cSld>
  <p:clrMapOvr>
    <a:masterClrMapping/>
  </p:clrMapOvr>
  <p:transition spd="med"/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132556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475"/>
              <a:t>Click to edit Master title style</a:t>
            </a:r>
            <a:endParaRPr sz="2475"/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90691796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78658193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xfrm>
            <a:off x="839791" y="0"/>
            <a:ext cx="3932239" cy="2057400"/>
          </a:xfrm>
          <a:prstGeom prst="rect">
            <a:avLst/>
          </a:prstGeom>
        </p:spPr>
        <p:txBody>
          <a:bodyPr anchor="b"/>
          <a:lstStyle>
            <a:lvl1pPr>
              <a:defRPr sz="1800"/>
            </a:lvl1pPr>
          </a:lstStyle>
          <a:p>
            <a:pPr lvl="0">
              <a:defRPr sz="1800"/>
            </a:pPr>
            <a:r>
              <a:rPr lang="en-US" sz="1800"/>
              <a:t>Click to edit Master title style</a:t>
            </a:r>
            <a:endParaRPr sz="1800"/>
          </a:p>
        </p:txBody>
      </p:sp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xfrm>
            <a:off x="5183187" y="987428"/>
            <a:ext cx="6172201" cy="587057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 marL="404132" indent="-146957">
              <a:defRPr sz="1800"/>
            </a:lvl2pPr>
            <a:lvl3pPr marL="685800" indent="-171450">
              <a:defRPr sz="1800"/>
            </a:lvl3pPr>
            <a:lvl4pPr marL="977265" indent="-205740">
              <a:defRPr sz="1800"/>
            </a:lvl4pPr>
            <a:lvl5pPr marL="1234440" indent="-205740">
              <a:defRPr sz="1800"/>
            </a:lvl5pPr>
          </a:lstStyle>
          <a:p>
            <a:pPr lvl="0">
              <a:defRPr sz="1800"/>
            </a:pPr>
            <a:r>
              <a:rPr lang="en-US" sz="1800"/>
              <a:t>Click to edit Master text styles</a:t>
            </a:r>
          </a:p>
          <a:p>
            <a:pPr lvl="1">
              <a:defRPr sz="1800"/>
            </a:pPr>
            <a:r>
              <a:rPr lang="en-US" sz="1800"/>
              <a:t>Second level</a:t>
            </a:r>
          </a:p>
          <a:p>
            <a:pPr lvl="2">
              <a:defRPr sz="1800"/>
            </a:pPr>
            <a:r>
              <a:rPr lang="en-US" sz="1800"/>
              <a:t>Third level</a:t>
            </a:r>
          </a:p>
          <a:p>
            <a:pPr lvl="3">
              <a:defRPr sz="1800"/>
            </a:pPr>
            <a:r>
              <a:rPr lang="en-US" sz="1800"/>
              <a:t>Fourth level</a:t>
            </a:r>
          </a:p>
          <a:p>
            <a:pPr lvl="4">
              <a:defRPr sz="1800"/>
            </a:pPr>
            <a:r>
              <a:rPr lang="en-US" sz="1800"/>
              <a:t>Fifth level</a:t>
            </a:r>
            <a:endParaRPr sz="1800"/>
          </a:p>
        </p:txBody>
      </p:sp>
      <p:sp>
        <p:nvSpPr>
          <p:cNvPr id="37" name="Shape 3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03715443"/>
      </p:ext>
    </p:extLst>
  </p:cSld>
  <p:clrMapOvr>
    <a:masterClrMapping/>
  </p:clrMapOvr>
  <p:transition spd="med"/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839791" y="0"/>
            <a:ext cx="3932239" cy="2057400"/>
          </a:xfrm>
          <a:prstGeom prst="rect">
            <a:avLst/>
          </a:prstGeom>
        </p:spPr>
        <p:txBody>
          <a:bodyPr anchor="b"/>
          <a:lstStyle>
            <a:lvl1pPr>
              <a:defRPr sz="1800"/>
            </a:lvl1pPr>
          </a:lstStyle>
          <a:p>
            <a:pPr lvl="0">
              <a:defRPr sz="1800"/>
            </a:pPr>
            <a:r>
              <a:rPr lang="en-US" sz="1800"/>
              <a:t>Click to edit Master title style</a:t>
            </a:r>
            <a:endParaRPr sz="1800"/>
          </a:p>
        </p:txBody>
      </p:sp>
      <p:sp>
        <p:nvSpPr>
          <p:cNvPr id="40" name="Shape 40"/>
          <p:cNvSpPr>
            <a:spLocks noGrp="1"/>
          </p:cNvSpPr>
          <p:nvPr>
            <p:ph type="body" idx="1"/>
          </p:nvPr>
        </p:nvSpPr>
        <p:spPr>
          <a:xfrm>
            <a:off x="839791" y="2057400"/>
            <a:ext cx="3932239" cy="4800600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900"/>
            </a:lvl1pPr>
            <a:lvl2pPr marL="0" indent="257175">
              <a:buSzTx/>
              <a:buFontTx/>
              <a:buNone/>
              <a:defRPr sz="900"/>
            </a:lvl2pPr>
            <a:lvl3pPr marL="0" indent="514350">
              <a:buSzTx/>
              <a:buFontTx/>
              <a:buNone/>
              <a:defRPr sz="900"/>
            </a:lvl3pPr>
            <a:lvl4pPr marL="0" indent="771525">
              <a:buSzTx/>
              <a:buFontTx/>
              <a:buNone/>
              <a:defRPr sz="900"/>
            </a:lvl4pPr>
            <a:lvl5pPr marL="0" indent="1028700">
              <a:buSzTx/>
              <a:buFontTx/>
              <a:buNone/>
              <a:defRPr sz="900"/>
            </a:lvl5pPr>
          </a:lstStyle>
          <a:p>
            <a:pPr lvl="0">
              <a:defRPr sz="1800"/>
            </a:pPr>
            <a:r>
              <a:rPr lang="en-US" sz="900"/>
              <a:t>Click to edit Master text styles</a:t>
            </a:r>
          </a:p>
          <a:p>
            <a:pPr lvl="1">
              <a:defRPr sz="1800"/>
            </a:pPr>
            <a:r>
              <a:rPr lang="en-US" sz="900"/>
              <a:t>Second level</a:t>
            </a:r>
          </a:p>
          <a:p>
            <a:pPr lvl="2">
              <a:defRPr sz="1800"/>
            </a:pPr>
            <a:r>
              <a:rPr lang="en-US" sz="900"/>
              <a:t>Third level</a:t>
            </a:r>
          </a:p>
          <a:p>
            <a:pPr lvl="3">
              <a:defRPr sz="1800"/>
            </a:pPr>
            <a:r>
              <a:rPr lang="en-US" sz="900"/>
              <a:t>Fourth level</a:t>
            </a:r>
          </a:p>
          <a:p>
            <a:pPr lvl="4">
              <a:defRPr sz="1800"/>
            </a:pPr>
            <a:r>
              <a:rPr lang="en-US" sz="900"/>
              <a:t>Fifth level</a:t>
            </a:r>
            <a:endParaRPr sz="900"/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14573537"/>
      </p:ext>
    </p:extLst>
  </p:cSld>
  <p:clrMapOvr>
    <a:masterClrMapping/>
  </p:clrMapOvr>
  <p:transition spd="med"/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475"/>
              <a:t>Click to edit Master title style</a:t>
            </a:r>
            <a:endParaRPr sz="2475"/>
          </a:p>
        </p:txBody>
      </p:sp>
      <p:sp>
        <p:nvSpPr>
          <p:cNvPr id="44" name="Shape 4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1575"/>
              <a:t>Click to edit Master text styles</a:t>
            </a:r>
          </a:p>
          <a:p>
            <a:pPr lvl="1">
              <a:defRPr sz="1800"/>
            </a:pPr>
            <a:r>
              <a:rPr lang="en-US" sz="1575"/>
              <a:t>Second level</a:t>
            </a:r>
          </a:p>
          <a:p>
            <a:pPr lvl="2">
              <a:defRPr sz="1800"/>
            </a:pPr>
            <a:r>
              <a:rPr lang="en-US" sz="1575"/>
              <a:t>Third level</a:t>
            </a:r>
          </a:p>
          <a:p>
            <a:pPr lvl="3">
              <a:defRPr sz="1800"/>
            </a:pPr>
            <a:r>
              <a:rPr lang="en-US" sz="1575"/>
              <a:t>Fourth level</a:t>
            </a:r>
          </a:p>
          <a:p>
            <a:pPr lvl="4">
              <a:defRPr sz="1800"/>
            </a:pPr>
            <a:r>
              <a:rPr lang="en-US" sz="1575"/>
              <a:t>Fifth level</a:t>
            </a:r>
            <a:endParaRPr sz="1575"/>
          </a:p>
        </p:txBody>
      </p:sp>
      <p:sp>
        <p:nvSpPr>
          <p:cNvPr id="45" name="Shape 4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3936458"/>
      </p:ext>
    </p:extLst>
  </p:cSld>
  <p:clrMapOvr>
    <a:masterClrMapping/>
  </p:clrMapOvr>
  <p:transition spd="med"/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8724902" y="0"/>
            <a:ext cx="2628900" cy="6542088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475"/>
              <a:t>Click to edit Master title style</a:t>
            </a:r>
            <a:endParaRPr sz="2475"/>
          </a:p>
        </p:txBody>
      </p:sp>
      <p:sp>
        <p:nvSpPr>
          <p:cNvPr id="48" name="Shape 48"/>
          <p:cNvSpPr>
            <a:spLocks noGrp="1"/>
          </p:cNvSpPr>
          <p:nvPr>
            <p:ph type="body" idx="1"/>
          </p:nvPr>
        </p:nvSpPr>
        <p:spPr>
          <a:xfrm>
            <a:off x="838203" y="365126"/>
            <a:ext cx="7734300" cy="649287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1575"/>
              <a:t>Click to edit Master text styles</a:t>
            </a:r>
          </a:p>
          <a:p>
            <a:pPr lvl="1">
              <a:defRPr sz="1800"/>
            </a:pPr>
            <a:r>
              <a:rPr lang="en-US" sz="1575"/>
              <a:t>Second level</a:t>
            </a:r>
          </a:p>
          <a:p>
            <a:pPr lvl="2">
              <a:defRPr sz="1800"/>
            </a:pPr>
            <a:r>
              <a:rPr lang="en-US" sz="1575"/>
              <a:t>Third level</a:t>
            </a:r>
          </a:p>
          <a:p>
            <a:pPr lvl="3">
              <a:defRPr sz="1800"/>
            </a:pPr>
            <a:r>
              <a:rPr lang="en-US" sz="1575"/>
              <a:t>Fourth level</a:t>
            </a:r>
          </a:p>
          <a:p>
            <a:pPr lvl="4">
              <a:defRPr sz="1800"/>
            </a:pPr>
            <a:r>
              <a:rPr lang="en-US" sz="1575"/>
              <a:t>Fifth level</a:t>
            </a:r>
            <a:endParaRPr sz="1575"/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20639301"/>
      </p:ext>
    </p:extLst>
  </p:cSld>
  <p:clrMapOvr>
    <a:masterClrMapping/>
  </p:clrMapOvr>
  <p:transition spd="med"/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475"/>
              <a:t>Click to edit Master title style</a:t>
            </a:r>
            <a:endParaRPr sz="2475"/>
          </a:p>
        </p:txBody>
      </p:sp>
      <p:sp>
        <p:nvSpPr>
          <p:cNvPr id="23" name="Shape 23"/>
          <p:cNvSpPr>
            <a:spLocks noGrp="1"/>
          </p:cNvSpPr>
          <p:nvPr>
            <p:ph type="body" idx="1"/>
          </p:nvPr>
        </p:nvSpPr>
        <p:spPr>
          <a:xfrm>
            <a:off x="838200" y="1825629"/>
            <a:ext cx="5181600" cy="503237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1575"/>
              <a:t>Click to edit Master text styles</a:t>
            </a:r>
          </a:p>
          <a:p>
            <a:pPr lvl="1">
              <a:defRPr sz="1800"/>
            </a:pPr>
            <a:r>
              <a:rPr lang="en-US" sz="1575"/>
              <a:t>Second level</a:t>
            </a:r>
          </a:p>
          <a:p>
            <a:pPr lvl="2">
              <a:defRPr sz="1800"/>
            </a:pPr>
            <a:r>
              <a:rPr lang="en-US" sz="1575"/>
              <a:t>Third level</a:t>
            </a:r>
          </a:p>
          <a:p>
            <a:pPr lvl="3">
              <a:defRPr sz="1800"/>
            </a:pPr>
            <a:r>
              <a:rPr lang="en-US" sz="1575"/>
              <a:t>Fourth level</a:t>
            </a:r>
          </a:p>
          <a:p>
            <a:pPr lvl="4">
              <a:defRPr sz="1800"/>
            </a:pPr>
            <a:r>
              <a:rPr lang="en-US" sz="1575"/>
              <a:t>Fifth level</a:t>
            </a:r>
            <a:endParaRPr sz="1575"/>
          </a:p>
        </p:txBody>
      </p:sp>
      <p:sp>
        <p:nvSpPr>
          <p:cNvPr id="24" name="Shape 2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156848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xfrm>
            <a:off x="839792" y="365128"/>
            <a:ext cx="10515601" cy="132556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475"/>
              <a:t>Click to edit Master title style</a:t>
            </a:r>
            <a:endParaRPr sz="2475"/>
          </a:p>
        </p:txBody>
      </p:sp>
      <p:sp>
        <p:nvSpPr>
          <p:cNvPr id="27" name="Shape 27"/>
          <p:cNvSpPr>
            <a:spLocks noGrp="1"/>
          </p:cNvSpPr>
          <p:nvPr>
            <p:ph type="body" idx="1"/>
          </p:nvPr>
        </p:nvSpPr>
        <p:spPr>
          <a:xfrm>
            <a:off x="839788" y="1681166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1350" b="1"/>
            </a:lvl1pPr>
            <a:lvl2pPr marL="0" indent="257175">
              <a:buSzTx/>
              <a:buFontTx/>
              <a:buNone/>
              <a:defRPr sz="1350" b="1"/>
            </a:lvl2pPr>
            <a:lvl3pPr marL="0" indent="514350">
              <a:buSzTx/>
              <a:buFontTx/>
              <a:buNone/>
              <a:defRPr sz="1350" b="1"/>
            </a:lvl3pPr>
            <a:lvl4pPr marL="0" indent="771525">
              <a:buSzTx/>
              <a:buFontTx/>
              <a:buNone/>
              <a:defRPr sz="1350" b="1"/>
            </a:lvl4pPr>
            <a:lvl5pPr marL="0" indent="1028700">
              <a:buSzTx/>
              <a:buFontTx/>
              <a:buNone/>
              <a:defRPr sz="1350" b="1"/>
            </a:lvl5pPr>
          </a:lstStyle>
          <a:p>
            <a:pPr lvl="0">
              <a:defRPr sz="1800" b="0"/>
            </a:pPr>
            <a:r>
              <a:rPr lang="en-US" sz="1350" b="1"/>
              <a:t>Click to edit Master text styles</a:t>
            </a:r>
          </a:p>
          <a:p>
            <a:pPr lvl="1">
              <a:defRPr sz="1800" b="0"/>
            </a:pPr>
            <a:r>
              <a:rPr lang="en-US" sz="1350" b="1"/>
              <a:t>Second level</a:t>
            </a:r>
          </a:p>
          <a:p>
            <a:pPr lvl="2">
              <a:defRPr sz="1800" b="0"/>
            </a:pPr>
            <a:r>
              <a:rPr lang="en-US" sz="1350" b="1"/>
              <a:t>Third level</a:t>
            </a:r>
          </a:p>
          <a:p>
            <a:pPr lvl="3">
              <a:defRPr sz="1800" b="0"/>
            </a:pPr>
            <a:r>
              <a:rPr lang="en-US" sz="1350" b="1"/>
              <a:t>Fourth level</a:t>
            </a:r>
          </a:p>
          <a:p>
            <a:pPr lvl="4">
              <a:defRPr sz="1800" b="0"/>
            </a:pPr>
            <a:r>
              <a:rPr lang="en-US" sz="1350" b="1"/>
              <a:t>Fifth level</a:t>
            </a:r>
            <a:endParaRPr sz="1350" b="1"/>
          </a:p>
        </p:txBody>
      </p:sp>
      <p:sp>
        <p:nvSpPr>
          <p:cNvPr id="28" name="Shape 2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5941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37091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xfrm>
            <a:off x="839791" y="0"/>
            <a:ext cx="3932239" cy="2057400"/>
          </a:xfrm>
          <a:prstGeom prst="rect">
            <a:avLst/>
          </a:prstGeom>
        </p:spPr>
        <p:txBody>
          <a:bodyPr anchor="b"/>
          <a:lstStyle>
            <a:lvl1pPr>
              <a:defRPr sz="1800"/>
            </a:lvl1pPr>
          </a:lstStyle>
          <a:p>
            <a:pPr lvl="0">
              <a:defRPr sz="1800"/>
            </a:pPr>
            <a:r>
              <a:rPr lang="en-US" sz="1800"/>
              <a:t>Click to edit Master title style</a:t>
            </a:r>
            <a:endParaRPr sz="1800"/>
          </a:p>
        </p:txBody>
      </p:sp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xfrm>
            <a:off x="5183187" y="987428"/>
            <a:ext cx="6172201" cy="587057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 marL="404132" indent="-146957">
              <a:defRPr sz="1800"/>
            </a:lvl2pPr>
            <a:lvl3pPr marL="685800" indent="-171450">
              <a:defRPr sz="1800"/>
            </a:lvl3pPr>
            <a:lvl4pPr marL="977265" indent="-205740">
              <a:defRPr sz="1800"/>
            </a:lvl4pPr>
            <a:lvl5pPr marL="1234440" indent="-205740">
              <a:defRPr sz="1800"/>
            </a:lvl5pPr>
          </a:lstStyle>
          <a:p>
            <a:pPr lvl="0">
              <a:defRPr sz="1800"/>
            </a:pPr>
            <a:r>
              <a:rPr lang="en-US" sz="1800"/>
              <a:t>Click to edit Master text styles</a:t>
            </a:r>
          </a:p>
          <a:p>
            <a:pPr lvl="1">
              <a:defRPr sz="1800"/>
            </a:pPr>
            <a:r>
              <a:rPr lang="en-US" sz="1800"/>
              <a:t>Second level</a:t>
            </a:r>
          </a:p>
          <a:p>
            <a:pPr lvl="2">
              <a:defRPr sz="1800"/>
            </a:pPr>
            <a:r>
              <a:rPr lang="en-US" sz="1800"/>
              <a:t>Third level</a:t>
            </a:r>
          </a:p>
          <a:p>
            <a:pPr lvl="3">
              <a:defRPr sz="1800"/>
            </a:pPr>
            <a:r>
              <a:rPr lang="en-US" sz="1800"/>
              <a:t>Fourth level</a:t>
            </a:r>
          </a:p>
          <a:p>
            <a:pPr lvl="4">
              <a:defRPr sz="1800"/>
            </a:pPr>
            <a:r>
              <a:rPr lang="en-US" sz="1800"/>
              <a:t>Fifth level</a:t>
            </a:r>
            <a:endParaRPr sz="1800"/>
          </a:p>
        </p:txBody>
      </p:sp>
      <p:sp>
        <p:nvSpPr>
          <p:cNvPr id="37" name="Shape 3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64523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839791" y="0"/>
            <a:ext cx="3932239" cy="2057400"/>
          </a:xfrm>
          <a:prstGeom prst="rect">
            <a:avLst/>
          </a:prstGeom>
        </p:spPr>
        <p:txBody>
          <a:bodyPr anchor="b"/>
          <a:lstStyle>
            <a:lvl1pPr>
              <a:defRPr sz="1800"/>
            </a:lvl1pPr>
          </a:lstStyle>
          <a:p>
            <a:pPr lvl="0">
              <a:defRPr sz="1800"/>
            </a:pPr>
            <a:r>
              <a:rPr lang="en-US" sz="1800"/>
              <a:t>Click to edit Master title style</a:t>
            </a:r>
            <a:endParaRPr sz="1800"/>
          </a:p>
        </p:txBody>
      </p:sp>
      <p:sp>
        <p:nvSpPr>
          <p:cNvPr id="40" name="Shape 40"/>
          <p:cNvSpPr>
            <a:spLocks noGrp="1"/>
          </p:cNvSpPr>
          <p:nvPr>
            <p:ph type="body" idx="1"/>
          </p:nvPr>
        </p:nvSpPr>
        <p:spPr>
          <a:xfrm>
            <a:off x="839791" y="2057400"/>
            <a:ext cx="3932239" cy="4800600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900"/>
            </a:lvl1pPr>
            <a:lvl2pPr marL="0" indent="257175">
              <a:buSzTx/>
              <a:buFontTx/>
              <a:buNone/>
              <a:defRPr sz="900"/>
            </a:lvl2pPr>
            <a:lvl3pPr marL="0" indent="514350">
              <a:buSzTx/>
              <a:buFontTx/>
              <a:buNone/>
              <a:defRPr sz="900"/>
            </a:lvl3pPr>
            <a:lvl4pPr marL="0" indent="771525">
              <a:buSzTx/>
              <a:buFontTx/>
              <a:buNone/>
              <a:defRPr sz="900"/>
            </a:lvl4pPr>
            <a:lvl5pPr marL="0" indent="1028700">
              <a:buSzTx/>
              <a:buFontTx/>
              <a:buNone/>
              <a:defRPr sz="900"/>
            </a:lvl5pPr>
          </a:lstStyle>
          <a:p>
            <a:pPr lvl="0">
              <a:defRPr sz="1800"/>
            </a:pPr>
            <a:r>
              <a:rPr lang="en-US" sz="900"/>
              <a:t>Click to edit Master text styles</a:t>
            </a:r>
          </a:p>
          <a:p>
            <a:pPr lvl="1">
              <a:defRPr sz="1800"/>
            </a:pPr>
            <a:r>
              <a:rPr lang="en-US" sz="900"/>
              <a:t>Second level</a:t>
            </a:r>
          </a:p>
          <a:p>
            <a:pPr lvl="2">
              <a:defRPr sz="1800"/>
            </a:pPr>
            <a:r>
              <a:rPr lang="en-US" sz="900"/>
              <a:t>Third level</a:t>
            </a:r>
          </a:p>
          <a:p>
            <a:pPr lvl="3">
              <a:defRPr sz="1800"/>
            </a:pPr>
            <a:r>
              <a:rPr lang="en-US" sz="900"/>
              <a:t>Fourth level</a:t>
            </a:r>
          </a:p>
          <a:p>
            <a:pPr lvl="4">
              <a:defRPr sz="1800"/>
            </a:pPr>
            <a:r>
              <a:rPr lang="en-US" sz="900"/>
              <a:t>Fifth level</a:t>
            </a:r>
            <a:endParaRPr sz="900"/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976381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475"/>
              <a:t>Click to edit Master title style</a:t>
            </a:r>
            <a:endParaRPr sz="2475"/>
          </a:p>
        </p:txBody>
      </p:sp>
      <p:sp>
        <p:nvSpPr>
          <p:cNvPr id="44" name="Shape 4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1575"/>
              <a:t>Click to edit Master text styles</a:t>
            </a:r>
          </a:p>
          <a:p>
            <a:pPr lvl="1">
              <a:defRPr sz="1800"/>
            </a:pPr>
            <a:r>
              <a:rPr lang="en-US" sz="1575"/>
              <a:t>Second level</a:t>
            </a:r>
          </a:p>
          <a:p>
            <a:pPr lvl="2">
              <a:defRPr sz="1800"/>
            </a:pPr>
            <a:r>
              <a:rPr lang="en-US" sz="1575"/>
              <a:t>Third level</a:t>
            </a:r>
          </a:p>
          <a:p>
            <a:pPr lvl="3">
              <a:defRPr sz="1800"/>
            </a:pPr>
            <a:r>
              <a:rPr lang="en-US" sz="1575"/>
              <a:t>Fourth level</a:t>
            </a:r>
          </a:p>
          <a:p>
            <a:pPr lvl="4">
              <a:defRPr sz="1800"/>
            </a:pPr>
            <a:r>
              <a:rPr lang="en-US" sz="1575"/>
              <a:t>Fifth level</a:t>
            </a:r>
            <a:endParaRPr sz="1575"/>
          </a:p>
        </p:txBody>
      </p:sp>
      <p:sp>
        <p:nvSpPr>
          <p:cNvPr id="45" name="Shape 4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85882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8724902" y="0"/>
            <a:ext cx="2628900" cy="6542088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475"/>
              <a:t>Click to edit Master title style</a:t>
            </a:r>
            <a:endParaRPr sz="2475"/>
          </a:p>
        </p:txBody>
      </p:sp>
      <p:sp>
        <p:nvSpPr>
          <p:cNvPr id="48" name="Shape 48"/>
          <p:cNvSpPr>
            <a:spLocks noGrp="1"/>
          </p:cNvSpPr>
          <p:nvPr>
            <p:ph type="body" idx="1"/>
          </p:nvPr>
        </p:nvSpPr>
        <p:spPr>
          <a:xfrm>
            <a:off x="838203" y="365126"/>
            <a:ext cx="7734300" cy="649287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1575"/>
              <a:t>Click to edit Master text styles</a:t>
            </a:r>
          </a:p>
          <a:p>
            <a:pPr lvl="1">
              <a:defRPr sz="1800"/>
            </a:pPr>
            <a:r>
              <a:rPr lang="en-US" sz="1575"/>
              <a:t>Second level</a:t>
            </a:r>
          </a:p>
          <a:p>
            <a:pPr lvl="2">
              <a:defRPr sz="1800"/>
            </a:pPr>
            <a:r>
              <a:rPr lang="en-US" sz="1575"/>
              <a:t>Third level</a:t>
            </a:r>
          </a:p>
          <a:p>
            <a:pPr lvl="3">
              <a:defRPr sz="1800"/>
            </a:pPr>
            <a:r>
              <a:rPr lang="en-US" sz="1575"/>
              <a:t>Fourth level</a:t>
            </a:r>
          </a:p>
          <a:p>
            <a:pPr lvl="4">
              <a:defRPr sz="1800"/>
            </a:pPr>
            <a:r>
              <a:rPr lang="en-US" sz="1575"/>
              <a:t>Fifth level</a:t>
            </a:r>
            <a:endParaRPr sz="1575"/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056664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/>
          </p:nvPr>
        </p:nvSpPr>
        <p:spPr>
          <a:xfrm>
            <a:off x="1524000" y="5"/>
            <a:ext cx="9144000" cy="990599"/>
          </a:xfrm>
          <a:prstGeom prst="rect">
            <a:avLst/>
          </a:prstGeom>
        </p:spPr>
        <p:txBody>
          <a:bodyPr anchor="b"/>
          <a:lstStyle>
            <a:lvl1pPr algn="ctr">
              <a:defRPr sz="3375"/>
            </a:lvl1pPr>
          </a:lstStyle>
          <a:p>
            <a:pPr lvl="0">
              <a:defRPr sz="1800"/>
            </a:pPr>
            <a:r>
              <a:rPr lang="en-US" sz="3375"/>
              <a:t>Click to edit Master title style</a:t>
            </a:r>
            <a:endParaRPr sz="3375"/>
          </a:p>
        </p:txBody>
      </p:sp>
      <p:sp>
        <p:nvSpPr>
          <p:cNvPr id="11" name="Shape 11"/>
          <p:cNvSpPr>
            <a:spLocks noGrp="1"/>
          </p:cNvSpPr>
          <p:nvPr>
            <p:ph type="body" idx="1"/>
          </p:nvPr>
        </p:nvSpPr>
        <p:spPr>
          <a:xfrm>
            <a:off x="347135" y="1383771"/>
            <a:ext cx="11370733" cy="42719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1350"/>
            </a:lvl1pPr>
            <a:lvl2pPr marL="0" indent="257175" algn="ctr">
              <a:buSzTx/>
              <a:buFontTx/>
              <a:buNone/>
              <a:defRPr sz="1350"/>
            </a:lvl2pPr>
            <a:lvl3pPr marL="0" indent="514350" algn="ctr">
              <a:buSzTx/>
              <a:buFontTx/>
              <a:buNone/>
              <a:defRPr sz="1350"/>
            </a:lvl3pPr>
            <a:lvl4pPr marL="0" indent="771525" algn="ctr">
              <a:buSzTx/>
              <a:buFontTx/>
              <a:buNone/>
              <a:defRPr sz="1350"/>
            </a:lvl4pPr>
            <a:lvl5pPr marL="0" indent="1028700" algn="ctr">
              <a:buSzTx/>
              <a:buFontTx/>
              <a:buNone/>
              <a:defRPr sz="1350"/>
            </a:lvl5pPr>
          </a:lstStyle>
          <a:p>
            <a:pPr lvl="0">
              <a:defRPr sz="1800"/>
            </a:pPr>
            <a:r>
              <a:rPr lang="en-US" sz="1350"/>
              <a:t>Click to edit Master text styles</a:t>
            </a:r>
          </a:p>
          <a:p>
            <a:pPr lvl="1">
              <a:defRPr sz="1800"/>
            </a:pPr>
            <a:r>
              <a:rPr lang="en-US" sz="1350"/>
              <a:t>Second level</a:t>
            </a:r>
          </a:p>
          <a:p>
            <a:pPr lvl="2">
              <a:defRPr sz="1800"/>
            </a:pPr>
            <a:r>
              <a:rPr lang="en-US" sz="1350"/>
              <a:t>Third level</a:t>
            </a:r>
          </a:p>
          <a:p>
            <a:pPr lvl="3">
              <a:defRPr sz="1800"/>
            </a:pPr>
            <a:r>
              <a:rPr lang="en-US" sz="1350"/>
              <a:t>Fourth level</a:t>
            </a:r>
          </a:p>
          <a:p>
            <a:pPr lvl="4">
              <a:defRPr sz="1800"/>
            </a:pPr>
            <a:r>
              <a:rPr lang="en-US" sz="1350"/>
              <a:t>Fifth level</a:t>
            </a:r>
            <a:endParaRPr sz="1350" dirty="0"/>
          </a:p>
        </p:txBody>
      </p:sp>
      <p:sp>
        <p:nvSpPr>
          <p:cNvPr id="12" name="Shape 12"/>
          <p:cNvSpPr>
            <a:spLocks noGrp="1"/>
          </p:cNvSpPr>
          <p:nvPr>
            <p:ph type="sldNum" sz="quarter" idx="2"/>
          </p:nvPr>
        </p:nvSpPr>
        <p:spPr>
          <a:xfrm>
            <a:off x="8577948" y="6440808"/>
            <a:ext cx="2743201" cy="196208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01949917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/>
          <p:nvPr/>
        </p:nvGrpSpPr>
        <p:grpSpPr>
          <a:xfrm>
            <a:off x="69692" y="5461203"/>
            <a:ext cx="11284109" cy="1610908"/>
            <a:chOff x="0" y="0"/>
            <a:chExt cx="11284108" cy="1610907"/>
          </a:xfrm>
        </p:grpSpPr>
        <p:pic>
          <p:nvPicPr>
            <p:cNvPr id="2" name="image1.png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0" y="224628"/>
              <a:ext cx="1169357" cy="113064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" name="image2.png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9308542" y="0"/>
              <a:ext cx="1975567" cy="161090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" name="image3.png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228995" y="692857"/>
              <a:ext cx="8187628" cy="11871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6" name="Shape 6"/>
          <p:cNvSpPr>
            <a:spLocks noGrp="1"/>
          </p:cNvSpPr>
          <p:nvPr>
            <p:ph type="title"/>
          </p:nvPr>
        </p:nvSpPr>
        <p:spPr>
          <a:xfrm>
            <a:off x="838200" y="230191"/>
            <a:ext cx="10515600" cy="1595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pPr lvl="0">
              <a:defRPr sz="1800"/>
            </a:pPr>
            <a:r>
              <a:rPr sz="2475"/>
              <a:t>Title Text</a:t>
            </a:r>
          </a:p>
        </p:txBody>
      </p:sp>
      <p:sp>
        <p:nvSpPr>
          <p:cNvPr id="7" name="Shape 7"/>
          <p:cNvSpPr>
            <a:spLocks noGrp="1"/>
          </p:cNvSpPr>
          <p:nvPr>
            <p:ph type="body" idx="1"/>
          </p:nvPr>
        </p:nvSpPr>
        <p:spPr>
          <a:xfrm>
            <a:off x="838200" y="1825629"/>
            <a:ext cx="10515600" cy="50323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pPr lvl="0">
              <a:defRPr sz="1800"/>
            </a:pPr>
            <a:r>
              <a:rPr sz="1575"/>
              <a:t>Body Level One</a:t>
            </a:r>
          </a:p>
          <a:p>
            <a:pPr lvl="1">
              <a:defRPr sz="1800"/>
            </a:pPr>
            <a:r>
              <a:rPr sz="1575"/>
              <a:t>Body Level Two</a:t>
            </a:r>
          </a:p>
          <a:p>
            <a:pPr lvl="2">
              <a:defRPr sz="1800"/>
            </a:pPr>
            <a:r>
              <a:rPr sz="1575"/>
              <a:t>Body Level Three</a:t>
            </a:r>
          </a:p>
          <a:p>
            <a:pPr lvl="3">
              <a:defRPr sz="1800"/>
            </a:pPr>
            <a:r>
              <a:rPr sz="1575"/>
              <a:t>Body Level Four</a:t>
            </a:r>
          </a:p>
          <a:p>
            <a:pPr lvl="4">
              <a:defRPr sz="1800"/>
            </a:pPr>
            <a:r>
              <a:rPr sz="1575"/>
              <a:t>Body Level Five</a:t>
            </a:r>
          </a:p>
        </p:txBody>
      </p:sp>
      <p:sp>
        <p:nvSpPr>
          <p:cNvPr id="8" name="Shape 8"/>
          <p:cNvSpPr>
            <a:spLocks noGrp="1"/>
          </p:cNvSpPr>
          <p:nvPr>
            <p:ph type="sldNum" sz="quarter" idx="2"/>
          </p:nvPr>
        </p:nvSpPr>
        <p:spPr>
          <a:xfrm>
            <a:off x="8610600" y="6440809"/>
            <a:ext cx="2743200" cy="196208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675">
                <a:solidFill>
                  <a:srgbClr val="540115"/>
                </a:solidFill>
              </a:defRPr>
            </a:lvl1pPr>
          </a:lstStyle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293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</p:sldLayoutIdLst>
  <p:transition spd="med"/>
  <p:txStyles>
    <p:titleStyle>
      <a:lvl1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1pPr>
      <a:lvl2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2pPr>
      <a:lvl3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3pPr>
      <a:lvl4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4pPr>
      <a:lvl5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5pPr>
      <a:lvl6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6pPr>
      <a:lvl7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7pPr>
      <a:lvl8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8pPr>
      <a:lvl9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9pPr>
    </p:titleStyle>
    <p:bodyStyle>
      <a:lvl1pPr marL="128588" indent="-128588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1pPr>
      <a:lvl2pPr marL="407194" indent="-150019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2pPr>
      <a:lvl3pPr marL="694372" indent="-180022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3pPr>
      <a:lvl4pPr marL="971550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4pPr>
      <a:lvl5pPr marL="1228725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5pPr>
      <a:lvl6pPr marL="1485900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6pPr>
      <a:lvl7pPr marL="1743075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7pPr>
      <a:lvl8pPr marL="2000250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8pPr>
      <a:lvl9pPr marL="2257425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9pPr>
    </p:bodyStyle>
    <p:otherStyle>
      <a:lvl1pPr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257175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514350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771525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028700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1285875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1543050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1800225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2057400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/>
          <p:nvPr/>
        </p:nvGrpSpPr>
        <p:grpSpPr>
          <a:xfrm>
            <a:off x="69692" y="5461203"/>
            <a:ext cx="11284109" cy="1610908"/>
            <a:chOff x="0" y="0"/>
            <a:chExt cx="11284108" cy="1610907"/>
          </a:xfrm>
        </p:grpSpPr>
        <p:pic>
          <p:nvPicPr>
            <p:cNvPr id="2" name="image1.png"/>
            <p:cNvPicPr/>
            <p:nvPr/>
          </p:nvPicPr>
          <p:blipFill>
            <a:blip r:embed="rId13"/>
            <a:stretch>
              <a:fillRect/>
            </a:stretch>
          </p:blipFill>
          <p:spPr>
            <a:xfrm>
              <a:off x="0" y="224628"/>
              <a:ext cx="1169357" cy="113064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" name="image2.png"/>
            <p:cNvPicPr/>
            <p:nvPr/>
          </p:nvPicPr>
          <p:blipFill>
            <a:blip r:embed="rId14"/>
            <a:stretch>
              <a:fillRect/>
            </a:stretch>
          </p:blipFill>
          <p:spPr>
            <a:xfrm>
              <a:off x="9308542" y="0"/>
              <a:ext cx="1975567" cy="161090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" name="image3.png"/>
            <p:cNvPicPr/>
            <p:nvPr/>
          </p:nvPicPr>
          <p:blipFill>
            <a:blip r:embed="rId15"/>
            <a:stretch>
              <a:fillRect/>
            </a:stretch>
          </p:blipFill>
          <p:spPr>
            <a:xfrm>
              <a:off x="1228995" y="692857"/>
              <a:ext cx="8187628" cy="11871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6" name="Shape 6"/>
          <p:cNvSpPr>
            <a:spLocks noGrp="1"/>
          </p:cNvSpPr>
          <p:nvPr>
            <p:ph type="title"/>
          </p:nvPr>
        </p:nvSpPr>
        <p:spPr>
          <a:xfrm>
            <a:off x="838200" y="230191"/>
            <a:ext cx="10515600" cy="1595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pPr lvl="0">
              <a:defRPr sz="1800"/>
            </a:pPr>
            <a:r>
              <a:rPr sz="2475"/>
              <a:t>Title Text</a:t>
            </a:r>
          </a:p>
        </p:txBody>
      </p:sp>
      <p:sp>
        <p:nvSpPr>
          <p:cNvPr id="7" name="Shape 7"/>
          <p:cNvSpPr>
            <a:spLocks noGrp="1"/>
          </p:cNvSpPr>
          <p:nvPr>
            <p:ph type="body" idx="1"/>
          </p:nvPr>
        </p:nvSpPr>
        <p:spPr>
          <a:xfrm>
            <a:off x="838200" y="1825629"/>
            <a:ext cx="10515600" cy="50323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pPr lvl="0">
              <a:defRPr sz="1800"/>
            </a:pPr>
            <a:r>
              <a:rPr sz="1575"/>
              <a:t>Body Level One</a:t>
            </a:r>
          </a:p>
          <a:p>
            <a:pPr lvl="1">
              <a:defRPr sz="1800"/>
            </a:pPr>
            <a:r>
              <a:rPr sz="1575"/>
              <a:t>Body Level Two</a:t>
            </a:r>
          </a:p>
          <a:p>
            <a:pPr lvl="2">
              <a:defRPr sz="1800"/>
            </a:pPr>
            <a:r>
              <a:rPr sz="1575"/>
              <a:t>Body Level Three</a:t>
            </a:r>
          </a:p>
          <a:p>
            <a:pPr lvl="3">
              <a:defRPr sz="1800"/>
            </a:pPr>
            <a:r>
              <a:rPr sz="1575"/>
              <a:t>Body Level Four</a:t>
            </a:r>
          </a:p>
          <a:p>
            <a:pPr lvl="4">
              <a:defRPr sz="1800"/>
            </a:pPr>
            <a:r>
              <a:rPr sz="1575"/>
              <a:t>Body Level Five</a:t>
            </a:r>
          </a:p>
        </p:txBody>
      </p:sp>
      <p:sp>
        <p:nvSpPr>
          <p:cNvPr id="8" name="Shape 8"/>
          <p:cNvSpPr>
            <a:spLocks noGrp="1"/>
          </p:cNvSpPr>
          <p:nvPr>
            <p:ph type="sldNum" sz="quarter" idx="2"/>
          </p:nvPr>
        </p:nvSpPr>
        <p:spPr>
          <a:xfrm>
            <a:off x="8610600" y="6440809"/>
            <a:ext cx="2743200" cy="196208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675">
                <a:solidFill>
                  <a:srgbClr val="540115"/>
                </a:solidFill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97241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ransition spd="med"/>
  <p:hf sldNum="0" hdr="0" ftr="0" dt="0"/>
  <p:txStyles>
    <p:titleStyle>
      <a:lvl1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1pPr>
      <a:lvl2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2pPr>
      <a:lvl3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3pPr>
      <a:lvl4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4pPr>
      <a:lvl5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5pPr>
      <a:lvl6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6pPr>
      <a:lvl7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7pPr>
      <a:lvl8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8pPr>
      <a:lvl9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9pPr>
    </p:titleStyle>
    <p:bodyStyle>
      <a:lvl1pPr marL="128588" indent="-128588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1pPr>
      <a:lvl2pPr marL="407194" indent="-150019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2pPr>
      <a:lvl3pPr marL="694372" indent="-180022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3pPr>
      <a:lvl4pPr marL="971550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4pPr>
      <a:lvl5pPr marL="1228725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5pPr>
      <a:lvl6pPr marL="1485900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6pPr>
      <a:lvl7pPr marL="1743075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7pPr>
      <a:lvl8pPr marL="2000250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8pPr>
      <a:lvl9pPr marL="2257425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9pPr>
    </p:bodyStyle>
    <p:otherStyle>
      <a:lvl1pPr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257175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514350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771525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028700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1285875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1543050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1800225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2057400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4"/>
          <p:cNvSpPr>
            <a:spLocks noGrp="1"/>
          </p:cNvSpPr>
          <p:nvPr/>
        </p:nvSpPr>
        <p:spPr>
          <a:xfrm>
            <a:off x="2590801" y="381000"/>
            <a:ext cx="7122695" cy="804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="" val="1"/>
            </a:ext>
          </a:extLst>
        </p:spPr>
        <p:txBody>
          <a:bodyPr lIns="45719" rIns="45719" anchor="b">
            <a:normAutofit fontScale="90000" lnSpcReduction="10000"/>
          </a:bodyPr>
          <a:lstStyle>
            <a:lvl1pPr algn="ctr">
              <a:lnSpc>
                <a:spcPct val="90000"/>
              </a:lnSpc>
              <a:defRPr sz="4500">
                <a:latin typeface="Calibri Light"/>
                <a:ea typeface="Calibri Light"/>
                <a:cs typeface="Calibri Light"/>
                <a:sym typeface="Calibri Light"/>
              </a:defRPr>
            </a:lvl1pPr>
            <a:lvl2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2pPr>
            <a:lvl3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3pPr>
            <a:lvl4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4pPr>
            <a:lvl5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5pPr>
            <a:lvl6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6pPr>
            <a:lvl7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7pPr>
            <a:lvl8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8pPr>
            <a:lvl9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300" b="1" dirty="0"/>
              <a:t>CGS 3066: Web Programming and Design</a:t>
            </a:r>
            <a:br>
              <a:rPr lang="en-US" sz="3300" b="1" dirty="0"/>
            </a:br>
            <a:r>
              <a:rPr lang="en-US" sz="3000" b="1" dirty="0">
                <a:solidFill>
                  <a:srgbClr val="5F1124"/>
                </a:solidFill>
              </a:rPr>
              <a:t>Fall 2019</a:t>
            </a:r>
            <a:endParaRPr sz="6000" b="1" dirty="0">
              <a:solidFill>
                <a:srgbClr val="5F1124"/>
              </a:solidFill>
            </a:endParaRPr>
          </a:p>
        </p:txBody>
      </p:sp>
      <p:sp>
        <p:nvSpPr>
          <p:cNvPr id="6" name="Shape 54"/>
          <p:cNvSpPr txBox="1">
            <a:spLocks/>
          </p:cNvSpPr>
          <p:nvPr/>
        </p:nvSpPr>
        <p:spPr>
          <a:xfrm>
            <a:off x="2438401" y="4648201"/>
            <a:ext cx="7122695" cy="453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="" val="1"/>
            </a:ext>
          </a:extLst>
        </p:spPr>
        <p:txBody>
          <a:bodyPr lIns="45719" rIns="45719" anchor="b">
            <a:normAutofit fontScale="97500"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pPr algn="ctr">
              <a:defRPr sz="1800">
                <a:solidFill>
                  <a:srgbClr val="000000"/>
                </a:solidFill>
              </a:defRPr>
            </a:pPr>
            <a:r>
              <a:rPr lang="en-US" sz="2400" b="1" dirty="0">
                <a:latin typeface="Calibri" panose="020F0502020204030204" pitchFamily="34" charset="0"/>
              </a:rPr>
              <a:t>Intro to MySQL and Relational Databases</a:t>
            </a:r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3733800" y="1828800"/>
            <a:ext cx="4473252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340412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748" y="381794"/>
            <a:ext cx="8362950" cy="6096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Common SQL Commands/Operations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44CB3B5B-847E-4A69-89D5-A1607CFC1A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1748" y="1295399"/>
            <a:ext cx="9139052" cy="4419601"/>
          </a:xfrm>
        </p:spPr>
        <p:txBody>
          <a:bodyPr>
            <a:normAutofit/>
          </a:bodyPr>
          <a:lstStyle/>
          <a:p>
            <a:pPr marL="0" indent="0">
              <a:lnSpc>
                <a:spcPct val="117000"/>
              </a:lnSpc>
              <a:buNone/>
            </a:pPr>
            <a: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● SELECT — Retrieves data from one or more tables</a:t>
            </a:r>
          </a:p>
          <a:p>
            <a:pPr marL="0" indent="0">
              <a:lnSpc>
                <a:spcPct val="117000"/>
              </a:lnSpc>
              <a:buNone/>
            </a:pPr>
            <a: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● INSERT — Inserts data into a table</a:t>
            </a:r>
          </a:p>
          <a:p>
            <a:pPr marL="0" indent="0">
              <a:lnSpc>
                <a:spcPct val="117000"/>
              </a:lnSpc>
              <a:buNone/>
            </a:pPr>
            <a: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● UPDATE — Updates data in a table</a:t>
            </a:r>
          </a:p>
          <a:p>
            <a:pPr marL="0" indent="0">
              <a:lnSpc>
                <a:spcPct val="117000"/>
              </a:lnSpc>
              <a:buNone/>
            </a:pPr>
            <a: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● DELETE — Deletes data from a table</a:t>
            </a:r>
          </a:p>
          <a:p>
            <a:pPr marL="0" indent="0">
              <a:lnSpc>
                <a:spcPct val="117000"/>
              </a:lnSpc>
              <a:buNone/>
            </a:pPr>
            <a: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● CREATE — Creates a database, table or index</a:t>
            </a:r>
          </a:p>
          <a:p>
            <a:pPr marL="0" indent="0">
              <a:lnSpc>
                <a:spcPct val="117000"/>
              </a:lnSpc>
              <a:buNone/>
            </a:pPr>
            <a: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● ALTER — Modifies the structure of a table</a:t>
            </a:r>
          </a:p>
          <a:p>
            <a:pPr marL="0" indent="0">
              <a:lnSpc>
                <a:spcPct val="117000"/>
              </a:lnSpc>
              <a:buNone/>
            </a:pPr>
            <a: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● DROP — Wipes out a database or table</a:t>
            </a:r>
            <a:endParaRPr lang="en-GB" altLang="en-US" sz="28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420024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748" y="381794"/>
            <a:ext cx="8362950" cy="6096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Create a Database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44CB3B5B-847E-4A69-89D5-A1607CFC1A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1748" y="1295399"/>
            <a:ext cx="9139052" cy="4419601"/>
          </a:xfrm>
        </p:spPr>
        <p:txBody>
          <a:bodyPr>
            <a:normAutofit/>
          </a:bodyPr>
          <a:lstStyle/>
          <a:p>
            <a:pPr marL="0" indent="0">
              <a:lnSpc>
                <a:spcPct val="117000"/>
              </a:lnSpc>
              <a:buNone/>
            </a:pPr>
            <a:r>
              <a:rPr lang="en-GB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Create a database:</a:t>
            </a:r>
          </a:p>
          <a:p>
            <a:pPr marL="0" indent="0">
              <a:buNone/>
            </a:pPr>
            <a:r>
              <a:rPr lang="en-GB" altLang="en-US" sz="2400" dirty="0">
                <a:solidFill>
                  <a:schemeClr val="tx1"/>
                </a:solidFill>
                <a:highlight>
                  <a:srgbClr val="C0C0C0"/>
                </a:highlight>
                <a:latin typeface="Consolas" panose="020B0609020204030204" pitchFamily="49" charset="0"/>
                <a:cs typeface="Calibri" panose="020F0502020204030204" pitchFamily="34" charset="0"/>
              </a:rPr>
              <a:t>&gt;</a:t>
            </a:r>
            <a:r>
              <a:rPr lang="en-US" altLang="en-US" sz="2400" dirty="0">
                <a:solidFill>
                  <a:schemeClr val="tx1"/>
                </a:solidFill>
                <a:highlight>
                  <a:srgbClr val="C0C0C0"/>
                </a:highlight>
                <a:latin typeface="Consolas" panose="020B0609020204030204" pitchFamily="49" charset="0"/>
              </a:rPr>
              <a:t>CREATE DATABASE cgs3066;</a:t>
            </a:r>
          </a:p>
          <a:p>
            <a:pPr marL="0" indent="0">
              <a:buNone/>
            </a:pPr>
            <a:r>
              <a:rPr lang="en-US" altLang="en-US" sz="2400" dirty="0">
                <a:solidFill>
                  <a:schemeClr val="tx1"/>
                </a:solidFill>
                <a:highlight>
                  <a:srgbClr val="C0C0C0"/>
                </a:highlight>
                <a:latin typeface="Consolas" panose="020B0609020204030204" pitchFamily="49" charset="0"/>
              </a:rPr>
              <a:t>&gt;USE cgs3066;</a:t>
            </a:r>
          </a:p>
          <a:p>
            <a:pPr marL="0" indent="0">
              <a:buNone/>
            </a:pPr>
            <a:endParaRPr lang="en-US" altLang="en-US" sz="2400" dirty="0">
              <a:solidFill>
                <a:schemeClr val="tx1"/>
              </a:solidFill>
              <a:highlight>
                <a:srgbClr val="C0C0C0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Drop a database:</a:t>
            </a:r>
          </a:p>
          <a:p>
            <a:pPr marL="0" indent="0">
              <a:buNone/>
            </a:pPr>
            <a:r>
              <a:rPr lang="en-GB" altLang="en-US" sz="2400" dirty="0">
                <a:solidFill>
                  <a:schemeClr val="tx1"/>
                </a:solidFill>
                <a:highlight>
                  <a:srgbClr val="C0C0C0"/>
                </a:highlight>
                <a:latin typeface="Consolas" panose="020B0609020204030204" pitchFamily="49" charset="0"/>
                <a:cs typeface="Calibri" panose="020F0502020204030204" pitchFamily="34" charset="0"/>
              </a:rPr>
              <a:t>&gt;</a:t>
            </a:r>
            <a:r>
              <a:rPr lang="en-US" altLang="en-US" sz="2400" dirty="0">
                <a:solidFill>
                  <a:schemeClr val="tx1"/>
                </a:solidFill>
                <a:highlight>
                  <a:srgbClr val="C0C0C0"/>
                </a:highlight>
                <a:latin typeface="Consolas" panose="020B0609020204030204" pitchFamily="49" charset="0"/>
              </a:rPr>
              <a:t>DROP DATABASE cgs3066;</a:t>
            </a:r>
          </a:p>
          <a:p>
            <a:pPr marL="0" indent="0">
              <a:buNone/>
            </a:pPr>
            <a:endParaRPr lang="en-US" altLang="en-US" sz="2400" dirty="0">
              <a:solidFill>
                <a:schemeClr val="tx1"/>
              </a:solidFill>
              <a:highlight>
                <a:srgbClr val="C0C0C0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View list of tables:</a:t>
            </a:r>
          </a:p>
          <a:p>
            <a:pPr marL="0" indent="0">
              <a:buNone/>
            </a:pPr>
            <a:r>
              <a:rPr lang="en-GB" altLang="en-US" sz="2400" dirty="0">
                <a:solidFill>
                  <a:schemeClr val="tx1"/>
                </a:solidFill>
                <a:highlight>
                  <a:srgbClr val="C0C0C0"/>
                </a:highlight>
                <a:latin typeface="Consolas" panose="020B0609020204030204" pitchFamily="49" charset="0"/>
                <a:cs typeface="Calibri" panose="020F0502020204030204" pitchFamily="34" charset="0"/>
              </a:rPr>
              <a:t>&gt;</a:t>
            </a:r>
            <a:r>
              <a:rPr lang="en-US" altLang="en-US" sz="2400" dirty="0">
                <a:solidFill>
                  <a:schemeClr val="tx1"/>
                </a:solidFill>
                <a:highlight>
                  <a:srgbClr val="C0C0C0"/>
                </a:highlight>
                <a:latin typeface="Consolas" panose="020B0609020204030204" pitchFamily="49" charset="0"/>
              </a:rPr>
              <a:t>SHOW TABLES;</a:t>
            </a:r>
          </a:p>
          <a:p>
            <a:pPr marL="0" indent="0">
              <a:lnSpc>
                <a:spcPct val="117000"/>
              </a:lnSpc>
              <a:buNone/>
            </a:pPr>
            <a:endParaRPr lang="en-GB" altLang="en-US" sz="2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701886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748" y="381794"/>
            <a:ext cx="8362950" cy="6096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Create a Table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44CB3B5B-847E-4A69-89D5-A1607CFC1A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1748" y="1295399"/>
            <a:ext cx="9139052" cy="4419601"/>
          </a:xfrm>
        </p:spPr>
        <p:txBody>
          <a:bodyPr>
            <a:normAutofit/>
          </a:bodyPr>
          <a:lstStyle/>
          <a:p>
            <a:pPr marL="0" indent="0">
              <a:lnSpc>
                <a:spcPct val="117000"/>
              </a:lnSpc>
              <a:buNone/>
            </a:pPr>
            <a:r>
              <a:rPr lang="en-GB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Create a database:</a:t>
            </a:r>
          </a:p>
          <a:p>
            <a:pPr marL="0" indent="0">
              <a:buNone/>
            </a:pPr>
            <a:r>
              <a:rPr lang="en-GB" altLang="en-US" sz="2400" dirty="0">
                <a:solidFill>
                  <a:schemeClr val="tx1"/>
                </a:solidFill>
                <a:highlight>
                  <a:srgbClr val="C0C0C0"/>
                </a:highlight>
                <a:latin typeface="Consolas" panose="020B0609020204030204" pitchFamily="49" charset="0"/>
                <a:cs typeface="Calibri" panose="020F0502020204030204" pitchFamily="34" charset="0"/>
              </a:rPr>
              <a:t>&gt;</a:t>
            </a:r>
            <a:r>
              <a:rPr lang="en-US" altLang="en-US" sz="2400" dirty="0">
                <a:solidFill>
                  <a:schemeClr val="tx1"/>
                </a:solidFill>
                <a:highlight>
                  <a:srgbClr val="C0C0C0"/>
                </a:highlight>
                <a:latin typeface="Consolas" panose="020B0609020204030204" pitchFamily="49" charset="0"/>
              </a:rPr>
              <a:t>CREATE TABLE fruits (</a:t>
            </a:r>
          </a:p>
          <a:p>
            <a:pPr marL="278606" lvl="1" indent="0">
              <a:buNone/>
            </a:pPr>
            <a:r>
              <a:rPr lang="en-US" altLang="en-US" sz="2400" dirty="0">
                <a:solidFill>
                  <a:schemeClr val="tx1"/>
                </a:solidFill>
                <a:highlight>
                  <a:srgbClr val="C0C0C0"/>
                </a:highlight>
                <a:latin typeface="Consolas" panose="020B0609020204030204" pitchFamily="49" charset="0"/>
              </a:rPr>
              <a:t>id INT UNSIGNED AUTO_INCREMENT,</a:t>
            </a:r>
          </a:p>
          <a:p>
            <a:pPr marL="278606" lvl="1" indent="0">
              <a:buNone/>
            </a:pPr>
            <a:r>
              <a:rPr lang="en-US" altLang="en-US" sz="2400" dirty="0">
                <a:solidFill>
                  <a:schemeClr val="tx1"/>
                </a:solidFill>
                <a:highlight>
                  <a:srgbClr val="C0C0C0"/>
                </a:highlight>
                <a:latin typeface="Consolas" panose="020B0609020204030204" pitchFamily="49" charset="0"/>
              </a:rPr>
              <a:t>name VARCHAR(30),</a:t>
            </a:r>
          </a:p>
          <a:p>
            <a:pPr marL="278606" lvl="1" indent="0">
              <a:buNone/>
            </a:pPr>
            <a:r>
              <a:rPr lang="en-US" altLang="en-US" sz="2400" dirty="0">
                <a:solidFill>
                  <a:schemeClr val="tx1"/>
                </a:solidFill>
                <a:highlight>
                  <a:srgbClr val="C0C0C0"/>
                </a:highlight>
                <a:latin typeface="Consolas" panose="020B0609020204030204" pitchFamily="49" charset="0"/>
              </a:rPr>
              <a:t>color VARCHAR(30),</a:t>
            </a:r>
          </a:p>
          <a:p>
            <a:pPr marL="278606" lvl="1" indent="0">
              <a:buNone/>
            </a:pPr>
            <a:r>
              <a:rPr lang="en-US" altLang="en-US" sz="2400" dirty="0">
                <a:solidFill>
                  <a:schemeClr val="tx1"/>
                </a:solidFill>
                <a:highlight>
                  <a:srgbClr val="C0C0C0"/>
                </a:highlight>
                <a:latin typeface="Consolas" panose="020B0609020204030204" pitchFamily="49" charset="0"/>
              </a:rPr>
              <a:t>PRIMARY KEY (id)</a:t>
            </a:r>
          </a:p>
          <a:p>
            <a:pPr marL="0" indent="0">
              <a:buNone/>
            </a:pPr>
            <a:r>
              <a:rPr lang="en-US" altLang="en-US" sz="2400" dirty="0">
                <a:solidFill>
                  <a:schemeClr val="tx1"/>
                </a:solidFill>
                <a:highlight>
                  <a:srgbClr val="C0C0C0"/>
                </a:highlight>
                <a:latin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endParaRPr lang="en-US" altLang="en-US" sz="2400" dirty="0">
              <a:solidFill>
                <a:schemeClr val="tx1"/>
              </a:solidFill>
              <a:highlight>
                <a:srgbClr val="C0C0C0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View table details:</a:t>
            </a:r>
          </a:p>
          <a:p>
            <a:pPr marL="0" indent="0">
              <a:buNone/>
            </a:pPr>
            <a:r>
              <a:rPr lang="en-GB" altLang="en-US" sz="2400" dirty="0">
                <a:solidFill>
                  <a:schemeClr val="tx1"/>
                </a:solidFill>
                <a:highlight>
                  <a:srgbClr val="C0C0C0"/>
                </a:highlight>
                <a:latin typeface="Consolas" panose="020B0609020204030204" pitchFamily="49" charset="0"/>
                <a:cs typeface="Calibri" panose="020F0502020204030204" pitchFamily="34" charset="0"/>
              </a:rPr>
              <a:t>&gt;</a:t>
            </a:r>
            <a:r>
              <a:rPr lang="en-US" altLang="en-US" sz="2400" dirty="0">
                <a:solidFill>
                  <a:schemeClr val="tx1"/>
                </a:solidFill>
                <a:highlight>
                  <a:srgbClr val="C0C0C0"/>
                </a:highlight>
                <a:latin typeface="Consolas" panose="020B0609020204030204" pitchFamily="49" charset="0"/>
              </a:rPr>
              <a:t>DESCRIBE fruits;</a:t>
            </a:r>
          </a:p>
          <a:p>
            <a:pPr marL="0" indent="0">
              <a:lnSpc>
                <a:spcPct val="117000"/>
              </a:lnSpc>
              <a:buNone/>
            </a:pPr>
            <a:endParaRPr lang="en-GB" altLang="en-US" sz="2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807997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748" y="381794"/>
            <a:ext cx="8362950" cy="6096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Add Data to Table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44CB3B5B-847E-4A69-89D5-A1607CFC1A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1748" y="1295399"/>
            <a:ext cx="9139052" cy="4419601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7000"/>
              </a:lnSpc>
              <a:buNone/>
            </a:pPr>
            <a:r>
              <a:rPr lang="en-GB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Insert data:</a:t>
            </a:r>
          </a:p>
          <a:p>
            <a:pPr marL="0" indent="0">
              <a:buNone/>
            </a:pPr>
            <a:r>
              <a:rPr lang="en-US" alt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INSERT INTO table VALUES (value1 , value2 , ...)</a:t>
            </a:r>
            <a:endParaRPr lang="en-US" altLang="en-US" sz="2400" dirty="0">
              <a:solidFill>
                <a:schemeClr val="tx1"/>
              </a:solidFill>
              <a:highlight>
                <a:srgbClr val="C0C0C0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altLang="en-US" sz="2400" dirty="0">
              <a:solidFill>
                <a:schemeClr val="tx1"/>
              </a:solidFill>
              <a:highlight>
                <a:srgbClr val="C0C0C0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400" dirty="0"/>
              <a:t>This inserts values into each of the fields of the table, in the order that the fields were created</a:t>
            </a:r>
            <a:r>
              <a:rPr lang="en-US" sz="4000" dirty="0"/>
              <a:t>.</a:t>
            </a:r>
            <a:br>
              <a:rPr lang="en-US" sz="2400" dirty="0">
                <a:highlight>
                  <a:srgbClr val="C0C0C0"/>
                </a:highlight>
              </a:rPr>
            </a:br>
            <a:endParaRPr lang="en-US" altLang="en-US" sz="2400" dirty="0">
              <a:solidFill>
                <a:schemeClr val="tx1"/>
              </a:solidFill>
              <a:highlight>
                <a:srgbClr val="C0C0C0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insert against selective fields (other fields will get NULL or Default value):</a:t>
            </a:r>
          </a:p>
          <a:p>
            <a:pPr marL="0" indent="0">
              <a:buNone/>
            </a:pPr>
            <a:endParaRPr lang="en-US" altLang="en-US" sz="24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INSERT INTO table (field1 , field2 , ...) VALUES (value1, value2 , ...);</a:t>
            </a:r>
            <a:endParaRPr lang="en-GB" altLang="en-US" sz="2400" dirty="0">
              <a:solidFill>
                <a:srgbClr val="000000"/>
              </a:solidFill>
              <a:latin typeface="Consolas" panose="020B0609020204030204" pitchFamily="49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56759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748" y="381794"/>
            <a:ext cx="8362950" cy="6096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Add Data to Table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44CB3B5B-847E-4A69-89D5-A1607CFC1A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1748" y="1295399"/>
            <a:ext cx="9443852" cy="4419601"/>
          </a:xfrm>
        </p:spPr>
        <p:txBody>
          <a:bodyPr>
            <a:normAutofit/>
          </a:bodyPr>
          <a:lstStyle/>
          <a:p>
            <a:pPr marL="0" indent="0">
              <a:lnSpc>
                <a:spcPct val="117000"/>
              </a:lnSpc>
              <a:buNone/>
            </a:pPr>
            <a:r>
              <a:rPr lang="en-US" altLang="en-US" sz="20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INSERT INTO fruits (name, color) VALUES (‘banana’, ‘yellow’);</a:t>
            </a:r>
          </a:p>
          <a:p>
            <a:pPr marL="0" indent="0">
              <a:lnSpc>
                <a:spcPct val="117000"/>
              </a:lnSpc>
              <a:buNone/>
            </a:pPr>
            <a:r>
              <a:rPr lang="en-US" altLang="en-US" sz="20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INSERT INTO fruits (name, color) VALUES (‘tangerine’, ‘orange’);</a:t>
            </a:r>
          </a:p>
          <a:p>
            <a:pPr marL="0" indent="0">
              <a:lnSpc>
                <a:spcPct val="117000"/>
              </a:lnSpc>
              <a:buNone/>
            </a:pPr>
            <a:r>
              <a:rPr lang="en-US" altLang="en-US" sz="20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INSERT INTO fruits (name, color) VALUES (‘plum’, ‘purple’);</a:t>
            </a:r>
          </a:p>
          <a:p>
            <a:pPr marL="0" indent="0">
              <a:lnSpc>
                <a:spcPct val="117000"/>
              </a:lnSpc>
              <a:buNone/>
            </a:pPr>
            <a:r>
              <a:rPr lang="en-US" altLang="en-US" sz="20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INSERT INTO fruits (name, color) VALUES (‘lime’, ‘green’);</a:t>
            </a:r>
          </a:p>
          <a:p>
            <a:pPr marL="0" indent="0">
              <a:lnSpc>
                <a:spcPct val="117000"/>
              </a:lnSpc>
              <a:buNone/>
            </a:pPr>
            <a:r>
              <a:rPr lang="en-US" altLang="en-US" sz="20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INSERT INTO fruits (name, color) VALUES (‘apple’, ‘red’);</a:t>
            </a:r>
            <a:endParaRPr lang="en-GB" altLang="en-US" sz="2000" dirty="0">
              <a:solidFill>
                <a:srgbClr val="000000"/>
              </a:solidFill>
              <a:latin typeface="Consolas" panose="020B0609020204030204" pitchFamily="49" charset="0"/>
              <a:cs typeface="Calibri" panose="020F0502020204030204" pitchFamily="34" charset="0"/>
            </a:endParaRPr>
          </a:p>
          <a:p>
            <a:pPr marL="0" indent="0">
              <a:lnSpc>
                <a:spcPct val="117000"/>
              </a:lnSpc>
              <a:buNone/>
            </a:pPr>
            <a:r>
              <a:rPr lang="en-US" altLang="en-US" sz="20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INSERT INTO fruits (name, color) VALUES (‘mango’, ‘green’);</a:t>
            </a:r>
            <a:endParaRPr lang="en-GB" altLang="en-US" sz="2000" dirty="0">
              <a:solidFill>
                <a:srgbClr val="000000"/>
              </a:solidFill>
              <a:latin typeface="Consolas" panose="020B0609020204030204" pitchFamily="49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7011240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748" y="381794"/>
            <a:ext cx="8362950" cy="6096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Reading Data From a Table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44CB3B5B-847E-4A69-89D5-A1607CFC1A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1748" y="1295399"/>
            <a:ext cx="9443852" cy="4419601"/>
          </a:xfrm>
        </p:spPr>
        <p:txBody>
          <a:bodyPr>
            <a:normAutofit/>
          </a:bodyPr>
          <a:lstStyle/>
          <a:p>
            <a:pPr marL="0" indent="0">
              <a:lnSpc>
                <a:spcPct val="117000"/>
              </a:lnSpc>
              <a:buNone/>
            </a:pP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Select chosen fields only:</a:t>
            </a:r>
          </a:p>
          <a:p>
            <a:pPr marL="0" indent="0">
              <a:lnSpc>
                <a:spcPct val="117000"/>
              </a:lnSpc>
              <a:buNone/>
            </a:pPr>
            <a:r>
              <a:rPr lang="en-US" altLang="en-US" sz="20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SELECT </a:t>
            </a:r>
            <a:r>
              <a:rPr lang="en-US" altLang="en-US" sz="20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field1, field2, ……..</a:t>
            </a:r>
            <a:r>
              <a:rPr lang="en-US" altLang="en-US" sz="20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 FROM 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C0C0C0"/>
                </a:highlight>
                <a:latin typeface="Consolas" panose="020B0609020204030204" pitchFamily="49" charset="0"/>
                <a:cs typeface="Calibri" panose="020F0502020204030204" pitchFamily="34" charset="0"/>
              </a:rPr>
              <a:t>table</a:t>
            </a:r>
            <a:r>
              <a:rPr lang="en-US" altLang="en-US" sz="20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 WHERE 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FFFF00"/>
                </a:highlight>
                <a:latin typeface="Consolas" panose="020B0609020204030204" pitchFamily="49" charset="0"/>
                <a:cs typeface="Calibri" panose="020F0502020204030204" pitchFamily="34" charset="0"/>
              </a:rPr>
              <a:t>condition</a:t>
            </a:r>
            <a:r>
              <a:rPr lang="en-US" altLang="en-US" sz="20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;</a:t>
            </a:r>
          </a:p>
          <a:p>
            <a:pPr marL="0" indent="0">
              <a:lnSpc>
                <a:spcPct val="117000"/>
              </a:lnSpc>
              <a:buNone/>
            </a:pPr>
            <a:endParaRPr lang="en-US" altLang="en-US" sz="2000" dirty="0">
              <a:solidFill>
                <a:schemeClr val="tx1"/>
              </a:solidFill>
              <a:latin typeface="Consolas" panose="020B0609020204030204" pitchFamily="49" charset="0"/>
              <a:cs typeface="Calibri" panose="020F0502020204030204" pitchFamily="34" charset="0"/>
            </a:endParaRPr>
          </a:p>
          <a:p>
            <a:pPr marL="0" indent="0">
              <a:lnSpc>
                <a:spcPct val="117000"/>
              </a:lnSpc>
              <a:buNone/>
            </a:pP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Select all fields:</a:t>
            </a:r>
          </a:p>
          <a:p>
            <a:pPr marL="0" indent="0">
              <a:lnSpc>
                <a:spcPct val="117000"/>
              </a:lnSpc>
              <a:buNone/>
            </a:pPr>
            <a:r>
              <a:rPr lang="en-US" altLang="en-US" sz="20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SELECT * FROM table;</a:t>
            </a:r>
            <a:endParaRPr lang="en-GB" altLang="en-US" sz="2000" dirty="0">
              <a:solidFill>
                <a:srgbClr val="000000"/>
              </a:solidFill>
              <a:latin typeface="Consolas" panose="020B0609020204030204" pitchFamily="49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221819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748" y="381794"/>
            <a:ext cx="8362950" cy="6096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Reading Data From a Table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44CB3B5B-847E-4A69-89D5-A1607CFC1A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1748" y="1295399"/>
            <a:ext cx="9443852" cy="685801"/>
          </a:xfrm>
        </p:spPr>
        <p:txBody>
          <a:bodyPr>
            <a:normAutofit/>
          </a:bodyPr>
          <a:lstStyle/>
          <a:p>
            <a:pPr marL="0" indent="0">
              <a:lnSpc>
                <a:spcPct val="117000"/>
              </a:lnSpc>
              <a:buNone/>
            </a:pPr>
            <a:r>
              <a:rPr lang="en-GB" altLang="en-US" sz="2000" dirty="0">
                <a:solidFill>
                  <a:srgbClr val="000000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SELECT name, </a:t>
            </a:r>
            <a:r>
              <a:rPr lang="en-GB" altLang="en-US" sz="2000" dirty="0" err="1">
                <a:solidFill>
                  <a:srgbClr val="000000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color</a:t>
            </a:r>
            <a:r>
              <a:rPr lang="en-GB" altLang="en-US" sz="2000" dirty="0">
                <a:solidFill>
                  <a:srgbClr val="000000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 FROM fruits;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54CB997-4AD0-4CD2-8698-201A815948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2438400"/>
            <a:ext cx="6759690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543344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748" y="381794"/>
            <a:ext cx="8362950" cy="6096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Filtering Data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44CB3B5B-847E-4A69-89D5-A1607CFC1A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1748" y="1295399"/>
            <a:ext cx="9443852" cy="685801"/>
          </a:xfrm>
        </p:spPr>
        <p:txBody>
          <a:bodyPr>
            <a:normAutofit/>
          </a:bodyPr>
          <a:lstStyle/>
          <a:p>
            <a:pPr marL="0" indent="0">
              <a:lnSpc>
                <a:spcPct val="117000"/>
              </a:lnSpc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SELECT name, color FROM fruits WHERE name = 'plum';</a:t>
            </a:r>
            <a:endParaRPr lang="en-GB" altLang="en-US" sz="2000" dirty="0">
              <a:solidFill>
                <a:srgbClr val="000000"/>
              </a:solidFill>
              <a:latin typeface="Consolas" panose="020B0609020204030204" pitchFamily="49" charset="0"/>
              <a:cs typeface="Calibri" panose="020F050202020403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2C304C4-CEF5-4844-B71D-F4FB532EC4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279" y="2590800"/>
            <a:ext cx="10455442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606306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748" y="381794"/>
            <a:ext cx="8362950" cy="6096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Filtering Data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44CB3B5B-847E-4A69-89D5-A1607CFC1A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1748" y="1295399"/>
            <a:ext cx="9443852" cy="685801"/>
          </a:xfrm>
        </p:spPr>
        <p:txBody>
          <a:bodyPr>
            <a:normAutofit/>
          </a:bodyPr>
          <a:lstStyle/>
          <a:p>
            <a:pPr marL="0" indent="0">
              <a:lnSpc>
                <a:spcPct val="117000"/>
              </a:lnSpc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SELECT name, color FROM fruits WHERE id &gt;= 2;</a:t>
            </a:r>
            <a:endParaRPr lang="en-GB" altLang="en-US" sz="2000" dirty="0">
              <a:solidFill>
                <a:srgbClr val="000000"/>
              </a:solidFill>
              <a:latin typeface="Consolas" panose="020B0609020204030204" pitchFamily="49" charset="0"/>
              <a:cs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09A2891-4BA1-40D2-B398-2809081BF2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2285205"/>
            <a:ext cx="7140674" cy="2591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509690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748" y="381794"/>
            <a:ext cx="8362950" cy="6096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Filtering Data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44CB3B5B-847E-4A69-89D5-A1607CFC1A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1748" y="1295399"/>
            <a:ext cx="9443852" cy="685801"/>
          </a:xfrm>
        </p:spPr>
        <p:txBody>
          <a:bodyPr>
            <a:normAutofit/>
          </a:bodyPr>
          <a:lstStyle/>
          <a:p>
            <a:pPr marL="0" indent="0">
              <a:lnSpc>
                <a:spcPct val="117000"/>
              </a:lnSpc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SELECT name, color FROM fruits WHERE id &gt;= 2 AND color = ‘green’;</a:t>
            </a:r>
            <a:endParaRPr lang="en-GB" altLang="en-US" sz="2000" dirty="0">
              <a:solidFill>
                <a:srgbClr val="000000"/>
              </a:solidFill>
              <a:latin typeface="Consolas" panose="020B0609020204030204" pitchFamily="49" charset="0"/>
              <a:cs typeface="Calibri" panose="020F050202020403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5E451A3-C2FA-4D50-B51C-7FA047D2D7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195" y="2438400"/>
            <a:ext cx="10413609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74957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11194"/>
            <a:ext cx="8362950" cy="6096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Relational Database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991393"/>
            <a:ext cx="8667750" cy="487521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>
                <a:solidFill>
                  <a:schemeClr val="tx1"/>
                </a:solidFill>
              </a:rPr>
              <a:t>Relational databases model data by storing rows and columns in tables.  The power of the relational database lies in its ability to efficiently retrieve data from those tables - in particular, where the query involves multiple tables and the relationships between those tables.</a:t>
            </a:r>
          </a:p>
          <a:p>
            <a:pPr marL="0" indent="0" algn="just">
              <a:buNone/>
            </a:pP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263219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748" y="381794"/>
            <a:ext cx="8362950" cy="6096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Filtering Data with LIKE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44CB3B5B-847E-4A69-89D5-A1607CFC1A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1748" y="1295399"/>
            <a:ext cx="9443852" cy="1066801"/>
          </a:xfrm>
        </p:spPr>
        <p:txBody>
          <a:bodyPr>
            <a:normAutofit/>
          </a:bodyPr>
          <a:lstStyle/>
          <a:p>
            <a:pPr marL="0" indent="0">
              <a:lnSpc>
                <a:spcPct val="117000"/>
              </a:lnSpc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SELECT name, color FROM fruits WHERE color LIKE 're';</a:t>
            </a:r>
          </a:p>
          <a:p>
            <a:pPr marL="0" indent="0">
              <a:lnSpc>
                <a:spcPct val="117000"/>
              </a:lnSpc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SELECT name, color FROM fruits WHERE color LIKE '%re%';</a:t>
            </a:r>
            <a:endParaRPr lang="en-GB" altLang="en-US" sz="2000" dirty="0">
              <a:solidFill>
                <a:srgbClr val="000000"/>
              </a:solidFill>
              <a:latin typeface="Consolas" panose="020B0609020204030204" pitchFamily="49" charset="0"/>
              <a:cs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CCA1BDD-DFB6-4B74-A7E7-6DEACA5410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9309" y="2590800"/>
            <a:ext cx="9067800" cy="3233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431074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748" y="381794"/>
            <a:ext cx="8362950" cy="6096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Counting the Records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44CB3B5B-847E-4A69-89D5-A1607CFC1A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1748" y="1295400"/>
            <a:ext cx="9443852" cy="609600"/>
          </a:xfrm>
        </p:spPr>
        <p:txBody>
          <a:bodyPr>
            <a:normAutofit/>
          </a:bodyPr>
          <a:lstStyle/>
          <a:p>
            <a:pPr marL="0" indent="0">
              <a:lnSpc>
                <a:spcPct val="117000"/>
              </a:lnSpc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SELECT COUNT(*) FROM fruits WHERE color LIKE '%re%';</a:t>
            </a:r>
            <a:endParaRPr lang="en-GB" altLang="en-US" sz="2000" dirty="0">
              <a:solidFill>
                <a:srgbClr val="000000"/>
              </a:solidFill>
              <a:latin typeface="Consolas" panose="020B0609020204030204" pitchFamily="49" charset="0"/>
              <a:cs typeface="Calibri" panose="020F050202020403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97298A9-0C0E-45F8-A603-CCC07E8624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3223" y="2133600"/>
            <a:ext cx="7620000" cy="3750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061195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748" y="381794"/>
            <a:ext cx="8362950" cy="6096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Sorting the Data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44CB3B5B-847E-4A69-89D5-A1607CFC1A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1748" y="1295399"/>
            <a:ext cx="9443852" cy="1066801"/>
          </a:xfrm>
        </p:spPr>
        <p:txBody>
          <a:bodyPr>
            <a:normAutofit/>
          </a:bodyPr>
          <a:lstStyle/>
          <a:p>
            <a:pPr marL="0" indent="0">
              <a:lnSpc>
                <a:spcPct val="117000"/>
              </a:lnSpc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SELECT name, color FROM fruits ORDER BY name;</a:t>
            </a:r>
          </a:p>
          <a:p>
            <a:pPr marL="0" indent="0">
              <a:lnSpc>
                <a:spcPct val="117000"/>
              </a:lnSpc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SELECT name, color FROM fruits ORDER BY color DESC;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C875DE0-8481-477D-A9CE-9E86E61981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2120" y="2635725"/>
            <a:ext cx="6937780" cy="2926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869033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748" y="381794"/>
            <a:ext cx="8362950" cy="6096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LIMIT and OFFSET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44CB3B5B-847E-4A69-89D5-A1607CFC1A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1748" y="1295399"/>
            <a:ext cx="9443852" cy="1066801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17000"/>
              </a:lnSpc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SELECT * FROM fruits LIMIT 3;</a:t>
            </a:r>
          </a:p>
          <a:p>
            <a:pPr marL="0" indent="0">
              <a:lnSpc>
                <a:spcPct val="117000"/>
              </a:lnSpc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SELECT * FROM fruits LIMIT 3 OFFSET 2;</a:t>
            </a:r>
          </a:p>
          <a:p>
            <a:pPr marL="0" indent="0">
              <a:lnSpc>
                <a:spcPct val="117000"/>
              </a:lnSpc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SELECT * FROM fruits LIMIT 3, 2;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B5A9D05-8CA9-4566-84C7-921C83C2D6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3223" y="2340429"/>
            <a:ext cx="4909952" cy="355758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847A7DA-FDE1-4AD8-826A-EE1EB2CB59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5622" y="2743200"/>
            <a:ext cx="3854642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39989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748" y="381794"/>
            <a:ext cx="8362950" cy="6096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Updating Data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44CB3B5B-847E-4A69-89D5-A1607CFC1A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5400" y="1295399"/>
            <a:ext cx="9443852" cy="4267201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17000"/>
              </a:lnSpc>
              <a:buNone/>
            </a:pPr>
            <a: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change existing data in a table with the UPDATE statement.</a:t>
            </a:r>
          </a:p>
          <a:p>
            <a:pPr marL="0" indent="0">
              <a:lnSpc>
                <a:spcPct val="117000"/>
              </a:lnSpc>
              <a:buNone/>
            </a:pPr>
            <a:endParaRPr lang="en-US" altLang="en-US" sz="28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17000"/>
              </a:lnSpc>
              <a:buNone/>
            </a:pPr>
            <a: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 with the SELECT statement, you can (and usually will) add a WHERE clause to specify exactly which rows you want to update.</a:t>
            </a:r>
          </a:p>
          <a:p>
            <a:pPr marL="0" indent="0">
              <a:lnSpc>
                <a:spcPct val="117000"/>
              </a:lnSpc>
              <a:buNone/>
            </a:pPr>
            <a:endParaRPr lang="en-US" altLang="en-US" sz="28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17000"/>
              </a:lnSpc>
              <a:buNone/>
            </a:pPr>
            <a: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you leave out the WHERE clause, the entire table gets updated.</a:t>
            </a:r>
          </a:p>
          <a:p>
            <a:pPr marL="0" indent="0" algn="ctr">
              <a:lnSpc>
                <a:spcPct val="117000"/>
              </a:lnSpc>
              <a:buNone/>
            </a:pPr>
            <a:r>
              <a:rPr lang="en-US" dirty="0">
                <a:highlight>
                  <a:srgbClr val="FFFF00"/>
                </a:highlight>
                <a:latin typeface="Consolas" panose="020B0609020204030204" pitchFamily="49" charset="0"/>
              </a:rPr>
              <a:t>UPDATE table SET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i="1" dirty="0">
                <a:highlight>
                  <a:srgbClr val="C0C0C0"/>
                </a:highlight>
                <a:latin typeface="Consolas" panose="020B0609020204030204" pitchFamily="49" charset="0"/>
              </a:rPr>
              <a:t>field1 = value1</a:t>
            </a:r>
            <a:r>
              <a:rPr lang="en-US" i="1" dirty="0">
                <a:latin typeface="Consolas" panose="020B0609020204030204" pitchFamily="49" charset="0"/>
              </a:rPr>
              <a:t>, </a:t>
            </a:r>
            <a:r>
              <a:rPr lang="en-US" i="1" dirty="0">
                <a:highlight>
                  <a:srgbClr val="C0C0C0"/>
                </a:highlight>
                <a:latin typeface="Consolas" panose="020B0609020204030204" pitchFamily="49" charset="0"/>
              </a:rPr>
              <a:t>field2 = value2</a:t>
            </a:r>
            <a:r>
              <a:rPr lang="en-US" i="1" dirty="0">
                <a:latin typeface="Consolas" panose="020B0609020204030204" pitchFamily="49" charset="0"/>
              </a:rPr>
              <a:t>, ... </a:t>
            </a:r>
            <a:r>
              <a:rPr lang="en-US" dirty="0">
                <a:latin typeface="Consolas" panose="020B0609020204030204" pitchFamily="49" charset="0"/>
              </a:rPr>
              <a:t>WHERE </a:t>
            </a:r>
            <a:r>
              <a:rPr lang="en-US" i="1" dirty="0">
                <a:solidFill>
                  <a:schemeClr val="accent4"/>
                </a:solidFill>
                <a:latin typeface="Consolas" panose="020B0609020204030204" pitchFamily="49" charset="0"/>
              </a:rPr>
              <a:t>condition</a:t>
            </a:r>
            <a:r>
              <a:rPr lang="en-US" dirty="0">
                <a:latin typeface="Consolas" panose="020B0609020204030204" pitchFamily="49" charset="0"/>
              </a:rPr>
              <a:t>;</a:t>
            </a:r>
            <a:r>
              <a:rPr lang="en-US" sz="2800" dirty="0">
                <a:latin typeface="Consolas" panose="020B0609020204030204" pitchFamily="49" charset="0"/>
              </a:rPr>
              <a:t> </a:t>
            </a:r>
            <a:endParaRPr lang="en-GB" altLang="en-US" sz="2800" dirty="0">
              <a:solidFill>
                <a:srgbClr val="000000"/>
              </a:solidFill>
              <a:latin typeface="Consolas" panose="020B0609020204030204" pitchFamily="49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540878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748" y="381794"/>
            <a:ext cx="8362950" cy="6096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Updating Data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44CB3B5B-847E-4A69-89D5-A1607CFC1A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5400" y="1295399"/>
            <a:ext cx="9443852" cy="838201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7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UPDATE fruits SET name = 'grapefruit', color = 'yellow' WHERE id = 2;</a:t>
            </a:r>
            <a:r>
              <a:rPr lang="en-US" sz="3200" dirty="0">
                <a:latin typeface="Consolas" panose="020B0609020204030204" pitchFamily="49" charset="0"/>
              </a:rPr>
              <a:t>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6CD2D6F-E3F8-4BF1-8FF6-434E5D0BD0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6621" y="2286000"/>
            <a:ext cx="8979902" cy="3431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316853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748" y="381794"/>
            <a:ext cx="8362950" cy="6096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Deleting Data From a Table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44CB3B5B-847E-4A69-89D5-A1607CFC1A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5400" y="1295399"/>
            <a:ext cx="9443852" cy="4572001"/>
          </a:xfrm>
        </p:spPr>
        <p:txBody>
          <a:bodyPr>
            <a:normAutofit/>
          </a:bodyPr>
          <a:lstStyle/>
          <a:p>
            <a:pPr marL="0" indent="0" algn="l">
              <a:lnSpc>
                <a:spcPct val="117000"/>
              </a:lnSpc>
              <a:buNone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Delete selected records (matched with condition):</a:t>
            </a:r>
          </a:p>
          <a:p>
            <a:pPr marL="0" indent="0" algn="ctr">
              <a:lnSpc>
                <a:spcPct val="117000"/>
              </a:lnSpc>
              <a:buNone/>
            </a:pPr>
            <a:r>
              <a:rPr lang="en-US" sz="2000" dirty="0">
                <a:latin typeface="Consolas" panose="020B0609020204030204" pitchFamily="49" charset="0"/>
              </a:rPr>
              <a:t>DELETE FROM table WHERE </a:t>
            </a:r>
            <a:r>
              <a:rPr lang="en-US" sz="2000" dirty="0">
                <a:solidFill>
                  <a:schemeClr val="accent4"/>
                </a:solidFill>
                <a:latin typeface="Consolas" panose="020B0609020204030204" pitchFamily="49" charset="0"/>
              </a:rPr>
              <a:t>condition</a:t>
            </a:r>
            <a:r>
              <a:rPr lang="en-US" sz="2000" dirty="0">
                <a:latin typeface="Consolas" panose="020B0609020204030204" pitchFamily="49" charset="0"/>
              </a:rPr>
              <a:t>;</a:t>
            </a:r>
            <a:r>
              <a:rPr lang="en-US" sz="4000" dirty="0">
                <a:latin typeface="Consolas" panose="020B0609020204030204" pitchFamily="49" charset="0"/>
              </a:rPr>
              <a:t> </a:t>
            </a:r>
          </a:p>
          <a:p>
            <a:pPr marL="0" indent="0" algn="l">
              <a:lnSpc>
                <a:spcPct val="117000"/>
              </a:lnSpc>
              <a:buNone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Delete all records from table:</a:t>
            </a:r>
          </a:p>
          <a:p>
            <a:pPr marL="0" indent="0" algn="ctr">
              <a:lnSpc>
                <a:spcPct val="117000"/>
              </a:lnSpc>
              <a:buNone/>
            </a:pPr>
            <a:r>
              <a:rPr lang="en-US" sz="2400" dirty="0">
                <a:latin typeface="Consolas" panose="020B0609020204030204" pitchFamily="49" charset="0"/>
              </a:rPr>
              <a:t>DELETE FROM table;</a:t>
            </a:r>
          </a:p>
        </p:txBody>
      </p:sp>
    </p:spTree>
    <p:extLst>
      <p:ext uri="{BB962C8B-B14F-4D97-AF65-F5344CB8AC3E}">
        <p14:creationId xmlns:p14="http://schemas.microsoft.com/office/powerpoint/2010/main" val="4158574351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748" y="381794"/>
            <a:ext cx="8362950" cy="6096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Deleting data from a table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44CB3B5B-847E-4A69-89D5-A1607CFC1A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9200" y="1142999"/>
            <a:ext cx="9443852" cy="68580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17000"/>
              </a:lnSpc>
              <a:buNone/>
            </a:pPr>
            <a:r>
              <a:rPr lang="en-US" sz="2000" dirty="0">
                <a:latin typeface="Consolas" panose="020B0609020204030204" pitchFamily="49" charset="0"/>
              </a:rPr>
              <a:t>DELETE FROM fruits WHERE id = 2;</a:t>
            </a:r>
            <a:r>
              <a:rPr lang="en-US" sz="4000" dirty="0">
                <a:latin typeface="Consolas" panose="020B0609020204030204" pitchFamily="49" charset="0"/>
              </a:rPr>
              <a:t>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C6A41EF-25AD-498C-B221-8DB8D20AD5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0" y="1980405"/>
            <a:ext cx="3943350" cy="422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813774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748" y="381794"/>
            <a:ext cx="8362950" cy="6096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Drop a table/database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44CB3B5B-847E-4A69-89D5-A1607CFC1A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9200" y="1142999"/>
            <a:ext cx="9443852" cy="4572001"/>
          </a:xfrm>
        </p:spPr>
        <p:txBody>
          <a:bodyPr>
            <a:normAutofit lnSpcReduction="10000"/>
          </a:bodyPr>
          <a:lstStyle/>
          <a:p>
            <a:pPr marL="0" indent="0" algn="l">
              <a:lnSpc>
                <a:spcPct val="117000"/>
              </a:lnSpc>
              <a:buNone/>
            </a:pP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Delete a table and all records in it:</a:t>
            </a:r>
          </a:p>
          <a:p>
            <a:pPr marL="0" indent="0" algn="ctr">
              <a:lnSpc>
                <a:spcPct val="117000"/>
              </a:lnSpc>
              <a:buNone/>
            </a:pPr>
            <a:r>
              <a:rPr lang="en-US" sz="3600" dirty="0">
                <a:latin typeface="Consolas" panose="020B0609020204030204" pitchFamily="49" charset="0"/>
              </a:rPr>
              <a:t>DROP TABLE </a:t>
            </a:r>
            <a:r>
              <a:rPr lang="en-US" sz="3600" dirty="0" err="1">
                <a:latin typeface="Consolas" panose="020B0609020204030204" pitchFamily="49" charset="0"/>
              </a:rPr>
              <a:t>table</a:t>
            </a:r>
            <a:r>
              <a:rPr lang="en-US" sz="3600" dirty="0">
                <a:latin typeface="Consolas" panose="020B0609020204030204" pitchFamily="49" charset="0"/>
              </a:rPr>
              <a:t>;</a:t>
            </a:r>
          </a:p>
          <a:p>
            <a:pPr marL="0" indent="0" algn="l">
              <a:lnSpc>
                <a:spcPct val="117000"/>
              </a:lnSpc>
              <a:buNone/>
            </a:pP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l">
              <a:lnSpc>
                <a:spcPct val="117000"/>
              </a:lnSpc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Delete a database and all tables/procedures/triggers in it:</a:t>
            </a:r>
          </a:p>
          <a:p>
            <a:pPr marL="0" indent="0" algn="ctr">
              <a:lnSpc>
                <a:spcPct val="117000"/>
              </a:lnSpc>
              <a:buNone/>
            </a:pPr>
            <a:r>
              <a:rPr lang="en-US" sz="3600" dirty="0">
                <a:latin typeface="Consolas" panose="020B0609020204030204" pitchFamily="49" charset="0"/>
              </a:rPr>
              <a:t>DROP DATABASE </a:t>
            </a:r>
            <a:r>
              <a:rPr lang="en-US" sz="3600" dirty="0" err="1">
                <a:latin typeface="Consolas" panose="020B0609020204030204" pitchFamily="49" charset="0"/>
              </a:rPr>
              <a:t>database</a:t>
            </a:r>
            <a:r>
              <a:rPr lang="en-US" sz="3600" dirty="0">
                <a:latin typeface="Consolas" panose="020B0609020204030204" pitchFamily="49" charset="0"/>
              </a:rPr>
              <a:t>;</a:t>
            </a:r>
          </a:p>
          <a:p>
            <a:pPr marL="0" indent="0" algn="ctr">
              <a:lnSpc>
                <a:spcPct val="117000"/>
              </a:lnSpc>
              <a:buNone/>
            </a:pPr>
            <a:endParaRPr lang="en-US" sz="2800" dirty="0">
              <a:latin typeface="Consolas" panose="020B0609020204030204" pitchFamily="49" charset="0"/>
            </a:endParaRPr>
          </a:p>
          <a:p>
            <a:pPr marL="0" indent="0" algn="l">
              <a:lnSpc>
                <a:spcPct val="117000"/>
              </a:lnSpc>
              <a:buNone/>
            </a:pPr>
            <a:r>
              <a:rPr lang="en-US" sz="4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!!DROP operations are not reversible!!</a:t>
            </a:r>
          </a:p>
        </p:txBody>
      </p:sp>
    </p:spTree>
    <p:extLst>
      <p:ext uri="{BB962C8B-B14F-4D97-AF65-F5344CB8AC3E}">
        <p14:creationId xmlns:p14="http://schemas.microsoft.com/office/powerpoint/2010/main" val="2753342260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748" y="381794"/>
            <a:ext cx="8362950" cy="6096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SQL Summary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44CB3B5B-847E-4A69-89D5-A1607CFC1A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9200" y="1142999"/>
            <a:ext cx="9443852" cy="4572001"/>
          </a:xfrm>
        </p:spPr>
        <p:txBody>
          <a:bodyPr>
            <a:normAutofit/>
          </a:bodyPr>
          <a:lstStyle/>
          <a:p>
            <a:pPr marL="0" indent="0" algn="l">
              <a:lnSpc>
                <a:spcPct val="117000"/>
              </a:lnSpc>
              <a:buNone/>
            </a:pPr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INSERT INTO fruits (name, color) VALUES ('banana', 'yellow’);</a:t>
            </a:r>
          </a:p>
          <a:p>
            <a:pPr marL="0" indent="0" algn="l">
              <a:lnSpc>
                <a:spcPct val="117000"/>
              </a:lnSpc>
              <a:buNone/>
            </a:pPr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SELECT name, color FROM fruits;</a:t>
            </a:r>
          </a:p>
          <a:p>
            <a:pPr marL="0" indent="0" algn="l">
              <a:lnSpc>
                <a:spcPct val="117000"/>
              </a:lnSpc>
              <a:buNone/>
            </a:pPr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SELECT name, color FROM fruits WHERE name = 'plum’;</a:t>
            </a:r>
          </a:p>
          <a:p>
            <a:pPr marL="0" indent="0" algn="l">
              <a:lnSpc>
                <a:spcPct val="117000"/>
              </a:lnSpc>
              <a:buNone/>
            </a:pPr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SELECT name, color FROM fruits WHERE id &gt;= 2 AND color = 'green’;</a:t>
            </a:r>
          </a:p>
          <a:p>
            <a:pPr marL="0" indent="0" algn="l">
              <a:lnSpc>
                <a:spcPct val="117000"/>
              </a:lnSpc>
              <a:buNone/>
            </a:pPr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SELECT name, color FROM fruits WHERE color LIKE '%re%’;</a:t>
            </a:r>
          </a:p>
          <a:p>
            <a:pPr marL="0" indent="0" algn="l">
              <a:lnSpc>
                <a:spcPct val="117000"/>
              </a:lnSpc>
              <a:buNone/>
            </a:pPr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SELECT * FROM fruits ORDER BY name;</a:t>
            </a:r>
          </a:p>
          <a:p>
            <a:pPr marL="0" indent="0" algn="l">
              <a:lnSpc>
                <a:spcPct val="117000"/>
              </a:lnSpc>
              <a:buNone/>
            </a:pPr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SELECT * FROM fruits LIMIT 3;</a:t>
            </a:r>
          </a:p>
          <a:p>
            <a:pPr marL="0" indent="0" algn="l">
              <a:lnSpc>
                <a:spcPct val="117000"/>
              </a:lnSpc>
              <a:buNone/>
            </a:pPr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SELECT * FROM fruits LIMIT 3 OFFSET 2;</a:t>
            </a:r>
          </a:p>
          <a:p>
            <a:pPr marL="0" indent="0" algn="l">
              <a:lnSpc>
                <a:spcPct val="117000"/>
              </a:lnSpc>
              <a:buNone/>
            </a:pPr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SELECT * FROM fruits LIMIT 3, 2;</a:t>
            </a:r>
          </a:p>
          <a:p>
            <a:pPr marL="0" indent="0" algn="l">
              <a:lnSpc>
                <a:spcPct val="117000"/>
              </a:lnSpc>
              <a:buNone/>
            </a:pPr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UPDATE fruits SET name = 'grapefruit', color = 'yellow' WHERE id = 2; </a:t>
            </a:r>
          </a:p>
          <a:p>
            <a:pPr marL="0" indent="0" algn="l">
              <a:lnSpc>
                <a:spcPct val="117000"/>
              </a:lnSpc>
              <a:buNone/>
            </a:pPr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DELETE FROM fruits WHERE id = 2; </a:t>
            </a:r>
          </a:p>
        </p:txBody>
      </p:sp>
    </p:spTree>
    <p:extLst>
      <p:ext uri="{BB962C8B-B14F-4D97-AF65-F5344CB8AC3E}">
        <p14:creationId xmlns:p14="http://schemas.microsoft.com/office/powerpoint/2010/main" val="3710091200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748" y="381794"/>
            <a:ext cx="8362950" cy="6096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Structured Query Language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295399"/>
            <a:ext cx="8839200" cy="45712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2800" dirty="0"/>
              <a:t>Structured Query Language is the language we use to issue commands to the database</a:t>
            </a:r>
          </a:p>
          <a:p>
            <a:pPr marL="278606" lvl="1" indent="0">
              <a:buNone/>
            </a:pPr>
            <a:r>
              <a:rPr lang="en-US" altLang="en-US" sz="2800" dirty="0"/>
              <a:t>-  </a:t>
            </a:r>
            <a:r>
              <a:rPr lang="en-US" altLang="en-US" sz="2800" dirty="0">
                <a:solidFill>
                  <a:srgbClr val="FF0000"/>
                </a:solidFill>
              </a:rPr>
              <a:t>C</a:t>
            </a:r>
            <a:r>
              <a:rPr lang="en-US" altLang="en-US" sz="2800" dirty="0"/>
              <a:t>reate/Insert data</a:t>
            </a:r>
          </a:p>
          <a:p>
            <a:pPr marL="278606" lvl="1" indent="0">
              <a:buNone/>
            </a:pPr>
            <a:r>
              <a:rPr lang="en-US" altLang="en-US" sz="2800" dirty="0"/>
              <a:t>-  </a:t>
            </a:r>
            <a:r>
              <a:rPr lang="en-US" altLang="en-US" sz="2800" dirty="0">
                <a:solidFill>
                  <a:srgbClr val="FF0000"/>
                </a:solidFill>
              </a:rPr>
              <a:t>R</a:t>
            </a:r>
            <a:r>
              <a:rPr lang="en-US" altLang="en-US" sz="2800" dirty="0"/>
              <a:t>ead/Select some data</a:t>
            </a:r>
          </a:p>
          <a:p>
            <a:pPr marL="278606" lvl="1" indent="0">
              <a:buNone/>
            </a:pPr>
            <a:r>
              <a:rPr lang="en-US" altLang="en-US" sz="2800" dirty="0"/>
              <a:t>-  </a:t>
            </a:r>
            <a:r>
              <a:rPr lang="en-US" altLang="en-US" sz="2800" dirty="0">
                <a:solidFill>
                  <a:srgbClr val="FF0000"/>
                </a:solidFill>
              </a:rPr>
              <a:t>U</a:t>
            </a:r>
            <a:r>
              <a:rPr lang="en-US" altLang="en-US" sz="2800" dirty="0"/>
              <a:t>pdate data</a:t>
            </a:r>
          </a:p>
          <a:p>
            <a:pPr marL="277812" lvl="1" indent="0">
              <a:buNone/>
            </a:pPr>
            <a:r>
              <a:rPr lang="en-US" altLang="en-US" sz="2800" dirty="0"/>
              <a:t>-  </a:t>
            </a:r>
            <a:r>
              <a:rPr lang="en-US" altLang="en-US" sz="2800" dirty="0">
                <a:solidFill>
                  <a:srgbClr val="FF0000"/>
                </a:solidFill>
              </a:rPr>
              <a:t>D</a:t>
            </a:r>
            <a:r>
              <a:rPr lang="en-US" altLang="en-US" sz="2800" dirty="0"/>
              <a:t>elete data </a:t>
            </a:r>
          </a:p>
          <a:p>
            <a:pPr marL="735806" lvl="1" indent="-457200">
              <a:buFontTx/>
              <a:buChar char="-"/>
            </a:pPr>
            <a:endParaRPr lang="en-US" altLang="en-US" sz="2800" dirty="0"/>
          </a:p>
          <a:p>
            <a:pPr marL="0" lvl="1" indent="0">
              <a:buNone/>
            </a:pPr>
            <a:r>
              <a:rPr lang="en-US" altLang="en-US" sz="3600" dirty="0"/>
              <a:t>SQL allows us for CRUD operations to our data in a database.</a:t>
            </a:r>
          </a:p>
        </p:txBody>
      </p:sp>
    </p:spTree>
    <p:extLst>
      <p:ext uri="{BB962C8B-B14F-4D97-AF65-F5344CB8AC3E}">
        <p14:creationId xmlns:p14="http://schemas.microsoft.com/office/powerpoint/2010/main" val="3622247686"/>
      </p:ext>
    </p:extLst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2A0630F-42D7-4FF0-AED3-A1A531C22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8600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dirty="0">
                <a:solidFill>
                  <a:srgbClr val="990000"/>
                </a:solidFill>
              </a:rPr>
              <a:t>Table Schema</a:t>
            </a:r>
          </a:p>
        </p:txBody>
      </p:sp>
    </p:spTree>
    <p:extLst>
      <p:ext uri="{BB962C8B-B14F-4D97-AF65-F5344CB8AC3E}">
        <p14:creationId xmlns:p14="http://schemas.microsoft.com/office/powerpoint/2010/main" val="2618730236"/>
      </p:ext>
    </p:extLst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748" y="381794"/>
            <a:ext cx="8362950" cy="6096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Data Types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44CB3B5B-847E-4A69-89D5-A1607CFC1A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9200" y="1142999"/>
            <a:ext cx="9443852" cy="4572001"/>
          </a:xfrm>
        </p:spPr>
        <p:txBody>
          <a:bodyPr>
            <a:normAutofit/>
          </a:bodyPr>
          <a:lstStyle/>
          <a:p>
            <a:pPr marL="400050" indent="-400050" algn="l">
              <a:lnSpc>
                <a:spcPct val="117000"/>
              </a:lnSpc>
            </a:pPr>
            <a:r>
              <a:rPr lang="en-US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Text fields (small and large)</a:t>
            </a:r>
          </a:p>
          <a:p>
            <a:pPr marL="400050" indent="-400050" algn="l">
              <a:lnSpc>
                <a:spcPct val="117000"/>
              </a:lnSpc>
            </a:pPr>
            <a:r>
              <a:rPr lang="en-US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Binary fields (small and large)</a:t>
            </a:r>
          </a:p>
          <a:p>
            <a:pPr marL="400050" indent="-400050" algn="l">
              <a:lnSpc>
                <a:spcPct val="117000"/>
              </a:lnSpc>
            </a:pPr>
            <a:r>
              <a:rPr lang="en-US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Numeric fields</a:t>
            </a:r>
          </a:p>
          <a:p>
            <a:pPr marL="400050" indent="-400050" algn="l">
              <a:lnSpc>
                <a:spcPct val="117000"/>
              </a:lnSpc>
            </a:pPr>
            <a:r>
              <a:rPr lang="en-US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AUTO_INCREMENT fields</a:t>
            </a:r>
          </a:p>
          <a:p>
            <a:pPr marL="0" indent="0" algn="l">
              <a:lnSpc>
                <a:spcPct val="117000"/>
              </a:lnSpc>
              <a:buNone/>
            </a:pPr>
            <a:endParaRPr lang="en-US" sz="40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93930"/>
      </p:ext>
    </p:extLst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748" y="381794"/>
            <a:ext cx="8362950" cy="6096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String Fields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44CB3B5B-847E-4A69-89D5-A1607CFC1A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9200" y="1142999"/>
            <a:ext cx="9753600" cy="4572001"/>
          </a:xfrm>
        </p:spPr>
        <p:txBody>
          <a:bodyPr>
            <a:normAutofit fontScale="92500"/>
          </a:bodyPr>
          <a:lstStyle/>
          <a:p>
            <a:pPr marL="400050" indent="-400050" algn="l">
              <a:lnSpc>
                <a:spcPct val="117000"/>
              </a:lnSpc>
            </a:pPr>
            <a:r>
              <a:rPr lang="en-US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Understand character sets and are indexable for searching</a:t>
            </a:r>
          </a:p>
          <a:p>
            <a:pPr marL="400050" indent="-400050" algn="l">
              <a:lnSpc>
                <a:spcPct val="117000"/>
              </a:lnSpc>
            </a:pPr>
            <a:r>
              <a:rPr lang="en-US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CHAR allocates the entire space (faster for small strings where length is known)</a:t>
            </a:r>
          </a:p>
          <a:p>
            <a:pPr marL="400050" indent="-400050" algn="l">
              <a:lnSpc>
                <a:spcPct val="117000"/>
              </a:lnSpc>
            </a:pPr>
            <a:r>
              <a:rPr lang="en-US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VARCHAR allocates a variable amount of space depending on the data length (less space)</a:t>
            </a:r>
          </a:p>
        </p:txBody>
      </p:sp>
    </p:spTree>
    <p:extLst>
      <p:ext uri="{BB962C8B-B14F-4D97-AF65-F5344CB8AC3E}">
        <p14:creationId xmlns:p14="http://schemas.microsoft.com/office/powerpoint/2010/main" val="684422805"/>
      </p:ext>
    </p:extLst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748" y="381794"/>
            <a:ext cx="8362950" cy="6096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Text Fields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44CB3B5B-847E-4A69-89D5-A1607CFC1A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9200" y="1142999"/>
            <a:ext cx="9753600" cy="4572001"/>
          </a:xfrm>
        </p:spPr>
        <p:txBody>
          <a:bodyPr>
            <a:normAutofit fontScale="85000" lnSpcReduction="10000"/>
          </a:bodyPr>
          <a:lstStyle/>
          <a:p>
            <a:pPr marL="400050" indent="-400050" algn="l">
              <a:lnSpc>
                <a:spcPct val="117000"/>
              </a:lnSpc>
            </a:pPr>
            <a:r>
              <a:rPr lang="en-US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Have a character set - paragraphs or HTML pages</a:t>
            </a:r>
          </a:p>
          <a:p>
            <a:pPr marL="278606" lvl="1" indent="0" algn="l">
              <a:lnSpc>
                <a:spcPct val="117000"/>
              </a:lnSpc>
              <a:buNone/>
            </a:pPr>
            <a:r>
              <a:rPr lang="en-US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 TINYTEXT up to 255 characters</a:t>
            </a:r>
          </a:p>
          <a:p>
            <a:pPr marL="278606" lvl="1" indent="0" algn="l">
              <a:lnSpc>
                <a:spcPct val="117000"/>
              </a:lnSpc>
              <a:buNone/>
            </a:pPr>
            <a:r>
              <a:rPr lang="en-US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 TEXT up to 65K</a:t>
            </a:r>
          </a:p>
          <a:p>
            <a:pPr marL="278606" lvl="1" indent="0" algn="l">
              <a:lnSpc>
                <a:spcPct val="117000"/>
              </a:lnSpc>
              <a:buNone/>
            </a:pPr>
            <a:r>
              <a:rPr lang="en-US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 MEDIUMTEXT up to 16M</a:t>
            </a:r>
          </a:p>
          <a:p>
            <a:pPr marL="278606" lvl="1" indent="0" algn="l">
              <a:lnSpc>
                <a:spcPct val="117000"/>
              </a:lnSpc>
              <a:buNone/>
            </a:pPr>
            <a:r>
              <a:rPr lang="en-US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 LONGTEXT up to 4G</a:t>
            </a:r>
          </a:p>
          <a:p>
            <a:pPr marL="400050" indent="-400050" algn="l">
              <a:lnSpc>
                <a:spcPct val="117000"/>
              </a:lnSpc>
            </a:pPr>
            <a:r>
              <a:rPr lang="en-US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Generally not used with indexing or sorting - and only then limited to a prefix</a:t>
            </a:r>
          </a:p>
        </p:txBody>
      </p:sp>
    </p:spTree>
    <p:extLst>
      <p:ext uri="{BB962C8B-B14F-4D97-AF65-F5344CB8AC3E}">
        <p14:creationId xmlns:p14="http://schemas.microsoft.com/office/powerpoint/2010/main" val="2377552422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748" y="381794"/>
            <a:ext cx="8362950" cy="6096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Binary Types (rarely used)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44CB3B5B-847E-4A69-89D5-A1607CFC1A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9200" y="1142999"/>
            <a:ext cx="9753600" cy="4572001"/>
          </a:xfrm>
        </p:spPr>
        <p:txBody>
          <a:bodyPr>
            <a:normAutofit fontScale="92500" lnSpcReduction="20000"/>
          </a:bodyPr>
          <a:lstStyle/>
          <a:p>
            <a:pPr marL="400050" indent="-400050" algn="l">
              <a:lnSpc>
                <a:spcPct val="117000"/>
              </a:lnSpc>
            </a:pPr>
            <a:r>
              <a:rPr lang="en-US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Character = 8 - 32 bits of information depending on character set</a:t>
            </a:r>
          </a:p>
          <a:p>
            <a:pPr marL="400050" indent="-400050" algn="l">
              <a:lnSpc>
                <a:spcPct val="117000"/>
              </a:lnSpc>
            </a:pPr>
            <a:r>
              <a:rPr lang="en-US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Byte = 8 bits of information </a:t>
            </a:r>
          </a:p>
          <a:p>
            <a:pPr marL="0" indent="0" algn="l">
              <a:lnSpc>
                <a:spcPct val="117000"/>
              </a:lnSpc>
              <a:buNone/>
            </a:pPr>
            <a:r>
              <a:rPr lang="en-US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-  BYTE(n) up to 255 bytes</a:t>
            </a:r>
          </a:p>
          <a:p>
            <a:pPr marL="0" indent="0" algn="l">
              <a:lnSpc>
                <a:spcPct val="117000"/>
              </a:lnSpc>
              <a:buNone/>
            </a:pPr>
            <a:r>
              <a:rPr lang="en-US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-  VARBINARY(n) up to 65K bytes</a:t>
            </a:r>
          </a:p>
          <a:p>
            <a:pPr marL="400050" indent="-400050" algn="l">
              <a:lnSpc>
                <a:spcPct val="117000"/>
              </a:lnSpc>
            </a:pPr>
            <a:r>
              <a:rPr lang="en-US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Small Images - data</a:t>
            </a:r>
          </a:p>
          <a:p>
            <a:pPr marL="400050" indent="-400050" algn="l">
              <a:lnSpc>
                <a:spcPct val="117000"/>
              </a:lnSpc>
            </a:pPr>
            <a:r>
              <a:rPr lang="en-US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 indexed or sorted</a:t>
            </a:r>
          </a:p>
        </p:txBody>
      </p:sp>
    </p:spTree>
    <p:extLst>
      <p:ext uri="{BB962C8B-B14F-4D97-AF65-F5344CB8AC3E}">
        <p14:creationId xmlns:p14="http://schemas.microsoft.com/office/powerpoint/2010/main" val="2775961842"/>
      </p:ext>
    </p:extLst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748" y="381794"/>
            <a:ext cx="8362950" cy="6096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Binary Large Object (BLOB)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44CB3B5B-847E-4A69-89D5-A1607CFC1A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9200" y="1142999"/>
            <a:ext cx="9753600" cy="4572001"/>
          </a:xfrm>
        </p:spPr>
        <p:txBody>
          <a:bodyPr>
            <a:normAutofit fontScale="92500" lnSpcReduction="20000"/>
          </a:bodyPr>
          <a:lstStyle/>
          <a:p>
            <a:pPr marL="400050" indent="-400050" algn="l">
              <a:lnSpc>
                <a:spcPct val="117000"/>
              </a:lnSpc>
            </a:pPr>
            <a:r>
              <a:rPr lang="en-US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Large raw data, files, images, word documents, PDFs, movies, etc.</a:t>
            </a:r>
          </a:p>
          <a:p>
            <a:pPr marL="400050" indent="-400050" algn="l">
              <a:lnSpc>
                <a:spcPct val="117000"/>
              </a:lnSpc>
            </a:pPr>
            <a:r>
              <a:rPr lang="en-US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translation, indexing, or character set</a:t>
            </a:r>
          </a:p>
          <a:p>
            <a:pPr marL="278606" lvl="1" indent="0" algn="l">
              <a:lnSpc>
                <a:spcPct val="117000"/>
              </a:lnSpc>
              <a:buNone/>
            </a:pPr>
            <a:r>
              <a:rPr lang="en-US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 TINYBLOB(n) - up to 255</a:t>
            </a:r>
          </a:p>
          <a:p>
            <a:pPr marL="278606" lvl="1" indent="0" algn="l">
              <a:lnSpc>
                <a:spcPct val="117000"/>
              </a:lnSpc>
              <a:buNone/>
            </a:pPr>
            <a:r>
              <a:rPr lang="en-US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 BLOB(n) - up to 65K</a:t>
            </a:r>
          </a:p>
          <a:p>
            <a:pPr marL="278606" lvl="1" indent="0" algn="l">
              <a:lnSpc>
                <a:spcPct val="117000"/>
              </a:lnSpc>
              <a:buNone/>
            </a:pPr>
            <a:r>
              <a:rPr lang="en-US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 MEDIUMBLOB(n) - up to 16M</a:t>
            </a:r>
          </a:p>
          <a:p>
            <a:pPr marL="278606" lvl="1" indent="0" algn="l">
              <a:lnSpc>
                <a:spcPct val="117000"/>
              </a:lnSpc>
              <a:buNone/>
            </a:pPr>
            <a:r>
              <a:rPr lang="en-US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 LONGBLOB(n) - up to 4G</a:t>
            </a:r>
          </a:p>
        </p:txBody>
      </p:sp>
    </p:spTree>
    <p:extLst>
      <p:ext uri="{BB962C8B-B14F-4D97-AF65-F5344CB8AC3E}">
        <p14:creationId xmlns:p14="http://schemas.microsoft.com/office/powerpoint/2010/main" val="2331528976"/>
      </p:ext>
    </p:extLst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748" y="381794"/>
            <a:ext cx="8362950" cy="6096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Integer Numbers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44CB3B5B-847E-4A69-89D5-A1607CFC1A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9200" y="1142999"/>
            <a:ext cx="9753600" cy="4572001"/>
          </a:xfrm>
        </p:spPr>
        <p:txBody>
          <a:bodyPr>
            <a:normAutofit fontScale="85000" lnSpcReduction="10000"/>
          </a:bodyPr>
          <a:lstStyle/>
          <a:p>
            <a:pPr marL="400050" indent="-400050" algn="l">
              <a:lnSpc>
                <a:spcPct val="117000"/>
              </a:lnSpc>
            </a:pPr>
            <a:r>
              <a:rPr lang="en-US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Integer numbers are very efficient, take little storage, and are easy to process because CPUs can often compare them with a single instruction.</a:t>
            </a:r>
          </a:p>
          <a:p>
            <a:pPr marL="278606" lvl="1" indent="0" algn="l">
              <a:lnSpc>
                <a:spcPct val="117000"/>
              </a:lnSpc>
              <a:buNone/>
            </a:pPr>
            <a:r>
              <a:rPr lang="en-US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-  TINYINT (-128, 128)</a:t>
            </a:r>
          </a:p>
          <a:p>
            <a:pPr marL="278606" lvl="1" indent="0" algn="l">
              <a:lnSpc>
                <a:spcPct val="117000"/>
              </a:lnSpc>
              <a:buNone/>
            </a:pPr>
            <a:r>
              <a:rPr lang="en-US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-  SMALLINT (-32768, +32768)</a:t>
            </a:r>
          </a:p>
          <a:p>
            <a:pPr marL="278606" lvl="1" indent="0" algn="l">
              <a:lnSpc>
                <a:spcPct val="117000"/>
              </a:lnSpc>
              <a:buNone/>
            </a:pPr>
            <a:r>
              <a:rPr lang="en-US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-  INT or INTEGER (2 Billion)</a:t>
            </a:r>
          </a:p>
          <a:p>
            <a:pPr marL="278606" lvl="1" indent="0" algn="l">
              <a:lnSpc>
                <a:spcPct val="117000"/>
              </a:lnSpc>
              <a:buNone/>
            </a:pPr>
            <a:r>
              <a:rPr lang="en-US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-  BIGINT - (10**18 </a:t>
            </a:r>
            <a:r>
              <a:rPr lang="en-US" sz="4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ish</a:t>
            </a:r>
            <a:r>
              <a:rPr lang="en-US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65DC1FE-D27C-44B8-A181-5D1904C97D5B}"/>
              </a:ext>
            </a:extLst>
          </p:cNvPr>
          <p:cNvSpPr/>
          <p:nvPr/>
        </p:nvSpPr>
        <p:spPr>
          <a:xfrm>
            <a:off x="1752600" y="6291540"/>
            <a:ext cx="7543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https://dev.mysql.com/doc/refman/5.7/en/numeric-type-overview.html</a:t>
            </a:r>
          </a:p>
        </p:txBody>
      </p:sp>
    </p:spTree>
    <p:extLst>
      <p:ext uri="{BB962C8B-B14F-4D97-AF65-F5344CB8AC3E}">
        <p14:creationId xmlns:p14="http://schemas.microsoft.com/office/powerpoint/2010/main" val="1263008897"/>
      </p:ext>
    </p:extLst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748" y="381794"/>
            <a:ext cx="8362950" cy="6096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Floating Point Numbers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44CB3B5B-847E-4A69-89D5-A1607CFC1A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9200" y="1142999"/>
            <a:ext cx="9753600" cy="4572001"/>
          </a:xfrm>
        </p:spPr>
        <p:txBody>
          <a:bodyPr>
            <a:normAutofit/>
          </a:bodyPr>
          <a:lstStyle/>
          <a:p>
            <a:pPr marL="0" indent="0" algn="l">
              <a:lnSpc>
                <a:spcPct val="117000"/>
              </a:lnSpc>
              <a:buNone/>
            </a:pPr>
            <a:r>
              <a:rPr lang="en-US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Floating point numbers can represent a wide range of values, but accuracy is limited.</a:t>
            </a:r>
          </a:p>
          <a:p>
            <a:pPr marL="0" indent="0" algn="l">
              <a:lnSpc>
                <a:spcPct val="117000"/>
              </a:lnSpc>
              <a:buNone/>
            </a:pPr>
            <a:r>
              <a:rPr lang="en-US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-  FLOAT (32-bit) 10**38 with seven digits of accuracy</a:t>
            </a:r>
          </a:p>
          <a:p>
            <a:pPr marL="0" indent="0" algn="l">
              <a:lnSpc>
                <a:spcPct val="117000"/>
              </a:lnSpc>
              <a:buNone/>
            </a:pPr>
            <a:r>
              <a:rPr lang="en-US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-  DOUBLE (64-bit) 10**308 with 14 digits of accuracy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BC85859-BB34-4430-A9C5-999EF851D543}"/>
              </a:ext>
            </a:extLst>
          </p:cNvPr>
          <p:cNvSpPr/>
          <p:nvPr/>
        </p:nvSpPr>
        <p:spPr>
          <a:xfrm>
            <a:off x="1752600" y="6291540"/>
            <a:ext cx="7543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https://dev.mysql.com/doc/refman/5.7/en/numeric-type-overview.html</a:t>
            </a:r>
          </a:p>
        </p:txBody>
      </p:sp>
    </p:spTree>
    <p:extLst>
      <p:ext uri="{BB962C8B-B14F-4D97-AF65-F5344CB8AC3E}">
        <p14:creationId xmlns:p14="http://schemas.microsoft.com/office/powerpoint/2010/main" val="1550083713"/>
      </p:ext>
    </p:extLst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748" y="381794"/>
            <a:ext cx="8362950" cy="6096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Date Types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44CB3B5B-847E-4A69-89D5-A1607CFC1A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9200" y="1142999"/>
            <a:ext cx="9753600" cy="4572001"/>
          </a:xfrm>
        </p:spPr>
        <p:txBody>
          <a:bodyPr>
            <a:normAutofit/>
          </a:bodyPr>
          <a:lstStyle/>
          <a:p>
            <a:pPr marL="339725" indent="-339725" algn="l">
              <a:lnSpc>
                <a:spcPct val="117000"/>
              </a:lnSpc>
            </a:pPr>
            <a: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TIMESTAMP - 'YYYY-MM-DD HH:MM:SS' (1970, 2037)</a:t>
            </a:r>
          </a:p>
          <a:p>
            <a:pPr marL="339725" indent="-339725" algn="l">
              <a:lnSpc>
                <a:spcPct val="117000"/>
              </a:lnSpc>
            </a:pPr>
            <a: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DATETIME - 'YYYY-MM-DD HH:MM:SS'</a:t>
            </a:r>
          </a:p>
          <a:p>
            <a:pPr marL="339725" indent="-339725" algn="l">
              <a:lnSpc>
                <a:spcPct val="117000"/>
              </a:lnSpc>
            </a:pPr>
            <a: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DATE - 'YYYY-MM-DD'</a:t>
            </a:r>
          </a:p>
          <a:p>
            <a:pPr marL="339725" indent="-339725" algn="l">
              <a:lnSpc>
                <a:spcPct val="117000"/>
              </a:lnSpc>
            </a:pPr>
            <a: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TIME - 'HH:MM:SS'</a:t>
            </a:r>
          </a:p>
          <a:p>
            <a:pPr marL="339725" indent="-339725" algn="l">
              <a:lnSpc>
                <a:spcPct val="117000"/>
              </a:lnSpc>
            </a:pPr>
            <a: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Built-in MySQL function NOW()</a:t>
            </a:r>
          </a:p>
        </p:txBody>
      </p:sp>
    </p:spTree>
    <p:extLst>
      <p:ext uri="{BB962C8B-B14F-4D97-AF65-F5344CB8AC3E}">
        <p14:creationId xmlns:p14="http://schemas.microsoft.com/office/powerpoint/2010/main" val="1408662256"/>
      </p:ext>
    </p:extLst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748" y="381794"/>
            <a:ext cx="8362950" cy="6096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AUTO_INCREMENT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44CB3B5B-847E-4A69-89D5-A1607CFC1A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9200" y="1142999"/>
            <a:ext cx="9753600" cy="1752601"/>
          </a:xfrm>
        </p:spPr>
        <p:txBody>
          <a:bodyPr>
            <a:normAutofit fontScale="92500"/>
          </a:bodyPr>
          <a:lstStyle/>
          <a:p>
            <a:pPr marL="0" indent="0" algn="l">
              <a:lnSpc>
                <a:spcPct val="117000"/>
              </a:lnSpc>
              <a:buNone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Often as we make multiple tables and need to JOIN them together, we need an integer  primary key for each row so we can efficiently add a reference to a row in some other table as a foreign key.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E0F3117-FFCC-4844-ACC8-1F0008449B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3016725"/>
            <a:ext cx="9464728" cy="2667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145048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748" y="381794"/>
            <a:ext cx="8362950" cy="6096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Terminology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295399"/>
            <a:ext cx="8839200" cy="4571207"/>
          </a:xfrm>
        </p:spPr>
        <p:txBody>
          <a:bodyPr>
            <a:normAutofit/>
          </a:bodyPr>
          <a:lstStyle/>
          <a:p>
            <a:pPr marL="287338" indent="-287338"/>
            <a:r>
              <a:rPr lang="en-US" altLang="en-US" sz="3200" dirty="0"/>
              <a:t>Database - contains one or more tables</a:t>
            </a:r>
          </a:p>
          <a:p>
            <a:pPr marL="287338" indent="-287338"/>
            <a:r>
              <a:rPr lang="en-US" altLang="en-US" sz="3200" dirty="0"/>
              <a:t>Relation (or table) - contains tuples and attributes</a:t>
            </a:r>
          </a:p>
          <a:p>
            <a:pPr marL="287338" indent="-287338"/>
            <a:r>
              <a:rPr lang="en-US" altLang="en-US" sz="3200" dirty="0"/>
              <a:t>Tuple/Row/Record - a set of fields which generally represent an “object” like a person or a music track</a:t>
            </a:r>
          </a:p>
          <a:p>
            <a:pPr marL="287338" indent="-287338"/>
            <a:r>
              <a:rPr lang="en-US" altLang="en-US" sz="3200" dirty="0"/>
              <a:t>Attribute/Column/Field - one of possibly many elements of data corresponding to the object represented by the row</a:t>
            </a:r>
          </a:p>
        </p:txBody>
      </p:sp>
    </p:spTree>
    <p:extLst>
      <p:ext uri="{BB962C8B-B14F-4D97-AF65-F5344CB8AC3E}">
        <p14:creationId xmlns:p14="http://schemas.microsoft.com/office/powerpoint/2010/main" val="1205474064"/>
      </p:ext>
    </p:extLst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914400" y="228600"/>
            <a:ext cx="8229600" cy="914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Acknowledgement</a:t>
            </a:r>
            <a:endParaRPr lang="en" sz="4000" dirty="0">
              <a:solidFill>
                <a:srgbClr val="990000"/>
              </a:solidFill>
            </a:endParaRPr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914400" y="1219200"/>
            <a:ext cx="10363200" cy="4724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-US" altLang="en-US" sz="2800" dirty="0">
                <a:solidFill>
                  <a:schemeClr val="tx1"/>
                </a:solidFill>
              </a:rPr>
              <a:t>Some content is used (directly or with some modification) from the following sources:</a:t>
            </a:r>
          </a:p>
          <a:p>
            <a:pPr>
              <a:spcBef>
                <a:spcPts val="0"/>
              </a:spcBef>
            </a:pPr>
            <a:endParaRPr lang="en-US" altLang="en-US" sz="28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altLang="en-US" sz="2800" dirty="0">
                <a:solidFill>
                  <a:schemeClr val="tx1"/>
                </a:solidFill>
              </a:rPr>
              <a:t>- Charles Severance, University of Michigan School of Information</a:t>
            </a:r>
          </a:p>
        </p:txBody>
      </p:sp>
    </p:spTree>
    <p:extLst>
      <p:ext uri="{BB962C8B-B14F-4D97-AF65-F5344CB8AC3E}">
        <p14:creationId xmlns:p14="http://schemas.microsoft.com/office/powerpoint/2010/main" val="4238712000"/>
      </p:ext>
    </p:extLst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748" y="381794"/>
            <a:ext cx="8362950" cy="6096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Terminology</a:t>
            </a:r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id="{56C5E060-D3A2-4F99-8FD9-F86EEB3A74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969623"/>
            <a:ext cx="7583984" cy="325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C65CFA58-7D19-49A5-9893-B5A30C7C1444}"/>
              </a:ext>
            </a:extLst>
          </p:cNvPr>
          <p:cNvSpPr/>
          <p:nvPr/>
        </p:nvSpPr>
        <p:spPr>
          <a:xfrm>
            <a:off x="1524000" y="4343400"/>
            <a:ext cx="914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 relation is defined as a set of tuples that have the same attributes.  A tuple usually represents an object and information about that object.  Objects are typically physical objects or concepts.  A relation is usually described as a table, which is organized into rows and columns.  All the data referenced by an attribute are in the same domain and conform to the same constraints.  (</a:t>
            </a:r>
            <a:r>
              <a:rPr lang="en-US" dirty="0" err="1"/>
              <a:t>wikipedia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70652082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748" y="381794"/>
            <a:ext cx="8362950" cy="6096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Common Database Systems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1748" y="1295399"/>
            <a:ext cx="9139052" cy="4571207"/>
          </a:xfrm>
        </p:spPr>
        <p:txBody>
          <a:bodyPr>
            <a:normAutofit/>
          </a:bodyPr>
          <a:lstStyle/>
          <a:p>
            <a:pPr marL="0" indent="0">
              <a:lnSpc>
                <a:spcPct val="117000"/>
              </a:lnSpc>
              <a:buNone/>
            </a:pPr>
            <a:r>
              <a:rPr lang="en-GB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 major Database Management Systems in wide use</a:t>
            </a:r>
          </a:p>
          <a:p>
            <a:pPr marL="0" indent="0">
              <a:lnSpc>
                <a:spcPct val="117000"/>
              </a:lnSpc>
              <a:buNone/>
            </a:pPr>
            <a:r>
              <a:rPr lang="en-GB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-  Oracle - Large, commercial, enterprise-scale, very tweakable</a:t>
            </a:r>
          </a:p>
          <a:p>
            <a:pPr marL="0" indent="0">
              <a:lnSpc>
                <a:spcPct val="117000"/>
              </a:lnSpc>
              <a:buNone/>
            </a:pPr>
            <a:r>
              <a:rPr lang="en-GB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-  MySQL - Simpler but very fast and scalable - commercial open source</a:t>
            </a:r>
          </a:p>
          <a:p>
            <a:pPr marL="0" indent="0">
              <a:lnSpc>
                <a:spcPct val="117000"/>
              </a:lnSpc>
              <a:buNone/>
            </a:pPr>
            <a:r>
              <a:rPr lang="en-GB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-  MS SQL Server - Very nice - from Microsoft (also Access)</a:t>
            </a:r>
          </a:p>
          <a:p>
            <a:pPr marL="0" indent="0">
              <a:lnSpc>
                <a:spcPct val="117000"/>
              </a:lnSpc>
              <a:buNone/>
            </a:pPr>
            <a:endParaRPr lang="en-GB" altLang="en-US" sz="2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17000"/>
              </a:lnSpc>
              <a:buNone/>
            </a:pPr>
            <a:r>
              <a:rPr lang="en-GB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Many other smaller projects, free and open source</a:t>
            </a:r>
          </a:p>
          <a:p>
            <a:pPr marL="0" indent="0">
              <a:lnSpc>
                <a:spcPct val="117000"/>
              </a:lnSpc>
              <a:buNone/>
            </a:pPr>
            <a:r>
              <a:rPr lang="en-GB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-  HSQL, SQLite, PostgreSQL ... </a:t>
            </a:r>
          </a:p>
        </p:txBody>
      </p:sp>
    </p:spTree>
    <p:extLst>
      <p:ext uri="{BB962C8B-B14F-4D97-AF65-F5344CB8AC3E}">
        <p14:creationId xmlns:p14="http://schemas.microsoft.com/office/powerpoint/2010/main" val="70469283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748" y="381794"/>
            <a:ext cx="8362950" cy="6096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Using SQL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6C5637BF-337C-441F-9033-B2E97F0C3C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0359" y="1981200"/>
            <a:ext cx="9392387" cy="3505200"/>
          </a:xfrm>
          <a:prstGeom prst="rect">
            <a:avLst/>
          </a:prstGeom>
          <a:solidFill>
            <a:schemeClr val="accent3"/>
          </a:solidFill>
        </p:spPr>
      </p:pic>
    </p:spTree>
    <p:extLst>
      <p:ext uri="{BB962C8B-B14F-4D97-AF65-F5344CB8AC3E}">
        <p14:creationId xmlns:p14="http://schemas.microsoft.com/office/powerpoint/2010/main" val="3112516084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748" y="381794"/>
            <a:ext cx="8362950" cy="6096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Play with phpMyAdmin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A1357DB-80CC-44C2-A048-B6272F5767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7887" y="1152525"/>
            <a:ext cx="7896225" cy="455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135735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748" y="381794"/>
            <a:ext cx="8362950" cy="6096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Play with </a:t>
            </a:r>
            <a:r>
              <a:rPr lang="en-US" sz="4000" dirty="0" err="1">
                <a:solidFill>
                  <a:srgbClr val="990000"/>
                </a:solidFill>
              </a:rPr>
              <a:t>mysql</a:t>
            </a:r>
            <a:r>
              <a:rPr lang="en-US" sz="4000" dirty="0">
                <a:solidFill>
                  <a:srgbClr val="990000"/>
                </a:solidFill>
              </a:rPr>
              <a:t> Command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63E664C-694B-4C23-984D-FB6316DDA6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2667000"/>
            <a:ext cx="6257925" cy="3429000"/>
          </a:xfrm>
          <a:prstGeom prst="rect">
            <a:avLst/>
          </a:prstGeom>
        </p:spPr>
      </p:pic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44CB3B5B-847E-4A69-89D5-A1607CFC1A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1748" y="1295399"/>
            <a:ext cx="9139052" cy="1295401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17000"/>
              </a:lnSpc>
              <a:buNone/>
            </a:pPr>
            <a:r>
              <a:rPr lang="en-GB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Open Command Prompt window ( Terminal in Linux/Mac)</a:t>
            </a:r>
          </a:p>
          <a:p>
            <a:pPr marL="0" indent="0">
              <a:lnSpc>
                <a:spcPct val="117000"/>
              </a:lnSpc>
              <a:buNone/>
            </a:pPr>
            <a:r>
              <a:rPr lang="en-GB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Open </a:t>
            </a:r>
            <a:r>
              <a:rPr lang="en-GB" altLang="en-US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mysql</a:t>
            </a:r>
            <a:r>
              <a:rPr lang="en-GB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command line using “</a:t>
            </a:r>
            <a:r>
              <a:rPr lang="en-GB" altLang="en-US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mysql</a:t>
            </a:r>
            <a:r>
              <a:rPr lang="en-GB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” command:</a:t>
            </a:r>
          </a:p>
          <a:p>
            <a:pPr marL="0" indent="0">
              <a:lnSpc>
                <a:spcPct val="117000"/>
              </a:lnSpc>
              <a:buNone/>
            </a:pPr>
            <a:r>
              <a:rPr lang="en-GB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$</a:t>
            </a:r>
            <a:r>
              <a:rPr lang="en-GB" altLang="en-US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mysql</a:t>
            </a:r>
            <a:r>
              <a:rPr lang="en-GB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–u USER –p </a:t>
            </a:r>
          </a:p>
        </p:txBody>
      </p:sp>
    </p:spTree>
    <p:extLst>
      <p:ext uri="{BB962C8B-B14F-4D97-AF65-F5344CB8AC3E}">
        <p14:creationId xmlns:p14="http://schemas.microsoft.com/office/powerpoint/2010/main" val="132312758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1_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CGS3066_JS2_updated</Template>
  <TotalTime>14957</TotalTime>
  <Words>1595</Words>
  <Application>Microsoft Office PowerPoint</Application>
  <PresentationFormat>Widescreen</PresentationFormat>
  <Paragraphs>194</Paragraphs>
  <Slides>40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40</vt:i4>
      </vt:variant>
    </vt:vector>
  </HeadingPairs>
  <TitlesOfParts>
    <vt:vector size="47" baseType="lpstr">
      <vt:lpstr>Arial</vt:lpstr>
      <vt:lpstr>Calibri</vt:lpstr>
      <vt:lpstr>Calibri Light</vt:lpstr>
      <vt:lpstr>Consolas</vt:lpstr>
      <vt:lpstr>Helvetica</vt:lpstr>
      <vt:lpstr>1_Default</vt:lpstr>
      <vt:lpstr>Default</vt:lpstr>
      <vt:lpstr>PowerPoint Presentation</vt:lpstr>
      <vt:lpstr>Relational Database</vt:lpstr>
      <vt:lpstr>Structured Query Language</vt:lpstr>
      <vt:lpstr>Terminology</vt:lpstr>
      <vt:lpstr>Terminology</vt:lpstr>
      <vt:lpstr>Common Database Systems</vt:lpstr>
      <vt:lpstr>Using SQL</vt:lpstr>
      <vt:lpstr>Play with phpMyAdmin</vt:lpstr>
      <vt:lpstr>Play with mysql Command</vt:lpstr>
      <vt:lpstr>Common SQL Commands/Operations</vt:lpstr>
      <vt:lpstr>Create a Database</vt:lpstr>
      <vt:lpstr>Create a Table</vt:lpstr>
      <vt:lpstr>Add Data to Table</vt:lpstr>
      <vt:lpstr>Add Data to Table</vt:lpstr>
      <vt:lpstr>Reading Data From a Table</vt:lpstr>
      <vt:lpstr>Reading Data From a Table</vt:lpstr>
      <vt:lpstr>Filtering Data</vt:lpstr>
      <vt:lpstr>Filtering Data</vt:lpstr>
      <vt:lpstr>Filtering Data</vt:lpstr>
      <vt:lpstr>Filtering Data with LIKE</vt:lpstr>
      <vt:lpstr>Counting the Records</vt:lpstr>
      <vt:lpstr>Sorting the Data</vt:lpstr>
      <vt:lpstr>LIMIT and OFFSET</vt:lpstr>
      <vt:lpstr>Updating Data</vt:lpstr>
      <vt:lpstr>Updating Data</vt:lpstr>
      <vt:lpstr>Deleting Data From a Table</vt:lpstr>
      <vt:lpstr>Deleting data from a table</vt:lpstr>
      <vt:lpstr>Drop a table/database</vt:lpstr>
      <vt:lpstr>SQL Summary</vt:lpstr>
      <vt:lpstr>Table Schema</vt:lpstr>
      <vt:lpstr>Data Types</vt:lpstr>
      <vt:lpstr>String Fields</vt:lpstr>
      <vt:lpstr>Text Fields</vt:lpstr>
      <vt:lpstr>Binary Types (rarely used)</vt:lpstr>
      <vt:lpstr>Binary Large Object (BLOB)</vt:lpstr>
      <vt:lpstr>Integer Numbers</vt:lpstr>
      <vt:lpstr>Floating Point Numbers</vt:lpstr>
      <vt:lpstr>Date Types</vt:lpstr>
      <vt:lpstr>AUTO_INCREMENT</vt:lpstr>
      <vt:lpstr>Acknowledgement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Discovering Social Circles in Ego Networks Julian Mcauley, Jure Leskovec</dc:title>
  <dc:creator>Shahed</dc:creator>
  <cp:lastModifiedBy>Md. Mainuddin</cp:lastModifiedBy>
  <cp:revision>103</cp:revision>
  <dcterms:created xsi:type="dcterms:W3CDTF">2014-03-31T21:38:23Z</dcterms:created>
  <dcterms:modified xsi:type="dcterms:W3CDTF">2019-10-21T20:07:30Z</dcterms:modified>
</cp:coreProperties>
</file>