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31"/>
  </p:notesMasterIdLst>
  <p:sldIdLst>
    <p:sldId id="269" r:id="rId3"/>
    <p:sldId id="271" r:id="rId4"/>
    <p:sldId id="294" r:id="rId5"/>
    <p:sldId id="296" r:id="rId6"/>
    <p:sldId id="295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272" r:id="rId18"/>
    <p:sldId id="308" r:id="rId19"/>
    <p:sldId id="307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0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4F393-A2C1-4728-BE88-02F45FF7BD89}" v="212" dt="2019-10-16T01:10:3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02" autoAdjust="0"/>
  </p:normalViewPr>
  <p:slideViewPr>
    <p:cSldViewPr>
      <p:cViewPr>
        <p:scale>
          <a:sx n="100" d="100"/>
          <a:sy n="100" d="100"/>
        </p:scale>
        <p:origin x="876" y="57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AA24F393-A2C1-4728-BE88-02F45FF7BD89}"/>
    <pc:docChg chg="custSel addSld delSld modSld sldOrd">
      <pc:chgData name="Md. Mainuddin" userId="531e089c6c99dc92" providerId="LiveId" clId="{AA24F393-A2C1-4728-BE88-02F45FF7BD89}" dt="2019-10-16T01:12:01.488" v="2113" actId="404"/>
      <pc:docMkLst>
        <pc:docMk/>
      </pc:docMkLst>
      <pc:sldChg chg="modSp">
        <pc:chgData name="Md. Mainuddin" userId="531e089c6c99dc92" providerId="LiveId" clId="{AA24F393-A2C1-4728-BE88-02F45FF7BD89}" dt="2019-10-15T21:31:50.818" v="14" actId="20577"/>
        <pc:sldMkLst>
          <pc:docMk/>
          <pc:sldMk cId="2302340412" sldId="269"/>
        </pc:sldMkLst>
        <pc:spChg chg="mod">
          <ac:chgData name="Md. Mainuddin" userId="531e089c6c99dc92" providerId="LiveId" clId="{AA24F393-A2C1-4728-BE88-02F45FF7BD89}" dt="2019-10-15T21:31:50.818" v="1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delSp modSp">
        <pc:chgData name="Md. Mainuddin" userId="531e089c6c99dc92" providerId="LiveId" clId="{AA24F393-A2C1-4728-BE88-02F45FF7BD89}" dt="2019-10-15T23:16:29.124" v="1211" actId="1076"/>
        <pc:sldMkLst>
          <pc:docMk/>
          <pc:sldMk cId="2918263219" sldId="271"/>
        </pc:sldMkLst>
        <pc:spChg chg="mod">
          <ac:chgData name="Md. Mainuddin" userId="531e089c6c99dc92" providerId="LiveId" clId="{AA24F393-A2C1-4728-BE88-02F45FF7BD89}" dt="2019-10-15T23:16:29.124" v="1211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6:24.822" v="1210" actId="14100"/>
          <ac:spMkLst>
            <pc:docMk/>
            <pc:sldMk cId="2918263219" sldId="271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5" creationId="{7C705E1F-893D-42E9-85A8-D657D22D09AB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6" creationId="{34AECB10-2037-42BD-9A8D-12F2A9B64FE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1" creationId="{E1DC31D6-6389-476A-BAF1-749698355CAF}"/>
          </ac:spMkLst>
        </pc:spChg>
        <pc:spChg chg="add mod">
          <ac:chgData name="Md. Mainuddin" userId="531e089c6c99dc92" providerId="LiveId" clId="{AA24F393-A2C1-4728-BE88-02F45FF7BD89}" dt="2019-10-15T22:07:47.723" v="914" actId="1035"/>
          <ac:spMkLst>
            <pc:docMk/>
            <pc:sldMk cId="2918263219" sldId="271"/>
            <ac:spMk id="12" creationId="{5EE60DBF-DE0B-46DA-AA07-25E0C60C2E74}"/>
          </ac:spMkLst>
        </pc:spChg>
        <pc:picChg chg="del">
          <ac:chgData name="Md. Mainuddin" userId="531e089c6c99dc92" providerId="LiveId" clId="{AA24F393-A2C1-4728-BE88-02F45FF7BD89}" dt="2019-10-15T21:34:33.285" v="34" actId="478"/>
          <ac:picMkLst>
            <pc:docMk/>
            <pc:sldMk cId="2918263219" sldId="271"/>
            <ac:picMk id="4" creationId="{BA52BEC6-5946-4FF2-918C-5B628A053264}"/>
          </ac:picMkLst>
        </pc:pic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8" creationId="{CDFA6DAF-BFF4-4EFF-B372-C22D8E887C55}"/>
          </ac:cxnSpMkLst>
        </pc:cxnChg>
        <pc:cxnChg chg="add mod">
          <ac:chgData name="Md. Mainuddin" userId="531e089c6c99dc92" providerId="LiveId" clId="{AA24F393-A2C1-4728-BE88-02F45FF7BD89}" dt="2019-10-15T22:07:47.723" v="914" actId="1035"/>
          <ac:cxnSpMkLst>
            <pc:docMk/>
            <pc:sldMk cId="2918263219" sldId="271"/>
            <ac:cxnSpMk id="10" creationId="{7E72B6E1-DF32-43FC-8884-D6FD2EA27A99}"/>
          </ac:cxnSpMkLst>
        </pc:cxnChg>
      </pc:sldChg>
      <pc:sldChg chg="modSp modTransition">
        <pc:chgData name="Md. Mainuddin" userId="531e089c6c99dc92" providerId="LiveId" clId="{AA24F393-A2C1-4728-BE88-02F45FF7BD89}" dt="2019-10-15T23:51:31.968" v="1527" actId="120"/>
        <pc:sldMkLst>
          <pc:docMk/>
          <pc:sldMk cId="1410524596" sldId="272"/>
        </pc:sldMkLst>
        <pc:spChg chg="mod">
          <ac:chgData name="Md. Mainuddin" userId="531e089c6c99dc92" providerId="LiveId" clId="{AA24F393-A2C1-4728-BE88-02F45FF7BD89}" dt="2019-10-15T23:51:22.713" v="1526" actId="20577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1:31.968" v="1527" actId="120"/>
          <ac:spMkLst>
            <pc:docMk/>
            <pc:sldMk cId="1410524596" sldId="272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3" v="923" actId="2696"/>
        <pc:sldMkLst>
          <pc:docMk/>
          <pc:sldMk cId="2079307232" sldId="274"/>
        </pc:sldMkLst>
      </pc:sldChg>
      <pc:sldChg chg="delSp modSp">
        <pc:chgData name="Md. Mainuddin" userId="531e089c6c99dc92" providerId="LiveId" clId="{AA24F393-A2C1-4728-BE88-02F45FF7BD89}" dt="2019-10-15T22:06:51.787" v="906"/>
        <pc:sldMkLst>
          <pc:docMk/>
          <pc:sldMk cId="3622247686" sldId="294"/>
        </pc:sldMkLst>
        <pc:spChg chg="mod">
          <ac:chgData name="Md. Mainuddin" userId="531e089c6c99dc92" providerId="LiveId" clId="{AA24F393-A2C1-4728-BE88-02F45FF7BD89}" dt="2019-10-15T22:04:03.254" v="610" actId="20577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2:06:51.787" v="906"/>
          <ac:spMkLst>
            <pc:docMk/>
            <pc:sldMk cId="3622247686" sldId="294"/>
            <ac:spMk id="3" creationId="{00000000-0000-0000-0000-000000000000}"/>
          </ac:spMkLst>
        </pc:spChg>
        <pc:graphicFrameChg chg="del">
          <ac:chgData name="Md. Mainuddin" userId="531e089c6c99dc92" providerId="LiveId" clId="{AA24F393-A2C1-4728-BE88-02F45FF7BD89}" dt="2019-10-15T22:04:08.868" v="611" actId="478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AA24F393-A2C1-4728-BE88-02F45FF7BD89}" dt="2019-10-15T22:04:09.758" v="612" actId="478"/>
          <ac:picMkLst>
            <pc:docMk/>
            <pc:sldMk cId="3622247686" sldId="294"/>
            <ac:picMk id="6" creationId="{9CD9FB2C-41D0-4A4C-9E68-1BFF6C450CCC}"/>
          </ac:picMkLst>
        </pc:picChg>
      </pc:sldChg>
      <pc:sldChg chg="modSp add">
        <pc:chgData name="Md. Mainuddin" userId="531e089c6c99dc92" providerId="LiveId" clId="{AA24F393-A2C1-4728-BE88-02F45FF7BD89}" dt="2019-10-15T23:06:32.296" v="1191"/>
        <pc:sldMkLst>
          <pc:docMk/>
          <pc:sldMk cId="70469283" sldId="295"/>
        </pc:sldMkLst>
        <pc:spChg chg="mod">
          <ac:chgData name="Md. Mainuddin" userId="531e089c6c99dc92" providerId="LiveId" clId="{AA24F393-A2C1-4728-BE88-02F45FF7BD89}" dt="2019-10-15T22:50:11.931" v="1190" actId="20577"/>
          <ac:spMkLst>
            <pc:docMk/>
            <pc:sldMk cId="70469283" sldId="295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06:32.296" v="1191"/>
          <ac:spMkLst>
            <pc:docMk/>
            <pc:sldMk cId="70469283" sldId="295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46" v="916" actId="2696"/>
        <pc:sldMkLst>
          <pc:docMk/>
          <pc:sldMk cId="3329549208" sldId="295"/>
        </pc:sldMkLst>
      </pc:sldChg>
      <pc:sldChg chg="addSp delSp modSp add ord">
        <pc:chgData name="Md. Mainuddin" userId="531e089c6c99dc92" providerId="LiveId" clId="{AA24F393-A2C1-4728-BE88-02F45FF7BD89}" dt="2019-10-15T23:15:45.912" v="1208"/>
        <pc:sldMkLst>
          <pc:docMk/>
          <pc:sldMk cId="3470652082" sldId="296"/>
        </pc:sldMkLst>
        <pc:spChg chg="del mod">
          <ac:chgData name="Md. Mainuddin" userId="531e089c6c99dc92" providerId="LiveId" clId="{AA24F393-A2C1-4728-BE88-02F45FF7BD89}" dt="2019-10-15T23:07:23.093" v="1198" actId="478"/>
          <ac:spMkLst>
            <pc:docMk/>
            <pc:sldMk cId="3470652082" sldId="296"/>
            <ac:spMk id="3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07:54.681" v="1207" actId="404"/>
          <ac:spMkLst>
            <pc:docMk/>
            <pc:sldMk cId="3470652082" sldId="296"/>
            <ac:spMk id="5" creationId="{6298FD4B-6D62-4CF4-A685-75208BC254FF}"/>
          </ac:spMkLst>
        </pc:spChg>
        <pc:picChg chg="add mod">
          <ac:chgData name="Md. Mainuddin" userId="531e089c6c99dc92" providerId="LiveId" clId="{AA24F393-A2C1-4728-BE88-02F45FF7BD89}" dt="2019-10-15T23:07:32.838" v="1200" actId="1076"/>
          <ac:picMkLst>
            <pc:docMk/>
            <pc:sldMk cId="3470652082" sldId="296"/>
            <ac:picMk id="1026" creationId="{A2EA82D1-4AF8-4EF7-A0C7-ACB9D86AEF22}"/>
          </ac:picMkLst>
        </pc:picChg>
      </pc:sldChg>
      <pc:sldChg chg="del">
        <pc:chgData name="Md. Mainuddin" userId="531e089c6c99dc92" providerId="LiveId" clId="{AA24F393-A2C1-4728-BE88-02F45FF7BD89}" dt="2019-10-15T22:09:46.050" v="917" actId="2696"/>
        <pc:sldMkLst>
          <pc:docMk/>
          <pc:sldMk cId="3540822604" sldId="296"/>
        </pc:sldMkLst>
      </pc:sldChg>
      <pc:sldChg chg="del">
        <pc:chgData name="Md. Mainuddin" userId="531e089c6c99dc92" providerId="LiveId" clId="{AA24F393-A2C1-4728-BE88-02F45FF7BD89}" dt="2019-10-15T22:09:46.054" v="918" actId="2696"/>
        <pc:sldMkLst>
          <pc:docMk/>
          <pc:sldMk cId="352967144" sldId="297"/>
        </pc:sldMkLst>
      </pc:sldChg>
      <pc:sldChg chg="modSp add">
        <pc:chgData name="Md. Mainuddin" userId="531e089c6c99dc92" providerId="LiveId" clId="{AA24F393-A2C1-4728-BE88-02F45FF7BD89}" dt="2019-10-15T23:19:58.253" v="1246" actId="20577"/>
        <pc:sldMkLst>
          <pc:docMk/>
          <pc:sldMk cId="3112516084" sldId="297"/>
        </pc:sldMkLst>
        <pc:spChg chg="mod">
          <ac:chgData name="Md. Mainuddin" userId="531e089c6c99dc92" providerId="LiveId" clId="{AA24F393-A2C1-4728-BE88-02F45FF7BD89}" dt="2019-10-15T23:19:46.492" v="1242" actId="20577"/>
          <ac:spMkLst>
            <pc:docMk/>
            <pc:sldMk cId="3112516084" sldId="297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19:58.253" v="1246" actId="20577"/>
          <ac:spMkLst>
            <pc:docMk/>
            <pc:sldMk cId="3112516084" sldId="297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59" v="919" actId="2696"/>
        <pc:sldMkLst>
          <pc:docMk/>
          <pc:sldMk cId="1375381713" sldId="298"/>
        </pc:sldMkLst>
      </pc:sldChg>
      <pc:sldChg chg="addSp delSp modSp add">
        <pc:chgData name="Md. Mainuddin" userId="531e089c6c99dc92" providerId="LiveId" clId="{AA24F393-A2C1-4728-BE88-02F45FF7BD89}" dt="2019-10-15T23:24:36.859" v="1256" actId="1076"/>
        <pc:sldMkLst>
          <pc:docMk/>
          <pc:sldMk cId="2873090810" sldId="298"/>
        </pc:sldMkLst>
        <pc:spChg chg="del">
          <ac:chgData name="Md. Mainuddin" userId="531e089c6c99dc92" providerId="LiveId" clId="{AA24F393-A2C1-4728-BE88-02F45FF7BD89}" dt="2019-10-15T23:22:59.269" v="1248" actId="478"/>
          <ac:spMkLst>
            <pc:docMk/>
            <pc:sldMk cId="2873090810" sldId="298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23:03.041" v="1249" actId="478"/>
          <ac:spMkLst>
            <pc:docMk/>
            <pc:sldMk cId="2873090810" sldId="298"/>
            <ac:spMk id="5" creationId="{13C5B714-35FF-4021-8CF9-EF3305669FCC}"/>
          </ac:spMkLst>
        </pc:spChg>
        <pc:picChg chg="add del mod">
          <ac:chgData name="Md. Mainuddin" userId="531e089c6c99dc92" providerId="LiveId" clId="{AA24F393-A2C1-4728-BE88-02F45FF7BD89}" dt="2019-10-15T23:24:30.687" v="1253" actId="478"/>
          <ac:picMkLst>
            <pc:docMk/>
            <pc:sldMk cId="2873090810" sldId="298"/>
            <ac:picMk id="6" creationId="{F1CBF66B-D68F-4996-A635-D3F2367314CE}"/>
          </ac:picMkLst>
        </pc:picChg>
        <pc:picChg chg="add mod">
          <ac:chgData name="Md. Mainuddin" userId="531e089c6c99dc92" providerId="LiveId" clId="{AA24F393-A2C1-4728-BE88-02F45FF7BD89}" dt="2019-10-15T23:24:36.859" v="1256" actId="1076"/>
          <ac:picMkLst>
            <pc:docMk/>
            <pc:sldMk cId="2873090810" sldId="298"/>
            <ac:picMk id="7" creationId="{365ADA69-7DA6-4871-800C-A8448AF44A77}"/>
          </ac:picMkLst>
        </pc:picChg>
      </pc:sldChg>
      <pc:sldChg chg="modSp add ord">
        <pc:chgData name="Md. Mainuddin" userId="531e089c6c99dc92" providerId="LiveId" clId="{AA24F393-A2C1-4728-BE88-02F45FF7BD89}" dt="2019-10-15T23:34:24.001" v="1290" actId="2711"/>
        <pc:sldMkLst>
          <pc:docMk/>
          <pc:sldMk cId="1064996908" sldId="299"/>
        </pc:sldMkLst>
        <pc:spChg chg="mod">
          <ac:chgData name="Md. Mainuddin" userId="531e089c6c99dc92" providerId="LiveId" clId="{AA24F393-A2C1-4728-BE88-02F45FF7BD89}" dt="2019-10-15T23:33:49.240" v="1279" actId="20577"/>
          <ac:spMkLst>
            <pc:docMk/>
            <pc:sldMk cId="1064996908" sldId="299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34:24.001" v="1290" actId="2711"/>
          <ac:spMkLst>
            <pc:docMk/>
            <pc:sldMk cId="1064996908" sldId="299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64" v="920" actId="2696"/>
        <pc:sldMkLst>
          <pc:docMk/>
          <pc:sldMk cId="4098045754" sldId="299"/>
        </pc:sldMkLst>
      </pc:sldChg>
      <pc:sldChg chg="del">
        <pc:chgData name="Md. Mainuddin" userId="531e089c6c99dc92" providerId="LiveId" clId="{AA24F393-A2C1-4728-BE88-02F45FF7BD89}" dt="2019-10-15T22:09:46.067" v="921" actId="2696"/>
        <pc:sldMkLst>
          <pc:docMk/>
          <pc:sldMk cId="3328109033" sldId="300"/>
        </pc:sldMkLst>
      </pc:sldChg>
      <pc:sldChg chg="addSp delSp modSp add">
        <pc:chgData name="Md. Mainuddin" userId="531e089c6c99dc92" providerId="LiveId" clId="{AA24F393-A2C1-4728-BE88-02F45FF7BD89}" dt="2019-10-15T23:36:29.147" v="1310" actId="14734"/>
        <pc:sldMkLst>
          <pc:docMk/>
          <pc:sldMk cId="3813515371" sldId="300"/>
        </pc:sldMkLst>
        <pc:spChg chg="mod">
          <ac:chgData name="Md. Mainuddin" userId="531e089c6c99dc92" providerId="LiveId" clId="{AA24F393-A2C1-4728-BE88-02F45FF7BD89}" dt="2019-10-15T23:36:00.227" v="1306" actId="1076"/>
          <ac:spMkLst>
            <pc:docMk/>
            <pc:sldMk cId="3813515371" sldId="300"/>
            <ac:spMk id="2" creationId="{00000000-0000-0000-0000-000000000000}"/>
          </ac:spMkLst>
        </pc:spChg>
        <pc:spChg chg="del mod">
          <ac:chgData name="Md. Mainuddin" userId="531e089c6c99dc92" providerId="LiveId" clId="{AA24F393-A2C1-4728-BE88-02F45FF7BD89}" dt="2019-10-15T23:34:57.323" v="1295" actId="478"/>
          <ac:spMkLst>
            <pc:docMk/>
            <pc:sldMk cId="3813515371" sldId="300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AA24F393-A2C1-4728-BE88-02F45FF7BD89}" dt="2019-10-15T23:36:29.147" v="1310" actId="14734"/>
          <ac:graphicFrameMkLst>
            <pc:docMk/>
            <pc:sldMk cId="3813515371" sldId="300"/>
            <ac:graphicFrameMk id="4" creationId="{730B4648-2B94-498E-B699-440B4EB882C6}"/>
          </ac:graphicFrameMkLst>
        </pc:graphicFrameChg>
      </pc:sldChg>
      <pc:sldChg chg="del">
        <pc:chgData name="Md. Mainuddin" userId="531e089c6c99dc92" providerId="LiveId" clId="{AA24F393-A2C1-4728-BE88-02F45FF7BD89}" dt="2019-10-15T22:09:46.070" v="922" actId="2696"/>
        <pc:sldMkLst>
          <pc:docMk/>
          <pc:sldMk cId="2764107060" sldId="301"/>
        </pc:sldMkLst>
      </pc:sldChg>
      <pc:sldChg chg="addSp delSp modSp add">
        <pc:chgData name="Md. Mainuddin" userId="531e089c6c99dc92" providerId="LiveId" clId="{AA24F393-A2C1-4728-BE88-02F45FF7BD89}" dt="2019-10-15T23:39:31.597" v="1372" actId="1076"/>
        <pc:sldMkLst>
          <pc:docMk/>
          <pc:sldMk cId="3660676528" sldId="301"/>
        </pc:sldMkLst>
        <pc:spChg chg="mod">
          <ac:chgData name="Md. Mainuddin" userId="531e089c6c99dc92" providerId="LiveId" clId="{AA24F393-A2C1-4728-BE88-02F45FF7BD89}" dt="2019-10-15T23:39:31.597" v="1372" actId="1076"/>
          <ac:spMkLst>
            <pc:docMk/>
            <pc:sldMk cId="3660676528" sldId="301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38:30.050" v="1359"/>
          <ac:spMkLst>
            <pc:docMk/>
            <pc:sldMk cId="3660676528" sldId="301"/>
            <ac:spMk id="5" creationId="{A8664117-88E2-45A9-AFC2-978280C0712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6" creationId="{DC27A9A9-B53B-497C-89A1-D0ECC182415E}"/>
          </ac:spMkLst>
        </pc:spChg>
        <pc:spChg chg="add mod">
          <ac:chgData name="Md. Mainuddin" userId="531e089c6c99dc92" providerId="LiveId" clId="{AA24F393-A2C1-4728-BE88-02F45FF7BD89}" dt="2019-10-15T23:37:59.888" v="1352" actId="6549"/>
          <ac:spMkLst>
            <pc:docMk/>
            <pc:sldMk cId="3660676528" sldId="301"/>
            <ac:spMk id="7" creationId="{7944432B-8D68-454A-8D87-0E36B06A62F3}"/>
          </ac:spMkLst>
        </pc:spChg>
        <pc:spChg chg="add mod">
          <ac:chgData name="Md. Mainuddin" userId="531e089c6c99dc92" providerId="LiveId" clId="{AA24F393-A2C1-4728-BE88-02F45FF7BD89}" dt="2019-10-15T23:37:47.180" v="1329" actId="20577"/>
          <ac:spMkLst>
            <pc:docMk/>
            <pc:sldMk cId="3660676528" sldId="301"/>
            <ac:spMk id="8" creationId="{AF755997-44A3-40D0-BE08-E78ACE1CD6AD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9" creationId="{99162CE5-2296-4324-92BE-37D70B578435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0" creationId="{BE538C7C-FAFC-4224-B619-F1B6A42BD508}"/>
          </ac:spMkLst>
        </pc:spChg>
        <pc:spChg chg="add mod">
          <ac:chgData name="Md. Mainuddin" userId="531e089c6c99dc92" providerId="LiveId" clId="{AA24F393-A2C1-4728-BE88-02F45FF7BD89}" dt="2019-10-15T23:37:39.998" v="1315" actId="1076"/>
          <ac:spMkLst>
            <pc:docMk/>
            <pc:sldMk cId="3660676528" sldId="301"/>
            <ac:spMk id="11" creationId="{CAFEAA90-36EF-47CF-8C36-677593862082}"/>
          </ac:spMkLst>
        </pc:spChg>
        <pc:graphicFrameChg chg="del modGraphic">
          <ac:chgData name="Md. Mainuddin" userId="531e089c6c99dc92" providerId="LiveId" clId="{AA24F393-A2C1-4728-BE88-02F45FF7BD89}" dt="2019-10-15T23:37:34.228" v="1313" actId="478"/>
          <ac:graphicFrameMkLst>
            <pc:docMk/>
            <pc:sldMk cId="3660676528" sldId="301"/>
            <ac:graphicFrameMk id="4" creationId="{730B4648-2B94-498E-B699-440B4EB882C6}"/>
          </ac:graphicFrameMkLst>
        </pc:graphicFrameChg>
      </pc:sldChg>
      <pc:sldChg chg="modSp add ord">
        <pc:chgData name="Md. Mainuddin" userId="531e089c6c99dc92" providerId="LiveId" clId="{AA24F393-A2C1-4728-BE88-02F45FF7BD89}" dt="2019-10-15T23:41:12.808" v="1408" actId="20577"/>
        <pc:sldMkLst>
          <pc:docMk/>
          <pc:sldMk cId="2717022123" sldId="302"/>
        </pc:sldMkLst>
        <pc:spChg chg="mod">
          <ac:chgData name="Md. Mainuddin" userId="531e089c6c99dc92" providerId="LiveId" clId="{AA24F393-A2C1-4728-BE88-02F45FF7BD89}" dt="2019-10-15T23:41:12.808" v="1408" actId="20577"/>
          <ac:spMkLst>
            <pc:docMk/>
            <pc:sldMk cId="2717022123" sldId="302"/>
            <ac:spMk id="2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40:50.749" v="1393" actId="6549"/>
          <ac:spMkLst>
            <pc:docMk/>
            <pc:sldMk cId="2717022123" sldId="302"/>
            <ac:spMk id="3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76" v="924" actId="2696"/>
        <pc:sldMkLst>
          <pc:docMk/>
          <pc:sldMk cId="3904587646" sldId="302"/>
        </pc:sldMkLst>
      </pc:sldChg>
      <pc:sldChg chg="addSp delSp modSp add">
        <pc:chgData name="Md. Mainuddin" userId="531e089c6c99dc92" providerId="LiveId" clId="{AA24F393-A2C1-4728-BE88-02F45FF7BD89}" dt="2019-10-15T23:43:25.429" v="1425" actId="14100"/>
        <pc:sldMkLst>
          <pc:docMk/>
          <pc:sldMk cId="801799467" sldId="303"/>
        </pc:sldMkLst>
        <pc:spChg chg="del">
          <ac:chgData name="Md. Mainuddin" userId="531e089c6c99dc92" providerId="LiveId" clId="{AA24F393-A2C1-4728-BE88-02F45FF7BD89}" dt="2019-10-15T23:41:59.112" v="1410" actId="478"/>
          <ac:spMkLst>
            <pc:docMk/>
            <pc:sldMk cId="801799467" sldId="303"/>
            <ac:spMk id="3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2:01.595" v="1411" actId="478"/>
          <ac:spMkLst>
            <pc:docMk/>
            <pc:sldMk cId="801799467" sldId="303"/>
            <ac:spMk id="5" creationId="{0826E72A-8D19-4EFB-9BD2-90B31071CF47}"/>
          </ac:spMkLst>
        </pc:spChg>
        <pc:spChg chg="add mod">
          <ac:chgData name="Md. Mainuddin" userId="531e089c6c99dc92" providerId="LiveId" clId="{AA24F393-A2C1-4728-BE88-02F45FF7BD89}" dt="2019-10-15T23:43:21.311" v="1424" actId="14100"/>
          <ac:spMkLst>
            <pc:docMk/>
            <pc:sldMk cId="801799467" sldId="303"/>
            <ac:spMk id="6" creationId="{632AC156-21D4-4CBD-BBF2-C2239CE9158E}"/>
          </ac:spMkLst>
        </pc:spChg>
        <pc:spChg chg="add mod">
          <ac:chgData name="Md. Mainuddin" userId="531e089c6c99dc92" providerId="LiveId" clId="{AA24F393-A2C1-4728-BE88-02F45FF7BD89}" dt="2019-10-15T23:42:54.746" v="1419" actId="404"/>
          <ac:spMkLst>
            <pc:docMk/>
            <pc:sldMk cId="801799467" sldId="303"/>
            <ac:spMk id="7" creationId="{543BD974-0FD8-4CBC-8EBE-C725CF368B72}"/>
          </ac:spMkLst>
        </pc:spChg>
        <pc:spChg chg="add mod">
          <ac:chgData name="Md. Mainuddin" userId="531e089c6c99dc92" providerId="LiveId" clId="{AA24F393-A2C1-4728-BE88-02F45FF7BD89}" dt="2019-10-15T23:43:25.429" v="1425" actId="14100"/>
          <ac:spMkLst>
            <pc:docMk/>
            <pc:sldMk cId="801799467" sldId="303"/>
            <ac:spMk id="8" creationId="{AC443169-5BDC-4318-A908-DFD1E2DE4B9D}"/>
          </ac:spMkLst>
        </pc:spChg>
      </pc:sldChg>
      <pc:sldChg chg="del">
        <pc:chgData name="Md. Mainuddin" userId="531e089c6c99dc92" providerId="LiveId" clId="{AA24F393-A2C1-4728-BE88-02F45FF7BD89}" dt="2019-10-15T22:09:46.079" v="925" actId="2696"/>
        <pc:sldMkLst>
          <pc:docMk/>
          <pc:sldMk cId="1695180841" sldId="303"/>
        </pc:sldMkLst>
      </pc:sldChg>
      <pc:sldChg chg="addSp delSp modSp add">
        <pc:chgData name="Md. Mainuddin" userId="531e089c6c99dc92" providerId="LiveId" clId="{AA24F393-A2C1-4728-BE88-02F45FF7BD89}" dt="2019-10-15T23:44:38.936" v="1442" actId="2711"/>
        <pc:sldMkLst>
          <pc:docMk/>
          <pc:sldMk cId="1493215909" sldId="304"/>
        </pc:sldMkLst>
        <pc:spChg chg="mod">
          <ac:chgData name="Md. Mainuddin" userId="531e089c6c99dc92" providerId="LiveId" clId="{AA24F393-A2C1-4728-BE88-02F45FF7BD89}" dt="2019-10-15T23:44:25.037" v="1441" actId="20577"/>
          <ac:spMkLst>
            <pc:docMk/>
            <pc:sldMk cId="1493215909" sldId="304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3:57.140" v="1428" actId="478"/>
          <ac:spMkLst>
            <pc:docMk/>
            <pc:sldMk cId="1493215909" sldId="304"/>
            <ac:spMk id="3" creationId="{CD756001-F2E5-4EAC-B1A3-E4B36B55BD55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6" creationId="{632AC156-21D4-4CBD-BBF2-C2239CE9158E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7" creationId="{543BD974-0FD8-4CBC-8EBE-C725CF368B72}"/>
          </ac:spMkLst>
        </pc:spChg>
        <pc:spChg chg="del">
          <ac:chgData name="Md. Mainuddin" userId="531e089c6c99dc92" providerId="LiveId" clId="{AA24F393-A2C1-4728-BE88-02F45FF7BD89}" dt="2019-10-15T23:43:54.651" v="1427" actId="478"/>
          <ac:spMkLst>
            <pc:docMk/>
            <pc:sldMk cId="1493215909" sldId="304"/>
            <ac:spMk id="8" creationId="{AC443169-5BDC-4318-A908-DFD1E2DE4B9D}"/>
          </ac:spMkLst>
        </pc:spChg>
        <pc:spChg chg="add mod">
          <ac:chgData name="Md. Mainuddin" userId="531e089c6c99dc92" providerId="LiveId" clId="{AA24F393-A2C1-4728-BE88-02F45FF7BD89}" dt="2019-10-15T23:44:04.020" v="1430" actId="1076"/>
          <ac:spMkLst>
            <pc:docMk/>
            <pc:sldMk cId="1493215909" sldId="304"/>
            <ac:spMk id="9" creationId="{F4A2F30F-3857-43F2-A17F-0C9AA5C52A33}"/>
          </ac:spMkLst>
        </pc:spChg>
        <pc:spChg chg="add mod">
          <ac:chgData name="Md. Mainuddin" userId="531e089c6c99dc92" providerId="LiveId" clId="{AA24F393-A2C1-4728-BE88-02F45FF7BD89}" dt="2019-10-15T23:44:21.588" v="1434" actId="14100"/>
          <ac:spMkLst>
            <pc:docMk/>
            <pc:sldMk cId="1493215909" sldId="304"/>
            <ac:spMk id="10" creationId="{48A0407D-2BB7-40A4-9ED3-DC43537C50C0}"/>
          </ac:spMkLst>
        </pc:spChg>
        <pc:spChg chg="add mod">
          <ac:chgData name="Md. Mainuddin" userId="531e089c6c99dc92" providerId="LiveId" clId="{AA24F393-A2C1-4728-BE88-02F45FF7BD89}" dt="2019-10-15T23:44:38.936" v="1442" actId="2711"/>
          <ac:spMkLst>
            <pc:docMk/>
            <pc:sldMk cId="1493215909" sldId="304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2" v="926" actId="2696"/>
        <pc:sldMkLst>
          <pc:docMk/>
          <pc:sldMk cId="3773335020" sldId="304"/>
        </pc:sldMkLst>
      </pc:sldChg>
      <pc:sldChg chg="addSp delSp modSp add">
        <pc:chgData name="Md. Mainuddin" userId="531e089c6c99dc92" providerId="LiveId" clId="{AA24F393-A2C1-4728-BE88-02F45FF7BD89}" dt="2019-10-15T23:46:03.702" v="1471" actId="6549"/>
        <pc:sldMkLst>
          <pc:docMk/>
          <pc:sldMk cId="2422785807" sldId="305"/>
        </pc:sldMkLst>
        <pc:spChg chg="mod">
          <ac:chgData name="Md. Mainuddin" userId="531e089c6c99dc92" providerId="LiveId" clId="{AA24F393-A2C1-4728-BE88-02F45FF7BD89}" dt="2019-10-15T23:46:03.702" v="1471" actId="6549"/>
          <ac:spMkLst>
            <pc:docMk/>
            <pc:sldMk cId="2422785807" sldId="305"/>
            <ac:spMk id="2" creationId="{00000000-0000-0000-0000-000000000000}"/>
          </ac:spMkLst>
        </pc:spChg>
        <pc:spChg chg="add mod">
          <ac:chgData name="Md. Mainuddin" userId="531e089c6c99dc92" providerId="LiveId" clId="{AA24F393-A2C1-4728-BE88-02F45FF7BD89}" dt="2019-10-15T23:45:40.197" v="1448" actId="1076"/>
          <ac:spMkLst>
            <pc:docMk/>
            <pc:sldMk cId="2422785807" sldId="305"/>
            <ac:spMk id="6" creationId="{8FD79E07-0AEA-4664-9348-484B99965D50}"/>
          </ac:spMkLst>
        </pc:spChg>
        <pc:spChg chg="add mod">
          <ac:chgData name="Md. Mainuddin" userId="531e089c6c99dc92" providerId="LiveId" clId="{AA24F393-A2C1-4728-BE88-02F45FF7BD89}" dt="2019-10-15T23:45:44.811" v="1449" actId="14100"/>
          <ac:spMkLst>
            <pc:docMk/>
            <pc:sldMk cId="2422785807" sldId="305"/>
            <ac:spMk id="7" creationId="{CFBF5A1F-58F7-45FB-B0B1-2E61F99D2CF5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9" creationId="{F4A2F30F-3857-43F2-A17F-0C9AA5C52A33}"/>
          </ac:spMkLst>
        </pc:spChg>
        <pc:spChg chg="del mod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0" creationId="{48A0407D-2BB7-40A4-9ED3-DC43537C50C0}"/>
          </ac:spMkLst>
        </pc:spChg>
        <pc:spChg chg="del">
          <ac:chgData name="Md. Mainuddin" userId="531e089c6c99dc92" providerId="LiveId" clId="{AA24F393-A2C1-4728-BE88-02F45FF7BD89}" dt="2019-10-15T23:45:28.674" v="1445" actId="478"/>
          <ac:spMkLst>
            <pc:docMk/>
            <pc:sldMk cId="2422785807" sldId="305"/>
            <ac:spMk id="11" creationId="{5B326A77-32D9-42FA-936D-62DB6C4206F6}"/>
          </ac:spMkLst>
        </pc:spChg>
      </pc:sldChg>
      <pc:sldChg chg="del">
        <pc:chgData name="Md. Mainuddin" userId="531e089c6c99dc92" providerId="LiveId" clId="{AA24F393-A2C1-4728-BE88-02F45FF7BD89}" dt="2019-10-15T22:09:46.086" v="927" actId="2696"/>
        <pc:sldMkLst>
          <pc:docMk/>
          <pc:sldMk cId="3277512785" sldId="305"/>
        </pc:sldMkLst>
      </pc:sldChg>
      <pc:sldChg chg="addSp delSp modSp add">
        <pc:chgData name="Md. Mainuddin" userId="531e089c6c99dc92" providerId="LiveId" clId="{AA24F393-A2C1-4728-BE88-02F45FF7BD89}" dt="2019-10-15T23:50:21.045" v="1512" actId="207"/>
        <pc:sldMkLst>
          <pc:docMk/>
          <pc:sldMk cId="581170826" sldId="306"/>
        </pc:sldMkLst>
        <pc:spChg chg="mod">
          <ac:chgData name="Md. Mainuddin" userId="531e089c6c99dc92" providerId="LiveId" clId="{AA24F393-A2C1-4728-BE88-02F45FF7BD89}" dt="2019-10-15T23:50:21.045" v="1512" actId="207"/>
          <ac:spMkLst>
            <pc:docMk/>
            <pc:sldMk cId="581170826" sldId="306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47:01.051" v="1474" actId="478"/>
          <ac:spMkLst>
            <pc:docMk/>
            <pc:sldMk cId="581170826" sldId="306"/>
            <ac:spMk id="3" creationId="{21B0D377-55C3-4E82-887A-A7FE10A263BC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6" creationId="{8FD79E07-0AEA-4664-9348-484B99965D50}"/>
          </ac:spMkLst>
        </pc:spChg>
        <pc:spChg chg="del">
          <ac:chgData name="Md. Mainuddin" userId="531e089c6c99dc92" providerId="LiveId" clId="{AA24F393-A2C1-4728-BE88-02F45FF7BD89}" dt="2019-10-15T23:46:58.662" v="1473" actId="478"/>
          <ac:spMkLst>
            <pc:docMk/>
            <pc:sldMk cId="581170826" sldId="306"/>
            <ac:spMk id="7" creationId="{CFBF5A1F-58F7-45FB-B0B1-2E61F99D2CF5}"/>
          </ac:spMkLst>
        </pc:spChg>
        <pc:spChg chg="add mod">
          <ac:chgData name="Md. Mainuddin" userId="531e089c6c99dc92" providerId="LiveId" clId="{AA24F393-A2C1-4728-BE88-02F45FF7BD89}" dt="2019-10-15T23:49:10.931" v="1506" actId="1076"/>
          <ac:spMkLst>
            <pc:docMk/>
            <pc:sldMk cId="581170826" sldId="306"/>
            <ac:spMk id="8" creationId="{FE45ECBE-68F4-494C-B23B-35AEC2FCB474}"/>
          </ac:spMkLst>
        </pc:spChg>
        <pc:spChg chg="add mod">
          <ac:chgData name="Md. Mainuddin" userId="531e089c6c99dc92" providerId="LiveId" clId="{AA24F393-A2C1-4728-BE88-02F45FF7BD89}" dt="2019-10-15T23:48:55.323" v="1505" actId="255"/>
          <ac:spMkLst>
            <pc:docMk/>
            <pc:sldMk cId="581170826" sldId="306"/>
            <ac:spMk id="9" creationId="{1482ECD7-5C59-46C4-81B4-AA697EABED0C}"/>
          </ac:spMkLst>
        </pc:spChg>
        <pc:spChg chg="add mod">
          <ac:chgData name="Md. Mainuddin" userId="531e089c6c99dc92" providerId="LiveId" clId="{AA24F393-A2C1-4728-BE88-02F45FF7BD89}" dt="2019-10-15T23:49:44.874" v="1508" actId="14100"/>
          <ac:spMkLst>
            <pc:docMk/>
            <pc:sldMk cId="581170826" sldId="306"/>
            <ac:spMk id="10" creationId="{E4AF48B5-EE1F-4C75-A248-12834A2E6D5E}"/>
          </ac:spMkLst>
        </pc:spChg>
      </pc:sldChg>
      <pc:sldChg chg="del">
        <pc:chgData name="Md. Mainuddin" userId="531e089c6c99dc92" providerId="LiveId" clId="{AA24F393-A2C1-4728-BE88-02F45FF7BD89}" dt="2019-10-15T22:09:46.090" v="928" actId="2696"/>
        <pc:sldMkLst>
          <pc:docMk/>
          <pc:sldMk cId="2342583229" sldId="306"/>
        </pc:sldMkLst>
      </pc:sldChg>
      <pc:sldChg chg="modSp add">
        <pc:chgData name="Md. Mainuddin" userId="531e089c6c99dc92" providerId="LiveId" clId="{AA24F393-A2C1-4728-BE88-02F45FF7BD89}" dt="2019-10-15T23:55:02.021" v="1566" actId="6549"/>
        <pc:sldMkLst>
          <pc:docMk/>
          <pc:sldMk cId="642547865" sldId="307"/>
        </pc:sldMkLst>
        <pc:spChg chg="mod">
          <ac:chgData name="Md. Mainuddin" userId="531e089c6c99dc92" providerId="LiveId" clId="{AA24F393-A2C1-4728-BE88-02F45FF7BD89}" dt="2019-10-15T23:55:02.021" v="1566" actId="6549"/>
          <ac:spMkLst>
            <pc:docMk/>
            <pc:sldMk cId="642547865" sldId="30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5T23:54:47.733" v="1562"/>
          <ac:spMkLst>
            <pc:docMk/>
            <pc:sldMk cId="642547865" sldId="30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094" v="929" actId="2696"/>
        <pc:sldMkLst>
          <pc:docMk/>
          <pc:sldMk cId="3668252976" sldId="307"/>
        </pc:sldMkLst>
      </pc:sldChg>
      <pc:sldChg chg="addSp delSp modSp add ord">
        <pc:chgData name="Md. Mainuddin" userId="531e089c6c99dc92" providerId="LiveId" clId="{AA24F393-A2C1-4728-BE88-02F45FF7BD89}" dt="2019-10-15T23:54:16.798" v="1558" actId="20577"/>
        <pc:sldMkLst>
          <pc:docMk/>
          <pc:sldMk cId="1572594609" sldId="308"/>
        </pc:sldMkLst>
        <pc:spChg chg="mod">
          <ac:chgData name="Md. Mainuddin" userId="531e089c6c99dc92" providerId="LiveId" clId="{AA24F393-A2C1-4728-BE88-02F45FF7BD89}" dt="2019-10-15T23:54:16.798" v="1558" actId="20577"/>
          <ac:spMkLst>
            <pc:docMk/>
            <pc:sldMk cId="1572594609" sldId="308"/>
            <ac:spMk id="2" creationId="{00000000-0000-0000-0000-000000000000}"/>
          </ac:spMkLst>
        </pc:spChg>
        <pc:spChg chg="add del mod">
          <ac:chgData name="Md. Mainuddin" userId="531e089c6c99dc92" providerId="LiveId" clId="{AA24F393-A2C1-4728-BE88-02F45FF7BD89}" dt="2019-10-15T23:52:05.965" v="1531" actId="478"/>
          <ac:spMkLst>
            <pc:docMk/>
            <pc:sldMk cId="1572594609" sldId="308"/>
            <ac:spMk id="3" creationId="{601501C9-0A0E-4F8A-81AD-50E11B5538C1}"/>
          </ac:spMkLst>
        </pc:spChg>
        <pc:spChg chg="add del">
          <ac:chgData name="Md. Mainuddin" userId="531e089c6c99dc92" providerId="LiveId" clId="{AA24F393-A2C1-4728-BE88-02F45FF7BD89}" dt="2019-10-15T23:52:11.548" v="1533"/>
          <ac:spMkLst>
            <pc:docMk/>
            <pc:sldMk cId="1572594609" sldId="308"/>
            <ac:spMk id="4" creationId="{3D63307F-964E-4350-A7D5-F3C19D1D6850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8" creationId="{FE45ECBE-68F4-494C-B23B-35AEC2FCB474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9" creationId="{1482ECD7-5C59-46C4-81B4-AA697EABED0C}"/>
          </ac:spMkLst>
        </pc:spChg>
        <pc:spChg chg="del">
          <ac:chgData name="Md. Mainuddin" userId="531e089c6c99dc92" providerId="LiveId" clId="{AA24F393-A2C1-4728-BE88-02F45FF7BD89}" dt="2019-10-15T23:52:02.471" v="1530" actId="478"/>
          <ac:spMkLst>
            <pc:docMk/>
            <pc:sldMk cId="1572594609" sldId="308"/>
            <ac:spMk id="10" creationId="{E4AF48B5-EE1F-4C75-A248-12834A2E6D5E}"/>
          </ac:spMkLst>
        </pc:spChg>
        <pc:spChg chg="add mod">
          <ac:chgData name="Md. Mainuddin" userId="531e089c6c99dc92" providerId="LiveId" clId="{AA24F393-A2C1-4728-BE88-02F45FF7BD89}" dt="2019-10-15T23:52:40.850" v="1538" actId="1076"/>
          <ac:spMkLst>
            <pc:docMk/>
            <pc:sldMk cId="1572594609" sldId="308"/>
            <ac:spMk id="11" creationId="{28C96A8E-64C1-457E-B79C-E1150FBF0C11}"/>
          </ac:spMkLst>
        </pc:spChg>
        <pc:spChg chg="add mod">
          <ac:chgData name="Md. Mainuddin" userId="531e089c6c99dc92" providerId="LiveId" clId="{AA24F393-A2C1-4728-BE88-02F45FF7BD89}" dt="2019-10-15T23:53:24.950" v="1547" actId="14100"/>
          <ac:spMkLst>
            <pc:docMk/>
            <pc:sldMk cId="1572594609" sldId="308"/>
            <ac:spMk id="12" creationId="{EF2017F6-5C9B-421F-8B46-D655242113CA}"/>
          </ac:spMkLst>
        </pc:spChg>
        <pc:spChg chg="add mod">
          <ac:chgData name="Md. Mainuddin" userId="531e089c6c99dc92" providerId="LiveId" clId="{AA24F393-A2C1-4728-BE88-02F45FF7BD89}" dt="2019-10-15T23:53:57.262" v="1549" actId="207"/>
          <ac:spMkLst>
            <pc:docMk/>
            <pc:sldMk cId="1572594609" sldId="308"/>
            <ac:spMk id="13" creationId="{228C1F4F-9BF4-4FE5-8B2F-91CD651DC11F}"/>
          </ac:spMkLst>
        </pc:spChg>
      </pc:sldChg>
      <pc:sldChg chg="del">
        <pc:chgData name="Md. Mainuddin" userId="531e089c6c99dc92" providerId="LiveId" clId="{AA24F393-A2C1-4728-BE88-02F45FF7BD89}" dt="2019-10-15T22:09:46.098" v="930" actId="2696"/>
        <pc:sldMkLst>
          <pc:docMk/>
          <pc:sldMk cId="2168512383" sldId="308"/>
        </pc:sldMkLst>
      </pc:sldChg>
      <pc:sldChg chg="del">
        <pc:chgData name="Md. Mainuddin" userId="531e089c6c99dc92" providerId="LiveId" clId="{AA24F393-A2C1-4728-BE88-02F45FF7BD89}" dt="2019-10-15T22:09:46.102" v="931" actId="2696"/>
        <pc:sldMkLst>
          <pc:docMk/>
          <pc:sldMk cId="1613846600" sldId="309"/>
        </pc:sldMkLst>
      </pc:sldChg>
      <pc:sldChg chg="add">
        <pc:chgData name="Md. Mainuddin" userId="531e089c6c99dc92" providerId="LiveId" clId="{AA24F393-A2C1-4728-BE88-02F45FF7BD89}" dt="2019-10-15T23:54:35.737" v="1559"/>
        <pc:sldMkLst>
          <pc:docMk/>
          <pc:sldMk cId="4238712000" sldId="309"/>
        </pc:sldMkLst>
      </pc:sldChg>
      <pc:sldChg chg="del">
        <pc:chgData name="Md. Mainuddin" userId="531e089c6c99dc92" providerId="LiveId" clId="{AA24F393-A2C1-4728-BE88-02F45FF7BD89}" dt="2019-10-15T22:09:46.106" v="932" actId="2696"/>
        <pc:sldMkLst>
          <pc:docMk/>
          <pc:sldMk cId="244025158" sldId="310"/>
        </pc:sldMkLst>
      </pc:sldChg>
      <pc:sldChg chg="modSp add">
        <pc:chgData name="Md. Mainuddin" userId="531e089c6c99dc92" providerId="LiveId" clId="{AA24F393-A2C1-4728-BE88-02F45FF7BD89}" dt="2019-10-16T00:18:57.107" v="1618" actId="20577"/>
        <pc:sldMkLst>
          <pc:docMk/>
          <pc:sldMk cId="3075324905" sldId="310"/>
        </pc:sldMkLst>
        <pc:spChg chg="mod">
          <ac:chgData name="Md. Mainuddin" userId="531e089c6c99dc92" providerId="LiveId" clId="{AA24F393-A2C1-4728-BE88-02F45FF7BD89}" dt="2019-10-15T23:58:00.269" v="1613" actId="20577"/>
          <ac:spMkLst>
            <pc:docMk/>
            <pc:sldMk cId="3075324905" sldId="310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18:57.107" v="1618" actId="20577"/>
          <ac:spMkLst>
            <pc:docMk/>
            <pc:sldMk cId="3075324905" sldId="310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29:05.823" v="1863" actId="20577"/>
        <pc:sldMkLst>
          <pc:docMk/>
          <pc:sldMk cId="505045576" sldId="311"/>
        </pc:sldMkLst>
        <pc:spChg chg="mod">
          <ac:chgData name="Md. Mainuddin" userId="531e089c6c99dc92" providerId="LiveId" clId="{AA24F393-A2C1-4728-BE88-02F45FF7BD89}" dt="2019-10-16T00:22:53.971" v="1631" actId="20577"/>
          <ac:spMkLst>
            <pc:docMk/>
            <pc:sldMk cId="505045576" sldId="311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29:05.823" v="1863" actId="20577"/>
          <ac:spMkLst>
            <pc:docMk/>
            <pc:sldMk cId="505045576" sldId="311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0" v="933" actId="2696"/>
        <pc:sldMkLst>
          <pc:docMk/>
          <pc:sldMk cId="3271548867" sldId="311"/>
        </pc:sldMkLst>
      </pc:sldChg>
      <pc:sldChg chg="del">
        <pc:chgData name="Md. Mainuddin" userId="531e089c6c99dc92" providerId="LiveId" clId="{AA24F393-A2C1-4728-BE88-02F45FF7BD89}" dt="2019-10-15T22:09:46.113" v="934" actId="2696"/>
        <pc:sldMkLst>
          <pc:docMk/>
          <pc:sldMk cId="3162126133" sldId="312"/>
        </pc:sldMkLst>
      </pc:sldChg>
      <pc:sldChg chg="modSp add">
        <pc:chgData name="Md. Mainuddin" userId="531e089c6c99dc92" providerId="LiveId" clId="{AA24F393-A2C1-4728-BE88-02F45FF7BD89}" dt="2019-10-16T00:32:40.960" v="1883" actId="20577"/>
        <pc:sldMkLst>
          <pc:docMk/>
          <pc:sldMk cId="3193278394" sldId="312"/>
        </pc:sldMkLst>
        <pc:spChg chg="mod">
          <ac:chgData name="Md. Mainuddin" userId="531e089c6c99dc92" providerId="LiveId" clId="{AA24F393-A2C1-4728-BE88-02F45FF7BD89}" dt="2019-10-16T00:32:40.960" v="1883" actId="20577"/>
          <ac:spMkLst>
            <pc:docMk/>
            <pc:sldMk cId="3193278394" sldId="312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2:05.397" v="1882" actId="403"/>
          <ac:spMkLst>
            <pc:docMk/>
            <pc:sldMk cId="3193278394" sldId="312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0:33:10.297" v="1899" actId="20577"/>
        <pc:sldMkLst>
          <pc:docMk/>
          <pc:sldMk cId="717520032" sldId="313"/>
        </pc:sldMkLst>
        <pc:spChg chg="mod">
          <ac:chgData name="Md. Mainuddin" userId="531e089c6c99dc92" providerId="LiveId" clId="{AA24F393-A2C1-4728-BE88-02F45FF7BD89}" dt="2019-10-16T00:33:10.297" v="1899" actId="20577"/>
          <ac:spMkLst>
            <pc:docMk/>
            <pc:sldMk cId="717520032" sldId="313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33:01.844" v="1886"/>
          <ac:spMkLst>
            <pc:docMk/>
            <pc:sldMk cId="717520032" sldId="313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17" v="935" actId="2696"/>
        <pc:sldMkLst>
          <pc:docMk/>
          <pc:sldMk cId="2958083962" sldId="313"/>
        </pc:sldMkLst>
      </pc:sldChg>
      <pc:sldChg chg="modSp add">
        <pc:chgData name="Md. Mainuddin" userId="531e089c6c99dc92" providerId="LiveId" clId="{AA24F393-A2C1-4728-BE88-02F45FF7BD89}" dt="2019-10-16T00:46:47.974" v="2024" actId="20577"/>
        <pc:sldMkLst>
          <pc:docMk/>
          <pc:sldMk cId="833396867" sldId="314"/>
        </pc:sldMkLst>
        <pc:spChg chg="mod">
          <ac:chgData name="Md. Mainuddin" userId="531e089c6c99dc92" providerId="LiveId" clId="{AA24F393-A2C1-4728-BE88-02F45FF7BD89}" dt="2019-10-16T00:41:57.674" v="1920" actId="20577"/>
          <ac:spMkLst>
            <pc:docMk/>
            <pc:sldMk cId="833396867" sldId="314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0:46:47.974" v="2024" actId="20577"/>
          <ac:spMkLst>
            <pc:docMk/>
            <pc:sldMk cId="833396867" sldId="314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1" v="936" actId="2696"/>
        <pc:sldMkLst>
          <pc:docMk/>
          <pc:sldMk cId="1902599772" sldId="314"/>
        </pc:sldMkLst>
      </pc:sldChg>
      <pc:sldChg chg="del">
        <pc:chgData name="Md. Mainuddin" userId="531e089c6c99dc92" providerId="LiveId" clId="{AA24F393-A2C1-4728-BE88-02F45FF7BD89}" dt="2019-10-15T22:09:46.125" v="937" actId="2696"/>
        <pc:sldMkLst>
          <pc:docMk/>
          <pc:sldMk cId="961036880" sldId="315"/>
        </pc:sldMkLst>
      </pc:sldChg>
      <pc:sldChg chg="modSp add">
        <pc:chgData name="Md. Mainuddin" userId="531e089c6c99dc92" providerId="LiveId" clId="{AA24F393-A2C1-4728-BE88-02F45FF7BD89}" dt="2019-10-16T00:49:05.477" v="2038"/>
        <pc:sldMkLst>
          <pc:docMk/>
          <pc:sldMk cId="1559184455" sldId="315"/>
        </pc:sldMkLst>
        <pc:spChg chg="mod">
          <ac:chgData name="Md. Mainuddin" userId="531e089c6c99dc92" providerId="LiveId" clId="{AA24F393-A2C1-4728-BE88-02F45FF7BD89}" dt="2019-10-16T00:49:05.477" v="2038"/>
          <ac:spMkLst>
            <pc:docMk/>
            <pc:sldMk cId="1559184455" sldId="315"/>
            <ac:spMk id="64" creationId="{00000000-0000-0000-0000-000000000000}"/>
          </ac:spMkLst>
        </pc:spChg>
      </pc:sldChg>
      <pc:sldChg chg="modSp add">
        <pc:chgData name="Md. Mainuddin" userId="531e089c6c99dc92" providerId="LiveId" clId="{AA24F393-A2C1-4728-BE88-02F45FF7BD89}" dt="2019-10-16T01:01:00.364" v="2071" actId="403"/>
        <pc:sldMkLst>
          <pc:docMk/>
          <pc:sldMk cId="54677394" sldId="316"/>
        </pc:sldMkLst>
        <pc:spChg chg="mod">
          <ac:chgData name="Md. Mainuddin" userId="531e089c6c99dc92" providerId="LiveId" clId="{AA24F393-A2C1-4728-BE88-02F45FF7BD89}" dt="2019-10-16T00:50:48.905" v="2056" actId="20577"/>
          <ac:spMkLst>
            <pc:docMk/>
            <pc:sldMk cId="54677394" sldId="316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1:01:00.364" v="2071" actId="403"/>
          <ac:spMkLst>
            <pc:docMk/>
            <pc:sldMk cId="54677394" sldId="316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28" v="938" actId="2696"/>
        <pc:sldMkLst>
          <pc:docMk/>
          <pc:sldMk cId="2834338112" sldId="316"/>
        </pc:sldMkLst>
      </pc:sldChg>
      <pc:sldChg chg="del">
        <pc:chgData name="Md. Mainuddin" userId="531e089c6c99dc92" providerId="LiveId" clId="{AA24F393-A2C1-4728-BE88-02F45FF7BD89}" dt="2019-10-15T22:09:46.131" v="939" actId="2696"/>
        <pc:sldMkLst>
          <pc:docMk/>
          <pc:sldMk cId="2823563160" sldId="317"/>
        </pc:sldMkLst>
      </pc:sldChg>
      <pc:sldChg chg="modSp add">
        <pc:chgData name="Md. Mainuddin" userId="531e089c6c99dc92" providerId="LiveId" clId="{AA24F393-A2C1-4728-BE88-02F45FF7BD89}" dt="2019-10-16T01:10:18.367" v="2105" actId="14100"/>
        <pc:sldMkLst>
          <pc:docMk/>
          <pc:sldMk cId="4039353735" sldId="317"/>
        </pc:sldMkLst>
        <pc:spChg chg="mod">
          <ac:chgData name="Md. Mainuddin" userId="531e089c6c99dc92" providerId="LiveId" clId="{AA24F393-A2C1-4728-BE88-02F45FF7BD89}" dt="2019-10-16T01:09:27.769" v="2100" actId="20577"/>
          <ac:spMkLst>
            <pc:docMk/>
            <pc:sldMk cId="4039353735" sldId="317"/>
            <ac:spMk id="63" creationId="{00000000-0000-0000-0000-000000000000}"/>
          </ac:spMkLst>
        </pc:spChg>
        <pc:spChg chg="mod">
          <ac:chgData name="Md. Mainuddin" userId="531e089c6c99dc92" providerId="LiveId" clId="{AA24F393-A2C1-4728-BE88-02F45FF7BD89}" dt="2019-10-16T01:10:18.367" v="2105" actId="14100"/>
          <ac:spMkLst>
            <pc:docMk/>
            <pc:sldMk cId="4039353735" sldId="317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4" v="940" actId="2696"/>
        <pc:sldMkLst>
          <pc:docMk/>
          <pc:sldMk cId="2190838423" sldId="318"/>
        </pc:sldMkLst>
      </pc:sldChg>
      <pc:sldChg chg="modSp add">
        <pc:chgData name="Md. Mainuddin" userId="531e089c6c99dc92" providerId="LiveId" clId="{AA24F393-A2C1-4728-BE88-02F45FF7BD89}" dt="2019-10-16T01:12:01.488" v="2113" actId="404"/>
        <pc:sldMkLst>
          <pc:docMk/>
          <pc:sldMk cId="3445041537" sldId="318"/>
        </pc:sldMkLst>
        <pc:spChg chg="mod">
          <ac:chgData name="Md. Mainuddin" userId="531e089c6c99dc92" providerId="LiveId" clId="{AA24F393-A2C1-4728-BE88-02F45FF7BD89}" dt="2019-10-16T01:12:01.488" v="2113" actId="404"/>
          <ac:spMkLst>
            <pc:docMk/>
            <pc:sldMk cId="3445041537" sldId="318"/>
            <ac:spMk id="64" creationId="{00000000-0000-0000-0000-000000000000}"/>
          </ac:spMkLst>
        </pc:spChg>
      </pc:sldChg>
      <pc:sldChg chg="del">
        <pc:chgData name="Md. Mainuddin" userId="531e089c6c99dc92" providerId="LiveId" clId="{AA24F393-A2C1-4728-BE88-02F45FF7BD89}" dt="2019-10-15T22:09:46.136" v="941" actId="2696"/>
        <pc:sldMkLst>
          <pc:docMk/>
          <pc:sldMk cId="217967128" sldId="319"/>
        </pc:sldMkLst>
      </pc:sldChg>
      <pc:sldChg chg="del">
        <pc:chgData name="Md. Mainuddin" userId="531e089c6c99dc92" providerId="LiveId" clId="{AA24F393-A2C1-4728-BE88-02F45FF7BD89}" dt="2019-10-15T22:09:46.139" v="942" actId="2696"/>
        <pc:sldMkLst>
          <pc:docMk/>
          <pc:sldMk cId="2814354773" sldId="320"/>
        </pc:sldMkLst>
      </pc:sldChg>
      <pc:sldChg chg="del">
        <pc:chgData name="Md. Mainuddin" userId="531e089c6c99dc92" providerId="LiveId" clId="{AA24F393-A2C1-4728-BE88-02F45FF7BD89}" dt="2019-10-15T22:09:46.141" v="943" actId="2696"/>
        <pc:sldMkLst>
          <pc:docMk/>
          <pc:sldMk cId="694121402" sldId="321"/>
        </pc:sldMkLst>
      </pc:sldChg>
      <pc:sldChg chg="del">
        <pc:chgData name="Md. Mainuddin" userId="531e089c6c99dc92" providerId="LiveId" clId="{AA24F393-A2C1-4728-BE88-02F45FF7BD89}" dt="2019-10-15T22:09:46.144" v="944" actId="2696"/>
        <pc:sldMkLst>
          <pc:docMk/>
          <pc:sldMk cId="360111763" sldId="322"/>
        </pc:sldMkLst>
      </pc:sldChg>
      <pc:sldChg chg="del">
        <pc:chgData name="Md. Mainuddin" userId="531e089c6c99dc92" providerId="LiveId" clId="{AA24F393-A2C1-4728-BE88-02F45FF7BD89}" dt="2019-10-15T22:09:46.040" v="915" actId="2696"/>
        <pc:sldMkLst>
          <pc:docMk/>
          <pc:sldMk cId="1448662949" sldId="323"/>
        </pc:sldMkLst>
      </pc:sldChg>
    </pc:docChg>
  </pc:docChgLst>
  <pc:docChgLst>
    <pc:chgData name="Md. Mainuddin" userId="531e089c6c99dc92" providerId="LiveId" clId="{5CC729BC-E9B7-40A1-BEA2-571D508D4807}"/>
    <pc:docChg chg="undo custSel addSld delSld modSld sldOrd">
      <pc:chgData name="Md. Mainuddin" userId="531e089c6c99dc92" providerId="LiveId" clId="{5CC729BC-E9B7-40A1-BEA2-571D508D4807}" dt="2019-10-14T22:05:20.330" v="3578" actId="1037"/>
      <pc:docMkLst>
        <pc:docMk/>
      </pc:docMkLst>
      <pc:sldChg chg="modSp">
        <pc:chgData name="Md. Mainuddin" userId="531e089c6c99dc92" providerId="LiveId" clId="{5CC729BC-E9B7-40A1-BEA2-571D508D4807}" dt="2019-10-13T02:48:56.509" v="24" actId="20577"/>
        <pc:sldMkLst>
          <pc:docMk/>
          <pc:sldMk cId="2302340412" sldId="269"/>
        </pc:sldMkLst>
        <pc:spChg chg="mod">
          <ac:chgData name="Md. Mainuddin" userId="531e089c6c99dc92" providerId="LiveId" clId="{5CC729BC-E9B7-40A1-BEA2-571D508D4807}" dt="2019-10-13T02:48:56.509" v="24" actId="20577"/>
          <ac:spMkLst>
            <pc:docMk/>
            <pc:sldMk cId="2302340412" sldId="269"/>
            <ac:spMk id="6" creationId="{00000000-0000-0000-0000-000000000000}"/>
          </ac:spMkLst>
        </pc:spChg>
      </pc:sldChg>
      <pc:sldChg chg="addSp modSp">
        <pc:chgData name="Md. Mainuddin" userId="531e089c6c99dc92" providerId="LiveId" clId="{5CC729BC-E9B7-40A1-BEA2-571D508D4807}" dt="2019-10-13T02:57:46.719" v="286" actId="1076"/>
        <pc:sldMkLst>
          <pc:docMk/>
          <pc:sldMk cId="2918263219" sldId="271"/>
        </pc:sldMkLst>
        <pc:spChg chg="mod">
          <ac:chgData name="Md. Mainuddin" userId="531e089c6c99dc92" providerId="LiveId" clId="{5CC729BC-E9B7-40A1-BEA2-571D508D4807}" dt="2019-10-13T02:49:13.563" v="36" actId="20577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3T02:57:27.060" v="285" actId="20577"/>
          <ac:spMkLst>
            <pc:docMk/>
            <pc:sldMk cId="2918263219" sldId="271"/>
            <ac:spMk id="3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3T02:57:46.719" v="286" actId="1076"/>
          <ac:picMkLst>
            <pc:docMk/>
            <pc:sldMk cId="2918263219" sldId="271"/>
            <ac:picMk id="4" creationId="{BA52BEC6-5946-4FF2-918C-5B628A053264}"/>
          </ac:picMkLst>
        </pc:picChg>
      </pc:sldChg>
      <pc:sldChg chg="delSp modSp">
        <pc:chgData name="Md. Mainuddin" userId="531e089c6c99dc92" providerId="LiveId" clId="{5CC729BC-E9B7-40A1-BEA2-571D508D4807}" dt="2019-10-14T15:39:03.315" v="433" actId="14100"/>
        <pc:sldMkLst>
          <pc:docMk/>
          <pc:sldMk cId="1410524596" sldId="272"/>
        </pc:sldMkLst>
        <pc:spChg chg="del">
          <ac:chgData name="Md. Mainuddin" userId="531e089c6c99dc92" providerId="LiveId" clId="{5CC729BC-E9B7-40A1-BEA2-571D508D4807}" dt="2019-10-14T15:01:09.781" v="377" actId="478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03.315" v="433" actId="14100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8:50.442" v="431" actId="14100"/>
          <ac:spMkLst>
            <pc:docMk/>
            <pc:sldMk cId="1410524596" sldId="272"/>
            <ac:spMk id="64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5:01:07.064" v="376" actId="478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 del">
        <pc:chgData name="Md. Mainuddin" userId="531e089c6c99dc92" providerId="LiveId" clId="{5CC729BC-E9B7-40A1-BEA2-571D508D4807}" dt="2019-10-14T15:52:30.839" v="1045" actId="2696"/>
        <pc:sldMkLst>
          <pc:docMk/>
          <pc:sldMk cId="704185641" sldId="273"/>
        </pc:sldMkLst>
        <pc:spChg chg="mod">
          <ac:chgData name="Md. Mainuddin" userId="531e089c6c99dc92" providerId="LiveId" clId="{5CC729BC-E9B7-40A1-BEA2-571D508D4807}" dt="2019-10-14T15:43:15.449" v="488" actId="20577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45:46.219" v="641" actId="20577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5CC729BC-E9B7-40A1-BEA2-571D508D4807}" dt="2019-10-14T17:06:55.779" v="2310" actId="255"/>
        <pc:sldMkLst>
          <pc:docMk/>
          <pc:sldMk cId="2079307232" sldId="274"/>
        </pc:sldMkLst>
        <pc:spChg chg="mod">
          <ac:chgData name="Md. Mainuddin" userId="531e089c6c99dc92" providerId="LiveId" clId="{5CC729BC-E9B7-40A1-BEA2-571D508D4807}" dt="2019-10-14T17:05:06.840" v="2283" actId="20577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6:55.779" v="2310" actId="255"/>
          <ac:spMkLst>
            <pc:docMk/>
            <pc:sldMk cId="2079307232" sldId="274"/>
            <ac:spMk id="76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3" v="2678" actId="2696"/>
        <pc:sldMkLst>
          <pc:docMk/>
          <pc:sldMk cId="1708452739" sldId="275"/>
        </pc:sldMkLst>
      </pc:sldChg>
      <pc:sldChg chg="modSp del">
        <pc:chgData name="Md. Mainuddin" userId="531e089c6c99dc92" providerId="LiveId" clId="{5CC729BC-E9B7-40A1-BEA2-571D508D4807}" dt="2019-10-14T17:52:52.849" v="2677" actId="2696"/>
        <pc:sldMkLst>
          <pc:docMk/>
          <pc:sldMk cId="391474440" sldId="277"/>
        </pc:sldMkLst>
        <pc:spChg chg="mod">
          <ac:chgData name="Md. Mainuddin" userId="531e089c6c99dc92" providerId="LiveId" clId="{5CC729BC-E9B7-40A1-BEA2-571D508D4807}" dt="2019-10-14T17:45:07.444" v="2599" actId="6549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28.336" v="2604"/>
          <ac:spMkLst>
            <pc:docMk/>
            <pc:sldMk cId="391474440" sldId="277"/>
            <ac:spMk id="94" creationId="{00000000-0000-0000-0000-000000000000}"/>
          </ac:spMkLst>
        </pc:spChg>
      </pc:sldChg>
      <pc:sldChg chg="del">
        <pc:chgData name="Md. Mainuddin" userId="531e089c6c99dc92" providerId="LiveId" clId="{5CC729BC-E9B7-40A1-BEA2-571D508D4807}" dt="2019-10-14T17:52:52.856" v="2679" actId="2696"/>
        <pc:sldMkLst>
          <pc:docMk/>
          <pc:sldMk cId="3405251167" sldId="278"/>
        </pc:sldMkLst>
      </pc:sldChg>
      <pc:sldChg chg="del">
        <pc:chgData name="Md. Mainuddin" userId="531e089c6c99dc92" providerId="LiveId" clId="{5CC729BC-E9B7-40A1-BEA2-571D508D4807}" dt="2019-10-14T17:52:52.860" v="2680" actId="2696"/>
        <pc:sldMkLst>
          <pc:docMk/>
          <pc:sldMk cId="39108425" sldId="279"/>
        </pc:sldMkLst>
      </pc:sldChg>
      <pc:sldChg chg="del">
        <pc:chgData name="Md. Mainuddin" userId="531e089c6c99dc92" providerId="LiveId" clId="{5CC729BC-E9B7-40A1-BEA2-571D508D4807}" dt="2019-10-14T17:52:52.863" v="2681" actId="2696"/>
        <pc:sldMkLst>
          <pc:docMk/>
          <pc:sldMk cId="602559797" sldId="280"/>
        </pc:sldMkLst>
      </pc:sldChg>
      <pc:sldChg chg="del">
        <pc:chgData name="Md. Mainuddin" userId="531e089c6c99dc92" providerId="LiveId" clId="{5CC729BC-E9B7-40A1-BEA2-571D508D4807}" dt="2019-10-14T17:52:52.869" v="2683" actId="2696"/>
        <pc:sldMkLst>
          <pc:docMk/>
          <pc:sldMk cId="920827867" sldId="281"/>
        </pc:sldMkLst>
      </pc:sldChg>
      <pc:sldChg chg="del">
        <pc:chgData name="Md. Mainuddin" userId="531e089c6c99dc92" providerId="LiveId" clId="{5CC729BC-E9B7-40A1-BEA2-571D508D4807}" dt="2019-10-14T17:52:52.873" v="2684" actId="2696"/>
        <pc:sldMkLst>
          <pc:docMk/>
          <pc:sldMk cId="1094483873" sldId="282"/>
        </pc:sldMkLst>
      </pc:sldChg>
      <pc:sldChg chg="del">
        <pc:chgData name="Md. Mainuddin" userId="531e089c6c99dc92" providerId="LiveId" clId="{5CC729BC-E9B7-40A1-BEA2-571D508D4807}" dt="2019-10-14T17:52:52.866" v="2682" actId="2696"/>
        <pc:sldMkLst>
          <pc:docMk/>
          <pc:sldMk cId="4126843049" sldId="283"/>
        </pc:sldMkLst>
      </pc:sldChg>
      <pc:sldChg chg="del">
        <pc:chgData name="Md. Mainuddin" userId="531e089c6c99dc92" providerId="LiveId" clId="{5CC729BC-E9B7-40A1-BEA2-571D508D4807}" dt="2019-10-14T17:52:52.876" v="2685" actId="2696"/>
        <pc:sldMkLst>
          <pc:docMk/>
          <pc:sldMk cId="1848705748" sldId="284"/>
        </pc:sldMkLst>
      </pc:sldChg>
      <pc:sldChg chg="del">
        <pc:chgData name="Md. Mainuddin" userId="531e089c6c99dc92" providerId="LiveId" clId="{5CC729BC-E9B7-40A1-BEA2-571D508D4807}" dt="2019-10-14T17:52:52.879" v="2686" actId="2696"/>
        <pc:sldMkLst>
          <pc:docMk/>
          <pc:sldMk cId="1543255115" sldId="285"/>
        </pc:sldMkLst>
      </pc:sldChg>
      <pc:sldChg chg="del">
        <pc:chgData name="Md. Mainuddin" userId="531e089c6c99dc92" providerId="LiveId" clId="{5CC729BC-E9B7-40A1-BEA2-571D508D4807}" dt="2019-10-14T17:52:52.880" v="2687" actId="2696"/>
        <pc:sldMkLst>
          <pc:docMk/>
          <pc:sldMk cId="2524797852" sldId="286"/>
        </pc:sldMkLst>
      </pc:sldChg>
      <pc:sldChg chg="del">
        <pc:chgData name="Md. Mainuddin" userId="531e089c6c99dc92" providerId="LiveId" clId="{5CC729BC-E9B7-40A1-BEA2-571D508D4807}" dt="2019-10-14T17:52:52.883" v="2688" actId="2696"/>
        <pc:sldMkLst>
          <pc:docMk/>
          <pc:sldMk cId="3687556178" sldId="288"/>
        </pc:sldMkLst>
      </pc:sldChg>
      <pc:sldChg chg="del">
        <pc:chgData name="Md. Mainuddin" userId="531e089c6c99dc92" providerId="LiveId" clId="{5CC729BC-E9B7-40A1-BEA2-571D508D4807}" dt="2019-10-14T17:52:52.887" v="2689" actId="2696"/>
        <pc:sldMkLst>
          <pc:docMk/>
          <pc:sldMk cId="4184380976" sldId="289"/>
        </pc:sldMkLst>
      </pc:sldChg>
      <pc:sldChg chg="del">
        <pc:chgData name="Md. Mainuddin" userId="531e089c6c99dc92" providerId="LiveId" clId="{5CC729BC-E9B7-40A1-BEA2-571D508D4807}" dt="2019-10-14T17:52:52.889" v="2690" actId="2696"/>
        <pc:sldMkLst>
          <pc:docMk/>
          <pc:sldMk cId="3463186358" sldId="290"/>
        </pc:sldMkLst>
      </pc:sldChg>
      <pc:sldChg chg="del">
        <pc:chgData name="Md. Mainuddin" userId="531e089c6c99dc92" providerId="LiveId" clId="{5CC729BC-E9B7-40A1-BEA2-571D508D4807}" dt="2019-10-14T17:52:52.846" v="2676" actId="2696"/>
        <pc:sldMkLst>
          <pc:docMk/>
          <pc:sldMk cId="1881048004" sldId="291"/>
        </pc:sldMkLst>
      </pc:sldChg>
      <pc:sldChg chg="del">
        <pc:chgData name="Md. Mainuddin" userId="531e089c6c99dc92" providerId="LiveId" clId="{5CC729BC-E9B7-40A1-BEA2-571D508D4807}" dt="2019-10-14T17:52:52.892" v="2691" actId="2696"/>
        <pc:sldMkLst>
          <pc:docMk/>
          <pc:sldMk cId="3814545315" sldId="292"/>
        </pc:sldMkLst>
      </pc:sldChg>
      <pc:sldChg chg="del">
        <pc:chgData name="Md. Mainuddin" userId="531e089c6c99dc92" providerId="LiveId" clId="{5CC729BC-E9B7-40A1-BEA2-571D508D4807}" dt="2019-10-14T17:52:52.893" v="2692" actId="2696"/>
        <pc:sldMkLst>
          <pc:docMk/>
          <pc:sldMk cId="1964668425" sldId="293"/>
        </pc:sldMkLst>
      </pc:sldChg>
      <pc:sldChg chg="addSp delSp modSp add">
        <pc:chgData name="Md. Mainuddin" userId="531e089c6c99dc92" providerId="LiveId" clId="{5CC729BC-E9B7-40A1-BEA2-571D508D4807}" dt="2019-10-14T15:39:45.205" v="446" actId="1076"/>
        <pc:sldMkLst>
          <pc:docMk/>
          <pc:sldMk cId="3622247686" sldId="294"/>
        </pc:sldMkLst>
        <pc:spChg chg="mod">
          <ac:chgData name="Md. Mainuddin" userId="531e089c6c99dc92" providerId="LiveId" clId="{5CC729BC-E9B7-40A1-BEA2-571D508D4807}" dt="2019-10-14T15:39:45.205" v="446" actId="1076"/>
          <ac:spMkLst>
            <pc:docMk/>
            <pc:sldMk cId="3622247686" sldId="294"/>
            <ac:spMk id="2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5:39:38.540" v="445" actId="14100"/>
          <ac:spMkLst>
            <pc:docMk/>
            <pc:sldMk cId="3622247686" sldId="294"/>
            <ac:spMk id="3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5:39:31.726" v="444" actId="1036"/>
          <ac:graphicFrameMkLst>
            <pc:docMk/>
            <pc:sldMk cId="3622247686" sldId="294"/>
            <ac:graphicFrameMk id="5" creationId="{392AFA7C-2382-432A-B2FC-32865F7B0C77}"/>
          </ac:graphicFrameMkLst>
        </pc:graphicFrameChg>
        <pc:picChg chg="del">
          <ac:chgData name="Md. Mainuddin" userId="531e089c6c99dc92" providerId="LiveId" clId="{5CC729BC-E9B7-40A1-BEA2-571D508D4807}" dt="2019-10-13T02:59:19.824" v="332" actId="478"/>
          <ac:picMkLst>
            <pc:docMk/>
            <pc:sldMk cId="3622247686" sldId="294"/>
            <ac:picMk id="4" creationId="{BA52BEC6-5946-4FF2-918C-5B628A053264}"/>
          </ac:picMkLst>
        </pc:picChg>
        <pc:picChg chg="add mod">
          <ac:chgData name="Md. Mainuddin" userId="531e089c6c99dc92" providerId="LiveId" clId="{5CC729BC-E9B7-40A1-BEA2-571D508D4807}" dt="2019-10-14T15:39:31.726" v="444" actId="1036"/>
          <ac:picMkLst>
            <pc:docMk/>
            <pc:sldMk cId="3622247686" sldId="294"/>
            <ac:picMk id="6" creationId="{9CD9FB2C-41D0-4A4C-9E68-1BFF6C450CCC}"/>
          </ac:picMkLst>
        </pc:picChg>
      </pc:sldChg>
      <pc:sldChg chg="addSp delSp modSp add">
        <pc:chgData name="Md. Mainuddin" userId="531e089c6c99dc92" providerId="LiveId" clId="{5CC729BC-E9B7-40A1-BEA2-571D508D4807}" dt="2019-10-14T18:06:19.499" v="3574" actId="20577"/>
        <pc:sldMkLst>
          <pc:docMk/>
          <pc:sldMk cId="3329549208" sldId="295"/>
        </pc:sldMkLst>
        <pc:spChg chg="add del mod">
          <ac:chgData name="Md. Mainuddin" userId="531e089c6c99dc92" providerId="LiveId" clId="{5CC729BC-E9B7-40A1-BEA2-571D508D4807}" dt="2019-10-14T16:01:22.385" v="1072" actId="767"/>
          <ac:spMkLst>
            <pc:docMk/>
            <pc:sldMk cId="3329549208" sldId="295"/>
            <ac:spMk id="2" creationId="{298B7319-647B-482C-89E5-A62724398F1F}"/>
          </ac:spMkLst>
        </pc:spChg>
        <pc:spChg chg="add del">
          <ac:chgData name="Md. Mainuddin" userId="531e089c6c99dc92" providerId="LiveId" clId="{5CC729BC-E9B7-40A1-BEA2-571D508D4807}" dt="2019-10-14T16:01:21.727" v="1071"/>
          <ac:spMkLst>
            <pc:docMk/>
            <pc:sldMk cId="3329549208" sldId="295"/>
            <ac:spMk id="3" creationId="{A9F747D0-8A12-4351-8D69-0E0DA2DB3EBC}"/>
          </ac:spMkLst>
        </pc:spChg>
        <pc:spChg chg="add mod">
          <ac:chgData name="Md. Mainuddin" userId="531e089c6c99dc92" providerId="LiveId" clId="{5CC729BC-E9B7-40A1-BEA2-571D508D4807}" dt="2019-10-14T16:02:47.061" v="1087" actId="20577"/>
          <ac:spMkLst>
            <pc:docMk/>
            <pc:sldMk cId="3329549208" sldId="295"/>
            <ac:spMk id="4" creationId="{9D0EACF7-56A3-42DA-856C-93E4040C0096}"/>
          </ac:spMkLst>
        </pc:spChg>
        <pc:spChg chg="mod">
          <ac:chgData name="Md. Mainuddin" userId="531e089c6c99dc92" providerId="LiveId" clId="{5CC729BC-E9B7-40A1-BEA2-571D508D4807}" dt="2019-10-14T15:54:48.986" v="1049" actId="1076"/>
          <ac:spMkLst>
            <pc:docMk/>
            <pc:sldMk cId="3329549208" sldId="295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6:19.499" v="3574" actId="20577"/>
          <ac:spMkLst>
            <pc:docMk/>
            <pc:sldMk cId="3329549208" sldId="295"/>
            <ac:spMk id="70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6:23:06.283" v="1858" actId="20577"/>
        <pc:sldMkLst>
          <pc:docMk/>
          <pc:sldMk cId="3540822604" sldId="296"/>
        </pc:sldMkLst>
        <pc:spChg chg="mod">
          <ac:chgData name="Md. Mainuddin" userId="531e089c6c99dc92" providerId="LiveId" clId="{5CC729BC-E9B7-40A1-BEA2-571D508D4807}" dt="2019-10-14T15:55:13.550" v="1057" actId="20577"/>
          <ac:spMkLst>
            <pc:docMk/>
            <pc:sldMk cId="3540822604" sldId="296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23:06.283" v="1858" actId="20577"/>
          <ac:spMkLst>
            <pc:docMk/>
            <pc:sldMk cId="3540822604" sldId="296"/>
            <ac:spMk id="70" creationId="{00000000-0000-0000-0000-000000000000}"/>
          </ac:spMkLst>
        </pc:spChg>
        <pc:picChg chg="add mod">
          <ac:chgData name="Md. Mainuddin" userId="531e089c6c99dc92" providerId="LiveId" clId="{5CC729BC-E9B7-40A1-BEA2-571D508D4807}" dt="2019-10-14T16:16:14.241" v="1183" actId="1076"/>
          <ac:picMkLst>
            <pc:docMk/>
            <pc:sldMk cId="3540822604" sldId="296"/>
            <ac:picMk id="2" creationId="{F15CD5EF-9CF0-4B75-A9ED-1F5A7B8C368A}"/>
          </ac:picMkLst>
        </pc:picChg>
      </pc:sldChg>
      <pc:sldChg chg="delSp modSp add">
        <pc:chgData name="Md. Mainuddin" userId="531e089c6c99dc92" providerId="LiveId" clId="{5CC729BC-E9B7-40A1-BEA2-571D508D4807}" dt="2019-10-14T16:57:40.525" v="2128" actId="20577"/>
        <pc:sldMkLst>
          <pc:docMk/>
          <pc:sldMk cId="352967144" sldId="297"/>
        </pc:sldMkLst>
        <pc:spChg chg="mod">
          <ac:chgData name="Md. Mainuddin" userId="531e089c6c99dc92" providerId="LiveId" clId="{5CC729BC-E9B7-40A1-BEA2-571D508D4807}" dt="2019-10-14T16:25:14.805" v="1899" actId="20577"/>
          <ac:spMkLst>
            <pc:docMk/>
            <pc:sldMk cId="352967144" sldId="297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7:40.525" v="2128" actId="20577"/>
          <ac:spMkLst>
            <pc:docMk/>
            <pc:sldMk cId="352967144" sldId="297"/>
            <ac:spMk id="70" creationId="{00000000-0000-0000-0000-000000000000}"/>
          </ac:spMkLst>
        </pc:spChg>
        <pc:picChg chg="del">
          <ac:chgData name="Md. Mainuddin" userId="531e089c6c99dc92" providerId="LiveId" clId="{5CC729BC-E9B7-40A1-BEA2-571D508D4807}" dt="2019-10-14T16:25:18.369" v="1900" actId="478"/>
          <ac:picMkLst>
            <pc:docMk/>
            <pc:sldMk cId="352967144" sldId="297"/>
            <ac:picMk id="2" creationId="{F15CD5EF-9CF0-4B75-A9ED-1F5A7B8C368A}"/>
          </ac:picMkLst>
        </pc:picChg>
      </pc:sldChg>
      <pc:sldChg chg="modSp add">
        <pc:chgData name="Md. Mainuddin" userId="531e089c6c99dc92" providerId="LiveId" clId="{5CC729BC-E9B7-40A1-BEA2-571D508D4807}" dt="2019-10-14T16:59:05.048" v="2156" actId="255"/>
        <pc:sldMkLst>
          <pc:docMk/>
          <pc:sldMk cId="1375381713" sldId="298"/>
        </pc:sldMkLst>
        <pc:spChg chg="mod">
          <ac:chgData name="Md. Mainuddin" userId="531e089c6c99dc92" providerId="LiveId" clId="{5CC729BC-E9B7-40A1-BEA2-571D508D4807}" dt="2019-10-14T16:57:53.072" v="2143" actId="20577"/>
          <ac:spMkLst>
            <pc:docMk/>
            <pc:sldMk cId="1375381713" sldId="298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6:59:05.048" v="2156" actId="255"/>
          <ac:spMkLst>
            <pc:docMk/>
            <pc:sldMk cId="1375381713" sldId="298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0:40.380" v="2177" actId="20577"/>
        <pc:sldMkLst>
          <pc:docMk/>
          <pc:sldMk cId="4098045754" sldId="299"/>
        </pc:sldMkLst>
        <pc:spChg chg="mod">
          <ac:chgData name="Md. Mainuddin" userId="531e089c6c99dc92" providerId="LiveId" clId="{5CC729BC-E9B7-40A1-BEA2-571D508D4807}" dt="2019-10-14T16:59:33.377" v="2162" actId="20577"/>
          <ac:spMkLst>
            <pc:docMk/>
            <pc:sldMk cId="4098045754" sldId="299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0:40.380" v="2177" actId="20577"/>
          <ac:spMkLst>
            <pc:docMk/>
            <pc:sldMk cId="4098045754" sldId="299"/>
            <ac:spMk id="70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01:48.391" v="2201" actId="20577"/>
        <pc:sldMkLst>
          <pc:docMk/>
          <pc:sldMk cId="3328109033" sldId="300"/>
        </pc:sldMkLst>
        <pc:spChg chg="mod">
          <ac:chgData name="Md. Mainuddin" userId="531e089c6c99dc92" providerId="LiveId" clId="{5CC729BC-E9B7-40A1-BEA2-571D508D4807}" dt="2019-10-14T17:01:17.125" v="2192" actId="20577"/>
          <ac:spMkLst>
            <pc:docMk/>
            <pc:sldMk cId="3328109033" sldId="300"/>
            <ac:spMk id="69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1:48.391" v="2201" actId="20577"/>
          <ac:spMkLst>
            <pc:docMk/>
            <pc:sldMk cId="3328109033" sldId="300"/>
            <ac:spMk id="70" creationId="{00000000-0000-0000-0000-000000000000}"/>
          </ac:spMkLst>
        </pc:spChg>
      </pc:sldChg>
      <pc:sldChg chg="addSp delSp modSp add">
        <pc:chgData name="Md. Mainuddin" userId="531e089c6c99dc92" providerId="LiveId" clId="{5CC729BC-E9B7-40A1-BEA2-571D508D4807}" dt="2019-10-14T17:04:54.890" v="2256" actId="1076"/>
        <pc:sldMkLst>
          <pc:docMk/>
          <pc:sldMk cId="2764107060" sldId="301"/>
        </pc:sldMkLst>
        <pc:spChg chg="add mod">
          <ac:chgData name="Md. Mainuddin" userId="531e089c6c99dc92" providerId="LiveId" clId="{5CC729BC-E9B7-40A1-BEA2-571D508D4807}" dt="2019-10-14T17:04:54.890" v="2256" actId="1076"/>
          <ac:spMkLst>
            <pc:docMk/>
            <pc:sldMk cId="2764107060" sldId="301"/>
            <ac:spMk id="3" creationId="{57F35DBB-8C61-4B70-96A5-A8A07FFEBB50}"/>
          </ac:spMkLst>
        </pc:spChg>
        <pc:spChg chg="mod">
          <ac:chgData name="Md. Mainuddin" userId="531e089c6c99dc92" providerId="LiveId" clId="{5CC729BC-E9B7-40A1-BEA2-571D508D4807}" dt="2019-10-14T17:04:49.298" v="2255" actId="20577"/>
          <ac:spMkLst>
            <pc:docMk/>
            <pc:sldMk cId="2764107060" sldId="301"/>
            <ac:spMk id="69" creationId="{00000000-0000-0000-0000-000000000000}"/>
          </ac:spMkLst>
        </pc:spChg>
        <pc:spChg chg="del mod">
          <ac:chgData name="Md. Mainuddin" userId="531e089c6c99dc92" providerId="LiveId" clId="{5CC729BC-E9B7-40A1-BEA2-571D508D4807}" dt="2019-10-14T17:02:12.920" v="2204"/>
          <ac:spMkLst>
            <pc:docMk/>
            <pc:sldMk cId="2764107060" sldId="301"/>
            <ac:spMk id="70" creationId="{00000000-0000-0000-0000-000000000000}"/>
          </ac:spMkLst>
        </pc:spChg>
        <pc:graphicFrameChg chg="add mod modGraphic">
          <ac:chgData name="Md. Mainuddin" userId="531e089c6c99dc92" providerId="LiveId" clId="{5CC729BC-E9B7-40A1-BEA2-571D508D4807}" dt="2019-10-14T17:03:43.877" v="2228" actId="14100"/>
          <ac:graphicFrameMkLst>
            <pc:docMk/>
            <pc:sldMk cId="2764107060" sldId="301"/>
            <ac:graphicFrameMk id="2" creationId="{40776472-166B-4864-A43D-6C64E411DA2B}"/>
          </ac:graphicFrameMkLst>
        </pc:graphicFrameChg>
      </pc:sldChg>
      <pc:sldChg chg="modSp add">
        <pc:chgData name="Md. Mainuddin" userId="531e089c6c99dc92" providerId="LiveId" clId="{5CC729BC-E9B7-40A1-BEA2-571D508D4807}" dt="2019-10-14T17:08:40.577" v="2339" actId="6549"/>
        <pc:sldMkLst>
          <pc:docMk/>
          <pc:sldMk cId="3904587646" sldId="302"/>
        </pc:sldMkLst>
        <pc:spChg chg="mod">
          <ac:chgData name="Md. Mainuddin" userId="531e089c6c99dc92" providerId="LiveId" clId="{5CC729BC-E9B7-40A1-BEA2-571D508D4807}" dt="2019-10-14T17:08:04.780" v="2325" actId="20577"/>
          <ac:spMkLst>
            <pc:docMk/>
            <pc:sldMk cId="3904587646" sldId="30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08:40.577" v="2339" actId="6549"/>
          <ac:spMkLst>
            <pc:docMk/>
            <pc:sldMk cId="3904587646" sldId="30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22:05:20.330" v="3578" actId="1037"/>
        <pc:sldMkLst>
          <pc:docMk/>
          <pc:sldMk cId="1695180841" sldId="303"/>
        </pc:sldMkLst>
        <pc:spChg chg="mod">
          <ac:chgData name="Md. Mainuddin" userId="531e089c6c99dc92" providerId="LiveId" clId="{5CC729BC-E9B7-40A1-BEA2-571D508D4807}" dt="2019-10-14T17:09:19.336" v="2372" actId="20577"/>
          <ac:spMkLst>
            <pc:docMk/>
            <pc:sldMk cId="1695180841" sldId="30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22:05:20.330" v="3578" actId="1037"/>
          <ac:spMkLst>
            <pc:docMk/>
            <pc:sldMk cId="1695180841" sldId="30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2:59.339" v="2405" actId="20577"/>
        <pc:sldMkLst>
          <pc:docMk/>
          <pc:sldMk cId="3773335020" sldId="304"/>
        </pc:sldMkLst>
        <pc:spChg chg="mod">
          <ac:chgData name="Md. Mainuddin" userId="531e089c6c99dc92" providerId="LiveId" clId="{5CC729BC-E9B7-40A1-BEA2-571D508D4807}" dt="2019-10-14T17:12:59.339" v="2405" actId="20577"/>
          <ac:spMkLst>
            <pc:docMk/>
            <pc:sldMk cId="3773335020" sldId="304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4:19.471" v="2425" actId="20577"/>
        <pc:sldMkLst>
          <pc:docMk/>
          <pc:sldMk cId="3277512785" sldId="305"/>
        </pc:sldMkLst>
        <pc:spChg chg="mod">
          <ac:chgData name="Md. Mainuddin" userId="531e089c6c99dc92" providerId="LiveId" clId="{5CC729BC-E9B7-40A1-BEA2-571D508D4807}" dt="2019-10-14T17:14:19.471" v="2425" actId="20577"/>
          <ac:spMkLst>
            <pc:docMk/>
            <pc:sldMk cId="3277512785" sldId="30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4:00.820" v="2418" actId="2711"/>
          <ac:spMkLst>
            <pc:docMk/>
            <pc:sldMk cId="3277512785" sldId="30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16:06.461" v="2440" actId="113"/>
        <pc:sldMkLst>
          <pc:docMk/>
          <pc:sldMk cId="2342583229" sldId="306"/>
        </pc:sldMkLst>
        <pc:spChg chg="mod">
          <ac:chgData name="Md. Mainuddin" userId="531e089c6c99dc92" providerId="LiveId" clId="{5CC729BC-E9B7-40A1-BEA2-571D508D4807}" dt="2019-10-14T17:15:54.872" v="2439" actId="20577"/>
          <ac:spMkLst>
            <pc:docMk/>
            <pc:sldMk cId="2342583229" sldId="306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16:06.461" v="2440" actId="113"/>
          <ac:spMkLst>
            <pc:docMk/>
            <pc:sldMk cId="2342583229" sldId="30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4:12.730" v="2455"/>
        <pc:sldMkLst>
          <pc:docMk/>
          <pc:sldMk cId="3668252976" sldId="307"/>
        </pc:sldMkLst>
        <pc:spChg chg="mod">
          <ac:chgData name="Md. Mainuddin" userId="531e089c6c99dc92" providerId="LiveId" clId="{5CC729BC-E9B7-40A1-BEA2-571D508D4807}" dt="2019-10-14T17:24:12.730" v="2455"/>
          <ac:spMkLst>
            <pc:docMk/>
            <pc:sldMk cId="3668252976" sldId="30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25:36.777" v="2464" actId="20577"/>
        <pc:sldMkLst>
          <pc:docMk/>
          <pc:sldMk cId="2168512383" sldId="308"/>
        </pc:sldMkLst>
        <pc:spChg chg="mod">
          <ac:chgData name="Md. Mainuddin" userId="531e089c6c99dc92" providerId="LiveId" clId="{5CC729BC-E9B7-40A1-BEA2-571D508D4807}" dt="2019-10-14T17:25:36.777" v="2464" actId="20577"/>
          <ac:spMkLst>
            <pc:docMk/>
            <pc:sldMk cId="2168512383" sldId="308"/>
            <ac:spMk id="76" creationId="{00000000-0000-0000-0000-000000000000}"/>
          </ac:spMkLst>
        </pc:spChg>
      </pc:sldChg>
      <pc:sldChg chg="addSp modSp add">
        <pc:chgData name="Md. Mainuddin" userId="531e089c6c99dc92" providerId="LiveId" clId="{5CC729BC-E9B7-40A1-BEA2-571D508D4807}" dt="2019-10-14T17:31:01.992" v="2513" actId="1076"/>
        <pc:sldMkLst>
          <pc:docMk/>
          <pc:sldMk cId="1613846600" sldId="309"/>
        </pc:sldMkLst>
        <pc:spChg chg="add mod">
          <ac:chgData name="Md. Mainuddin" userId="531e089c6c99dc92" providerId="LiveId" clId="{5CC729BC-E9B7-40A1-BEA2-571D508D4807}" dt="2019-10-14T17:30:45.541" v="2504" actId="1076"/>
          <ac:spMkLst>
            <pc:docMk/>
            <pc:sldMk cId="1613846600" sldId="309"/>
            <ac:spMk id="2" creationId="{290DE580-9774-4918-9C28-50D4E805FDD7}"/>
          </ac:spMkLst>
        </pc:spChg>
        <pc:spChg chg="add mod">
          <ac:chgData name="Md. Mainuddin" userId="531e089c6c99dc92" providerId="LiveId" clId="{5CC729BC-E9B7-40A1-BEA2-571D508D4807}" dt="2019-10-14T17:31:01.992" v="2513" actId="1076"/>
          <ac:spMkLst>
            <pc:docMk/>
            <pc:sldMk cId="1613846600" sldId="309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27:05.082" v="2468" actId="20577"/>
          <ac:spMkLst>
            <pc:docMk/>
            <pc:sldMk cId="1613846600" sldId="309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0:11.251" v="2500" actId="20577"/>
          <ac:spMkLst>
            <pc:docMk/>
            <pc:sldMk cId="1613846600" sldId="309"/>
            <ac:spMk id="76" creationId="{00000000-0000-0000-0000-000000000000}"/>
          </ac:spMkLst>
        </pc:spChg>
      </pc:sldChg>
      <pc:sldChg chg="delSp modSp add">
        <pc:chgData name="Md. Mainuddin" userId="531e089c6c99dc92" providerId="LiveId" clId="{5CC729BC-E9B7-40A1-BEA2-571D508D4807}" dt="2019-10-14T17:33:47.428" v="2541" actId="403"/>
        <pc:sldMkLst>
          <pc:docMk/>
          <pc:sldMk cId="244025158" sldId="310"/>
        </pc:sldMkLst>
        <pc:spChg chg="del">
          <ac:chgData name="Md. Mainuddin" userId="531e089c6c99dc92" providerId="LiveId" clId="{5CC729BC-E9B7-40A1-BEA2-571D508D4807}" dt="2019-10-14T17:31:46.637" v="2518" actId="478"/>
          <ac:spMkLst>
            <pc:docMk/>
            <pc:sldMk cId="244025158" sldId="310"/>
            <ac:spMk id="2" creationId="{290DE580-9774-4918-9C28-50D4E805FDD7}"/>
          </ac:spMkLst>
        </pc:spChg>
        <pc:spChg chg="del">
          <ac:chgData name="Md. Mainuddin" userId="531e089c6c99dc92" providerId="LiveId" clId="{5CC729BC-E9B7-40A1-BEA2-571D508D4807}" dt="2019-10-14T17:31:49.508" v="2519" actId="478"/>
          <ac:spMkLst>
            <pc:docMk/>
            <pc:sldMk cId="244025158" sldId="310"/>
            <ac:spMk id="3" creationId="{BE43AED9-2C98-4879-9194-A1FC76545EC3}"/>
          </ac:spMkLst>
        </pc:spChg>
        <pc:spChg chg="mod">
          <ac:chgData name="Md. Mainuddin" userId="531e089c6c99dc92" providerId="LiveId" clId="{5CC729BC-E9B7-40A1-BEA2-571D508D4807}" dt="2019-10-14T17:31:31.274" v="2517" actId="20577"/>
          <ac:spMkLst>
            <pc:docMk/>
            <pc:sldMk cId="244025158" sldId="310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3:47.428" v="2541" actId="403"/>
          <ac:spMkLst>
            <pc:docMk/>
            <pc:sldMk cId="244025158" sldId="31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4:20.218" v="2552" actId="20577"/>
        <pc:sldMkLst>
          <pc:docMk/>
          <pc:sldMk cId="3271548867" sldId="311"/>
        </pc:sldMkLst>
        <pc:spChg chg="mod">
          <ac:chgData name="Md. Mainuddin" userId="531e089c6c99dc92" providerId="LiveId" clId="{5CC729BC-E9B7-40A1-BEA2-571D508D4807}" dt="2019-10-14T17:34:20.218" v="2552" actId="20577"/>
          <ac:spMkLst>
            <pc:docMk/>
            <pc:sldMk cId="3271548867" sldId="31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35:29.681" v="2569" actId="6549"/>
        <pc:sldMkLst>
          <pc:docMk/>
          <pc:sldMk cId="3162126133" sldId="312"/>
        </pc:sldMkLst>
        <pc:spChg chg="mod">
          <ac:chgData name="Md. Mainuddin" userId="531e089c6c99dc92" providerId="LiveId" clId="{5CC729BC-E9B7-40A1-BEA2-571D508D4807}" dt="2019-10-14T17:35:29.681" v="2569" actId="6549"/>
          <ac:spMkLst>
            <pc:docMk/>
            <pc:sldMk cId="3162126133" sldId="312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35:14.775" v="2566" actId="6549"/>
          <ac:spMkLst>
            <pc:docMk/>
            <pc:sldMk cId="3162126133" sldId="31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39.819" v="2592" actId="255"/>
        <pc:sldMkLst>
          <pc:docMk/>
          <pc:sldMk cId="2958083962" sldId="313"/>
        </pc:sldMkLst>
        <pc:spChg chg="mod">
          <ac:chgData name="Md. Mainuddin" userId="531e089c6c99dc92" providerId="LiveId" clId="{5CC729BC-E9B7-40A1-BEA2-571D508D4807}" dt="2019-10-14T17:41:11.988" v="2580" actId="20577"/>
          <ac:spMkLst>
            <pc:docMk/>
            <pc:sldMk cId="2958083962" sldId="31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3:39.819" v="2592" actId="255"/>
          <ac:spMkLst>
            <pc:docMk/>
            <pc:sldMk cId="2958083962" sldId="313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3:49.649" v="2593" actId="255"/>
        <pc:sldMkLst>
          <pc:docMk/>
          <pc:sldMk cId="1902599772" sldId="314"/>
        </pc:sldMkLst>
        <pc:spChg chg="mod">
          <ac:chgData name="Md. Mainuddin" userId="531e089c6c99dc92" providerId="LiveId" clId="{5CC729BC-E9B7-40A1-BEA2-571D508D4807}" dt="2019-10-14T17:43:49.649" v="2593" actId="255"/>
          <ac:spMkLst>
            <pc:docMk/>
            <pc:sldMk cId="1902599772" sldId="314"/>
            <ac:spMk id="76" creationId="{00000000-0000-0000-0000-000000000000}"/>
          </ac:spMkLst>
        </pc:spChg>
      </pc:sldChg>
      <pc:sldChg chg="modSp add ord">
        <pc:chgData name="Md. Mainuddin" userId="531e089c6c99dc92" providerId="LiveId" clId="{5CC729BC-E9B7-40A1-BEA2-571D508D4807}" dt="2019-10-14T17:46:04.507" v="2613"/>
        <pc:sldMkLst>
          <pc:docMk/>
          <pc:sldMk cId="961036880" sldId="315"/>
        </pc:sldMkLst>
        <pc:spChg chg="mod">
          <ac:chgData name="Md. Mainuddin" userId="531e089c6c99dc92" providerId="LiveId" clId="{5CC729BC-E9B7-40A1-BEA2-571D508D4807}" dt="2019-10-14T17:46:04.507" v="2613"/>
          <ac:spMkLst>
            <pc:docMk/>
            <pc:sldMk cId="961036880" sldId="315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7:45:55.309" v="2612" actId="20577"/>
          <ac:spMkLst>
            <pc:docMk/>
            <pc:sldMk cId="961036880" sldId="315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8:13.020" v="2635" actId="255"/>
        <pc:sldMkLst>
          <pc:docMk/>
          <pc:sldMk cId="2834338112" sldId="316"/>
        </pc:sldMkLst>
        <pc:spChg chg="mod">
          <ac:chgData name="Md. Mainuddin" userId="531e089c6c99dc92" providerId="LiveId" clId="{5CC729BC-E9B7-40A1-BEA2-571D508D4807}" dt="2019-10-14T17:48:13.020" v="2635" actId="255"/>
          <ac:spMkLst>
            <pc:docMk/>
            <pc:sldMk cId="2834338112" sldId="316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7:54.455" v="2633" actId="2711"/>
        <pc:sldMkLst>
          <pc:docMk/>
          <pc:sldMk cId="2823563160" sldId="317"/>
        </pc:sldMkLst>
        <pc:spChg chg="mod">
          <ac:chgData name="Md. Mainuddin" userId="531e089c6c99dc92" providerId="LiveId" clId="{5CC729BC-E9B7-40A1-BEA2-571D508D4807}" dt="2019-10-14T17:47:54.455" v="2633" actId="2711"/>
          <ac:spMkLst>
            <pc:docMk/>
            <pc:sldMk cId="2823563160" sldId="317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14.795" v="2648" actId="20577"/>
        <pc:sldMkLst>
          <pc:docMk/>
          <pc:sldMk cId="2190838423" sldId="318"/>
        </pc:sldMkLst>
        <pc:spChg chg="mod">
          <ac:chgData name="Md. Mainuddin" userId="531e089c6c99dc92" providerId="LiveId" clId="{5CC729BC-E9B7-40A1-BEA2-571D508D4807}" dt="2019-10-14T17:49:14.795" v="2648" actId="20577"/>
          <ac:spMkLst>
            <pc:docMk/>
            <pc:sldMk cId="2190838423" sldId="318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49:56.822" v="2662" actId="6549"/>
        <pc:sldMkLst>
          <pc:docMk/>
          <pc:sldMk cId="217967128" sldId="319"/>
        </pc:sldMkLst>
        <pc:spChg chg="mod">
          <ac:chgData name="Md. Mainuddin" userId="531e089c6c99dc92" providerId="LiveId" clId="{5CC729BC-E9B7-40A1-BEA2-571D508D4807}" dt="2019-10-14T17:49:56.822" v="2662" actId="6549"/>
          <ac:spMkLst>
            <pc:docMk/>
            <pc:sldMk cId="217967128" sldId="319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7:51:12.090" v="2675" actId="255"/>
        <pc:sldMkLst>
          <pc:docMk/>
          <pc:sldMk cId="2814354773" sldId="320"/>
        </pc:sldMkLst>
        <pc:spChg chg="mod">
          <ac:chgData name="Md. Mainuddin" userId="531e089c6c99dc92" providerId="LiveId" clId="{5CC729BC-E9B7-40A1-BEA2-571D508D4807}" dt="2019-10-14T17:51:12.090" v="2675" actId="255"/>
          <ac:spMkLst>
            <pc:docMk/>
            <pc:sldMk cId="2814354773" sldId="320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0:58.804" v="3494" actId="403"/>
        <pc:sldMkLst>
          <pc:docMk/>
          <pc:sldMk cId="694121402" sldId="321"/>
        </pc:sldMkLst>
        <pc:spChg chg="mod">
          <ac:chgData name="Md. Mainuddin" userId="531e089c6c99dc92" providerId="LiveId" clId="{5CC729BC-E9B7-40A1-BEA2-571D508D4807}" dt="2019-10-14T17:55:43.104" v="2771" actId="20577"/>
          <ac:spMkLst>
            <pc:docMk/>
            <pc:sldMk cId="694121402" sldId="321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0:58.804" v="3494" actId="403"/>
          <ac:spMkLst>
            <pc:docMk/>
            <pc:sldMk cId="694121402" sldId="321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2:10.456" v="3499" actId="255"/>
        <pc:sldMkLst>
          <pc:docMk/>
          <pc:sldMk cId="360111763" sldId="322"/>
        </pc:sldMkLst>
        <pc:spChg chg="mod">
          <ac:chgData name="Md. Mainuddin" userId="531e089c6c99dc92" providerId="LiveId" clId="{5CC729BC-E9B7-40A1-BEA2-571D508D4807}" dt="2019-10-14T18:02:10.456" v="3499" actId="255"/>
          <ac:spMkLst>
            <pc:docMk/>
            <pc:sldMk cId="360111763" sldId="322"/>
            <ac:spMk id="76" creationId="{00000000-0000-0000-0000-000000000000}"/>
          </ac:spMkLst>
        </pc:spChg>
      </pc:sldChg>
      <pc:sldChg chg="modSp add">
        <pc:chgData name="Md. Mainuddin" userId="531e089c6c99dc92" providerId="LiveId" clId="{5CC729BC-E9B7-40A1-BEA2-571D508D4807}" dt="2019-10-14T18:04:43.650" v="3560" actId="20577"/>
        <pc:sldMkLst>
          <pc:docMk/>
          <pc:sldMk cId="1448662949" sldId="323"/>
        </pc:sldMkLst>
        <pc:spChg chg="mod">
          <ac:chgData name="Md. Mainuddin" userId="531e089c6c99dc92" providerId="LiveId" clId="{5CC729BC-E9B7-40A1-BEA2-571D508D4807}" dt="2019-10-14T18:04:43.650" v="3560" actId="20577"/>
          <ac:spMkLst>
            <pc:docMk/>
            <pc:sldMk cId="1448662949" sldId="323"/>
            <ac:spMk id="75" creationId="{00000000-0000-0000-0000-000000000000}"/>
          </ac:spMkLst>
        </pc:spChg>
        <pc:spChg chg="mod">
          <ac:chgData name="Md. Mainuddin" userId="531e089c6c99dc92" providerId="LiveId" clId="{5CC729BC-E9B7-40A1-BEA2-571D508D4807}" dt="2019-10-14T18:03:48.965" v="3537" actId="179"/>
          <ac:spMkLst>
            <pc:docMk/>
            <pc:sldMk cId="1448662949" sldId="323"/>
            <ac:spMk id="76" creationId="{00000000-0000-0000-0000-000000000000}"/>
          </ac:spMkLst>
        </pc:spChg>
      </pc:sldChg>
    </pc:docChg>
  </pc:docChgLst>
  <pc:docChgLst>
    <pc:chgData name="Md. Mainuddin" userId="531e089c6c99dc92" providerId="LiveId" clId="{3C4EAF3A-15AA-4D23-85A9-504649EEDE30}"/>
    <pc:docChg chg="custSel modSld modMainMaster">
      <pc:chgData name="Md. Mainuddin" userId="531e089c6c99dc92" providerId="LiveId" clId="{3C4EAF3A-15AA-4D23-85A9-504649EEDE30}" dt="2019-10-08T16:46:27.537" v="48" actId="6549"/>
      <pc:docMkLst>
        <pc:docMk/>
      </pc:docMkLst>
      <pc:sldChg chg="modSp">
        <pc:chgData name="Md. Mainuddin" userId="531e089c6c99dc92" providerId="LiveId" clId="{3C4EAF3A-15AA-4D23-85A9-504649EEDE30}" dt="2019-10-07T20:29:38.469" v="6"/>
        <pc:sldMkLst>
          <pc:docMk/>
          <pc:sldMk cId="2302340412" sldId="26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302340412" sldId="269"/>
            <ac:spMk id="6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2302340412" sldId="269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2:42.533" v="9" actId="1076"/>
        <pc:sldMkLst>
          <pc:docMk/>
          <pc:sldMk cId="2918263219" sldId="271"/>
        </pc:sldMkLst>
        <pc:spChg chg="mod">
          <ac:chgData name="Md. Mainuddin" userId="531e089c6c99dc92" providerId="LiveId" clId="{3C4EAF3A-15AA-4D23-85A9-504649EEDE30}" dt="2019-10-08T16:42:30.726" v="8" actId="1076"/>
          <ac:spMkLst>
            <pc:docMk/>
            <pc:sldMk cId="2918263219" sldId="27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42.533" v="9" actId="1076"/>
          <ac:spMkLst>
            <pc:docMk/>
            <pc:sldMk cId="2918263219" sldId="271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01.730" v="12" actId="1076"/>
        <pc:sldMkLst>
          <pc:docMk/>
          <pc:sldMk cId="1410524596" sldId="27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410524596" sldId="272"/>
            <ac:spMk id="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2:55.737" v="11" actId="1076"/>
          <ac:spMkLst>
            <pc:docMk/>
            <pc:sldMk cId="1410524596" sldId="272"/>
            <ac:spMk id="63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01.730" v="12" actId="1076"/>
          <ac:spMkLst>
            <pc:docMk/>
            <pc:sldMk cId="1410524596" sldId="272"/>
            <ac:spMk id="64" creationId="{00000000-0000-0000-0000-000000000000}"/>
          </ac:spMkLst>
        </pc:spChg>
        <pc:picChg chg="mod">
          <ac:chgData name="Md. Mainuddin" userId="531e089c6c99dc92" providerId="LiveId" clId="{3C4EAF3A-15AA-4D23-85A9-504649EEDE30}" dt="2019-10-07T20:29:38.469" v="6"/>
          <ac:picMkLst>
            <pc:docMk/>
            <pc:sldMk cId="1410524596" sldId="272"/>
            <ac:picMk id="4" creationId="{00000000-0000-0000-0000-000000000000}"/>
          </ac:picMkLst>
        </pc:picChg>
      </pc:sldChg>
      <pc:sldChg chg="modSp">
        <pc:chgData name="Md. Mainuddin" userId="531e089c6c99dc92" providerId="LiveId" clId="{3C4EAF3A-15AA-4D23-85A9-504649EEDE30}" dt="2019-10-08T16:43:16.956" v="15" actId="1076"/>
        <pc:sldMkLst>
          <pc:docMk/>
          <pc:sldMk cId="704185641" sldId="273"/>
        </pc:sldMkLst>
        <pc:spChg chg="mod">
          <ac:chgData name="Md. Mainuddin" userId="531e089c6c99dc92" providerId="LiveId" clId="{3C4EAF3A-15AA-4D23-85A9-504649EEDE30}" dt="2019-10-08T16:43:12.225" v="14" actId="14100"/>
          <ac:spMkLst>
            <pc:docMk/>
            <pc:sldMk cId="704185641" sldId="273"/>
            <ac:spMk id="6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16.956" v="15" actId="1076"/>
          <ac:spMkLst>
            <pc:docMk/>
            <pc:sldMk cId="704185641" sldId="273"/>
            <ac:spMk id="7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079307232" sldId="27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2079307232" sldId="274"/>
            <ac:spMk id="7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708452739" sldId="275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708452739" sldId="275"/>
            <ac:spMk id="8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474440" sldId="277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474440" sldId="277"/>
            <ac:spMk id="9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405251167" sldId="27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1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405251167" sldId="278"/>
            <ac:spMk id="11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9108425" sldId="279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9108425" sldId="279"/>
            <ac:spMk id="118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602559797" sldId="280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602559797" sldId="280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39.211" v="16" actId="1076"/>
        <pc:sldMkLst>
          <pc:docMk/>
          <pc:sldMk cId="920827867" sldId="28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920827867" sldId="281"/>
            <ac:spMk id="129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39.211" v="16" actId="1076"/>
          <ac:spMkLst>
            <pc:docMk/>
            <pc:sldMk cId="920827867" sldId="281"/>
            <ac:spMk id="130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3:53.334" v="17" actId="1076"/>
        <pc:sldMkLst>
          <pc:docMk/>
          <pc:sldMk cId="1094483873" sldId="28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094483873" sldId="282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3:53.334" v="17" actId="1076"/>
          <ac:spMkLst>
            <pc:docMk/>
            <pc:sldMk cId="1094483873" sldId="282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4126843049" sldId="28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4126843049" sldId="283"/>
            <ac:spMk id="124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02.650" v="19" actId="14100"/>
        <pc:sldMkLst>
          <pc:docMk/>
          <pc:sldMk cId="1848705748" sldId="284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48705748" sldId="284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02.650" v="19" actId="14100"/>
          <ac:spMkLst>
            <pc:docMk/>
            <pc:sldMk cId="1848705748" sldId="284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4:22.454" v="22" actId="14100"/>
        <pc:sldMkLst>
          <pc:docMk/>
          <pc:sldMk cId="1543255115" sldId="285"/>
        </pc:sldMkLst>
        <pc:spChg chg="mod">
          <ac:chgData name="Md. Mainuddin" userId="531e089c6c99dc92" providerId="LiveId" clId="{3C4EAF3A-15AA-4D23-85A9-504649EEDE30}" dt="2019-10-08T16:44:14.228" v="20" actId="14100"/>
          <ac:spMkLst>
            <pc:docMk/>
            <pc:sldMk cId="1543255115" sldId="285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4:22.454" v="22" actId="14100"/>
          <ac:spMkLst>
            <pc:docMk/>
            <pc:sldMk cId="1543255115" sldId="285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2524797852" sldId="286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2524797852" sldId="286"/>
            <ac:spMk id="2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687556178" sldId="288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5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3687556178" sldId="288"/>
            <ac:spMk id="136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00.682" v="34" actId="14100"/>
        <pc:sldMkLst>
          <pc:docMk/>
          <pc:sldMk cId="4184380976" sldId="289"/>
        </pc:sldMkLst>
        <pc:spChg chg="mod">
          <ac:chgData name="Md. Mainuddin" userId="531e089c6c99dc92" providerId="LiveId" clId="{3C4EAF3A-15AA-4D23-85A9-504649EEDE30}" dt="2019-10-08T16:45:47.615" v="31" actId="14100"/>
          <ac:spMkLst>
            <pc:docMk/>
            <pc:sldMk cId="4184380976" sldId="289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00.682" v="34" actId="14100"/>
          <ac:spMkLst>
            <pc:docMk/>
            <pc:sldMk cId="4184380976" sldId="289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8T16:46:27.537" v="48" actId="6549"/>
        <pc:sldMkLst>
          <pc:docMk/>
          <pc:sldMk cId="3463186358" sldId="290"/>
        </pc:sldMkLst>
        <pc:spChg chg="mod">
          <ac:chgData name="Md. Mainuddin" userId="531e089c6c99dc92" providerId="LiveId" clId="{3C4EAF3A-15AA-4D23-85A9-504649EEDE30}" dt="2019-10-08T16:46:11.844" v="36" actId="403"/>
          <ac:spMkLst>
            <pc:docMk/>
            <pc:sldMk cId="3463186358" sldId="290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8T16:46:27.537" v="48" actId="6549"/>
          <ac:spMkLst>
            <pc:docMk/>
            <pc:sldMk cId="3463186358" sldId="290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881048004" sldId="291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2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3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k cId="1881048004" sldId="291"/>
            <ac:spMk id="5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3814545315" sldId="292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3814545315" sldId="292"/>
            <ac:spMk id="3" creationId="{00000000-0000-0000-0000-000000000000}"/>
          </ac:spMkLst>
        </pc:spChg>
      </pc:sldChg>
      <pc:sldChg chg="modSp">
        <pc:chgData name="Md. Mainuddin" userId="531e089c6c99dc92" providerId="LiveId" clId="{3C4EAF3A-15AA-4D23-85A9-504649EEDE30}" dt="2019-10-07T20:29:38.469" v="6"/>
        <pc:sldMkLst>
          <pc:docMk/>
          <pc:sldMk cId="1964668425" sldId="293"/>
        </pc:sldMkLst>
        <pc:spChg chg="mod">
          <ac:chgData name="Md. Mainuddin" userId="531e089c6c99dc92" providerId="LiveId" clId="{3C4EAF3A-15AA-4D23-85A9-504649EEDE30}" dt="2019-10-07T20:29:38.469" v="6"/>
          <ac:spMkLst>
            <pc:docMk/>
            <pc:sldMk cId="1964668425" sldId="293"/>
            <ac:spMk id="3" creationId="{00000000-0000-0000-0000-000000000000}"/>
          </ac:spMkLst>
        </pc:spChg>
      </pc:sld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2826293626" sldId="2147483660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2826293626" sldId="2147483660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2826293626" sldId="2147483660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997347536" sldId="214748366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997347536" sldId="2147483662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734156848" sldId="2147483663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734156848" sldId="2147483663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02259411" sldId="214748366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02259411" sldId="2147483664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563645231" sldId="214748366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563645231" sldId="2147483666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3109976381" sldId="214748366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3109976381" sldId="2147483667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2826293626" sldId="2147483660"/>
            <pc:sldLayoutMk cId="1094056664" sldId="214748366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2826293626" sldId="2147483660"/>
              <pc:sldLayoutMk cId="1094056664" sldId="2147483669"/>
              <ac:spMk id="48" creationId="{00000000-0000-0000-0000-000000000000}"/>
            </ac:spMkLst>
          </pc:spChg>
        </pc:sldLayoutChg>
      </pc:sldMasterChg>
      <pc:sldMasterChg chg="modSp modSldLayout">
        <pc:chgData name="Md. Mainuddin" userId="531e089c6c99dc92" providerId="LiveId" clId="{3C4EAF3A-15AA-4D23-85A9-504649EEDE30}" dt="2019-10-07T20:29:38.469" v="6"/>
        <pc:sldMasterMkLst>
          <pc:docMk/>
          <pc:sldMasterMk cId="1497241396" sldId="2147483671"/>
        </pc:sldMasterMkLst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6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7" creationId="{00000000-0000-0000-0000-000000000000}"/>
          </ac:spMkLst>
        </pc:spChg>
        <pc:spChg chg="mod">
          <ac:chgData name="Md. Mainuddin" userId="531e089c6c99dc92" providerId="LiveId" clId="{3C4EAF3A-15AA-4D23-85A9-504649EEDE30}" dt="2019-10-07T20:29:38.469" v="6"/>
          <ac:spMkLst>
            <pc:docMk/>
            <pc:sldMasterMk cId="1497241396" sldId="2147483671"/>
            <ac:spMk id="8" creationId="{00000000-0000-0000-0000-000000000000}"/>
          </ac:spMkLst>
        </pc:spChg>
        <pc:grpChg chg="mod">
          <ac:chgData name="Md. Mainuddin" userId="531e089c6c99dc92" providerId="LiveId" clId="{3C4EAF3A-15AA-4D23-85A9-504649EEDE30}" dt="2019-10-07T20:29:38.469" v="6"/>
          <ac:grpSpMkLst>
            <pc:docMk/>
            <pc:sldMasterMk cId="1497241396" sldId="2147483671"/>
            <ac:grpSpMk id="5" creationId="{00000000-0000-0000-0000-000000000000}"/>
          </ac:grpSpMkLst>
        </pc:grp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2201949917" sldId="214748367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0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1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2201949917" sldId="2147483672"/>
              <ac:spMk id="12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89634843" sldId="2147483674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8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89634843" sldId="2147483674"/>
              <ac:spMk id="19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334243726" sldId="2147483675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334243726" sldId="2147483675"/>
              <ac:spMk id="23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5799449" sldId="2147483676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6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5799449" sldId="2147483676"/>
              <ac:spMk id="27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3490691796" sldId="2147483677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3490691796" sldId="2147483677"/>
              <ac:spMk id="3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003715443" sldId="2147483679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5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003715443" sldId="2147483679"/>
              <ac:spMk id="36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4114573537" sldId="2147483680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39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4114573537" sldId="2147483680"/>
              <ac:spMk id="40" creationId="{00000000-0000-0000-0000-000000000000}"/>
            </ac:spMkLst>
          </pc:spChg>
        </pc:sldLayoutChg>
        <pc:sldLayoutChg chg="modSp">
          <pc:chgData name="Md. Mainuddin" userId="531e089c6c99dc92" providerId="LiveId" clId="{3C4EAF3A-15AA-4D23-85A9-504649EEDE30}" dt="2019-10-07T20:29:38.469" v="6"/>
          <pc:sldLayoutMkLst>
            <pc:docMk/>
            <pc:sldMasterMk cId="1497241396" sldId="2147483671"/>
            <pc:sldLayoutMk cId="1520639301" sldId="2147483682"/>
          </pc:sldLayoutMkLst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7" creationId="{00000000-0000-0000-0000-000000000000}"/>
            </ac:spMkLst>
          </pc:spChg>
          <pc:spChg chg="mod">
            <ac:chgData name="Md. Mainuddin" userId="531e089c6c99dc92" providerId="LiveId" clId="{3C4EAF3A-15AA-4D23-85A9-504649EEDE30}" dt="2019-10-07T20:29:38.469" v="6"/>
            <ac:spMkLst>
              <pc:docMk/>
              <pc:sldMasterMk cId="1497241396" sldId="2147483671"/>
              <pc:sldLayoutMk cId="1520639301" sldId="2147483682"/>
              <ac:spMk id="48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14802-B70C-4E68-B1B8-5E39D27F185A}" type="datetimeFigureOut">
              <a:rPr lang="en-US" smtClean="0"/>
              <a:t>Tue 10 15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79FB-E794-4345-A82D-485B398FF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7350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1485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697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189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6768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854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5430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177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9446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5096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9346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9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4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4753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3499830"/>
      </p:ext>
    </p:extLst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5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350">
                <a:solidFill>
                  <a:srgbClr val="888888"/>
                </a:solidFill>
              </a:rPr>
              <a:t>Fifth level</a:t>
            </a:r>
            <a:endParaRPr sz="135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4843"/>
      </p:ext>
    </p:extLst>
  </p:cSld>
  <p:clrMapOvr>
    <a:masterClrMapping/>
  </p:clrMapOvr>
  <p:transition spd="med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4243726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99449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69179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86581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715443"/>
      </p:ext>
    </p:extLst>
  </p:cSld>
  <p:clrMapOvr>
    <a:masterClrMapping/>
  </p:clrMapOvr>
  <p:transition spd="med"/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573537"/>
      </p:ext>
    </p:extLst>
  </p:cSld>
  <p:clrMapOvr>
    <a:masterClrMapping/>
  </p:clrMapOvr>
  <p:transition spd="med"/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3936458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0639301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568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2" y="365128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pPr lvl="0">
              <a:defRPr sz="1800" b="0"/>
            </a:pPr>
            <a:r>
              <a:rPr lang="en-US" sz="1350" b="1"/>
              <a:t>Click to edit Master text styles</a:t>
            </a:r>
          </a:p>
          <a:p>
            <a:pPr lvl="1">
              <a:defRPr sz="1800" b="0"/>
            </a:pPr>
            <a:r>
              <a:rPr lang="en-US" sz="1350" b="1"/>
              <a:t>Second level</a:t>
            </a:r>
          </a:p>
          <a:p>
            <a:pPr lvl="2">
              <a:defRPr sz="1800" b="0"/>
            </a:pPr>
            <a:r>
              <a:rPr lang="en-US" sz="1350" b="1"/>
              <a:t>Third level</a:t>
            </a:r>
          </a:p>
          <a:p>
            <a:pPr lvl="3">
              <a:defRPr sz="1800" b="0"/>
            </a:pPr>
            <a:r>
              <a:rPr lang="en-US" sz="1350" b="1"/>
              <a:t>Fourth level</a:t>
            </a:r>
          </a:p>
          <a:p>
            <a:pPr lvl="4">
              <a:defRPr sz="1800" b="0"/>
            </a:pPr>
            <a:r>
              <a:rPr lang="en-US" sz="1350" b="1"/>
              <a:t>Fifth level</a:t>
            </a:r>
            <a:endParaRPr sz="135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94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709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8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5" indent="-205740">
              <a:defRPr sz="1800"/>
            </a:lvl4pPr>
            <a:lvl5pPr marL="1234440" indent="-205740"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523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1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pPr lvl="0">
              <a:defRPr sz="1800"/>
            </a:pPr>
            <a:r>
              <a:rPr lang="en-US" sz="1800"/>
              <a:t>Click to edit Master title style</a:t>
            </a:r>
            <a:endParaRPr sz="18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1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pPr lvl="0">
              <a:defRPr sz="1800"/>
            </a:pPr>
            <a:r>
              <a:rPr lang="en-US" sz="900"/>
              <a:t>Click to edit Master text styles</a:t>
            </a:r>
          </a:p>
          <a:p>
            <a:pPr lvl="1">
              <a:defRPr sz="1800"/>
            </a:pPr>
            <a:r>
              <a:rPr lang="en-US" sz="900"/>
              <a:t>Second level</a:t>
            </a:r>
          </a:p>
          <a:p>
            <a:pPr lvl="2">
              <a:defRPr sz="1800"/>
            </a:pPr>
            <a:r>
              <a:rPr lang="en-US" sz="900"/>
              <a:t>Third level</a:t>
            </a:r>
          </a:p>
          <a:p>
            <a:pPr lvl="3">
              <a:defRPr sz="1800"/>
            </a:pPr>
            <a:r>
              <a:rPr lang="en-US" sz="900"/>
              <a:t>Fourth level</a:t>
            </a:r>
          </a:p>
          <a:p>
            <a:pPr lvl="4">
              <a:defRPr sz="1800"/>
            </a:pPr>
            <a:r>
              <a:rPr lang="en-US" sz="900"/>
              <a:t>Fifth level</a:t>
            </a:r>
            <a:endParaRPr sz="9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7638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8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475"/>
              <a:t>Click to edit Master title style</a:t>
            </a:r>
            <a:endParaRPr sz="2475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3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1575"/>
              <a:t>Click to edit Master text styles</a:t>
            </a:r>
          </a:p>
          <a:p>
            <a:pPr lvl="1">
              <a:defRPr sz="1800"/>
            </a:pPr>
            <a:r>
              <a:rPr lang="en-US" sz="1575"/>
              <a:t>Second level</a:t>
            </a:r>
          </a:p>
          <a:p>
            <a:pPr lvl="2">
              <a:defRPr sz="1800"/>
            </a:pPr>
            <a:r>
              <a:rPr lang="en-US" sz="1575"/>
              <a:t>Third level</a:t>
            </a:r>
          </a:p>
          <a:p>
            <a:pPr lvl="3">
              <a:defRPr sz="1800"/>
            </a:pPr>
            <a:r>
              <a:rPr lang="en-US" sz="1575"/>
              <a:t>Fourth level</a:t>
            </a:r>
          </a:p>
          <a:p>
            <a:pPr lvl="4">
              <a:defRPr sz="1800"/>
            </a:pPr>
            <a:r>
              <a:rPr lang="en-US" sz="1575"/>
              <a:t>Fifth level</a:t>
            </a:r>
            <a:endParaRPr sz="1575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5666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5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pPr lvl="0">
              <a:defRPr sz="1800"/>
            </a:pPr>
            <a:r>
              <a:rPr lang="en-US" sz="3375"/>
              <a:t>Click to edit Master title style</a:t>
            </a:r>
            <a:endParaRPr sz="3375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5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pPr lvl="0">
              <a:defRPr sz="1800"/>
            </a:pPr>
            <a:r>
              <a:rPr lang="en-US" sz="1350"/>
              <a:t>Click to edit Master text styles</a:t>
            </a:r>
          </a:p>
          <a:p>
            <a:pPr lvl="1">
              <a:defRPr sz="1800"/>
            </a:pPr>
            <a:r>
              <a:rPr lang="en-US" sz="1350"/>
              <a:t>Second level</a:t>
            </a:r>
          </a:p>
          <a:p>
            <a:pPr lvl="2">
              <a:defRPr sz="1800"/>
            </a:pPr>
            <a:r>
              <a:rPr lang="en-US" sz="1350"/>
              <a:t>Third level</a:t>
            </a:r>
          </a:p>
          <a:p>
            <a:pPr lvl="3">
              <a:defRPr sz="1800"/>
            </a:pPr>
            <a:r>
              <a:rPr lang="en-US" sz="1350"/>
              <a:t>Fourth level</a:t>
            </a:r>
          </a:p>
          <a:p>
            <a:pPr lvl="4">
              <a:defRPr sz="1800"/>
            </a:pPr>
            <a:r>
              <a:rPr lang="en-US" sz="1350"/>
              <a:t>Fifth level</a:t>
            </a:r>
            <a:endParaRPr sz="135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8" y="6440808"/>
            <a:ext cx="2743201" cy="196208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194991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ransition spd="med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2475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1575"/>
              <a:t>Body Level One</a:t>
            </a:r>
          </a:p>
          <a:p>
            <a:pPr lvl="1">
              <a:defRPr sz="1800"/>
            </a:pPr>
            <a:r>
              <a:rPr sz="1575"/>
              <a:t>Body Level Two</a:t>
            </a:r>
          </a:p>
          <a:p>
            <a:pPr lvl="2">
              <a:defRPr sz="1800"/>
            </a:pPr>
            <a:r>
              <a:rPr sz="1575"/>
              <a:t>Body Level Three</a:t>
            </a:r>
          </a:p>
          <a:p>
            <a:pPr lvl="3">
              <a:defRPr sz="1800"/>
            </a:pPr>
            <a:r>
              <a:rPr sz="1575"/>
              <a:t>Body Level Four</a:t>
            </a:r>
          </a:p>
          <a:p>
            <a:pPr lvl="4">
              <a:defRPr sz="1800"/>
            </a:pPr>
            <a:r>
              <a:rPr sz="1575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40809"/>
            <a:ext cx="2743200" cy="196208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675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2475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indent="-128588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1pPr>
      <a:lvl2pPr marL="407194" indent="-150019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2pPr>
      <a:lvl3pPr marL="694372" indent="-180022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3pPr>
      <a:lvl4pPr marL="9715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4pPr>
      <a:lvl5pPr marL="12287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5pPr>
      <a:lvl6pPr marL="148590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307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250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425" indent="-20002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571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143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7715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0287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28587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54305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800225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057400"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PHP Session, Cookie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33800" y="1828800"/>
            <a:ext cx="447325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4041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23863"/>
            <a:ext cx="1013460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Cookies from HTTP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664117-88E2-45A9-AFC2-978280C07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2473325"/>
            <a:ext cx="2686050" cy="32591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56340" rIns="90000" bIns="45000" anchor="ctr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en-US" b="1" dirty="0">
                <a:solidFill>
                  <a:srgbClr val="000000"/>
                </a:solidFill>
              </a:rPr>
              <a:t>GET</a:t>
            </a:r>
            <a:r>
              <a:rPr lang="en-GB" altLang="en-US" dirty="0">
                <a:solidFill>
                  <a:srgbClr val="000000"/>
                </a:solidFill>
              </a:rPr>
              <a:t> /*.html HTTP/1.1</a:t>
            </a:r>
          </a:p>
          <a:p>
            <a:pPr algn="ctr" eaLnBrk="1"/>
            <a:r>
              <a:rPr lang="en-GB" altLang="en-US" dirty="0">
                <a:solidFill>
                  <a:srgbClr val="000000"/>
                </a:solidFill>
              </a:rPr>
              <a:t>Host: </a:t>
            </a:r>
            <a:r>
              <a:rPr lang="en-GB" altLang="en-US" dirty="0" err="1">
                <a:solidFill>
                  <a:srgbClr val="000000"/>
                </a:solidFill>
              </a:rPr>
              <a:t>server.domain</a:t>
            </a:r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r>
              <a:rPr lang="en-GB" altLang="en-US" b="1" dirty="0">
                <a:solidFill>
                  <a:srgbClr val="000000"/>
                </a:solidFill>
              </a:rPr>
              <a:t>GET</a:t>
            </a:r>
            <a:r>
              <a:rPr lang="en-GB" altLang="en-US" dirty="0">
                <a:solidFill>
                  <a:srgbClr val="000000"/>
                </a:solidFill>
              </a:rPr>
              <a:t> /*.html HTTP/1.1</a:t>
            </a:r>
          </a:p>
          <a:p>
            <a:pPr algn="ctr" eaLnBrk="1"/>
            <a:r>
              <a:rPr lang="en-GB" altLang="en-US" dirty="0">
                <a:solidFill>
                  <a:srgbClr val="000000"/>
                </a:solidFill>
              </a:rPr>
              <a:t>Host: </a:t>
            </a:r>
            <a:r>
              <a:rPr lang="en-GB" altLang="en-US" dirty="0" err="1">
                <a:solidFill>
                  <a:srgbClr val="000000"/>
                </a:solidFill>
              </a:rPr>
              <a:t>server.domain</a:t>
            </a:r>
            <a:endParaRPr lang="en-GB" altLang="en-US" dirty="0">
              <a:solidFill>
                <a:srgbClr val="000000"/>
              </a:solidFill>
            </a:endParaRPr>
          </a:p>
          <a:p>
            <a:pPr algn="ctr" eaLnBrk="1"/>
            <a:r>
              <a:rPr lang="en-GB" altLang="en-US" b="1" dirty="0">
                <a:solidFill>
                  <a:srgbClr val="FF0000"/>
                </a:solidFill>
              </a:rPr>
              <a:t>Cookie:</a:t>
            </a:r>
            <a:r>
              <a:rPr lang="en-GB" altLang="en-US" dirty="0">
                <a:solidFill>
                  <a:srgbClr val="000000"/>
                </a:solidFill>
              </a:rPr>
              <a:t> name=value</a:t>
            </a:r>
          </a:p>
          <a:p>
            <a:pPr algn="ctr" eaLnBrk="1"/>
            <a:r>
              <a:rPr lang="en-GB" altLang="en-US" dirty="0">
                <a:solidFill>
                  <a:srgbClr val="000000"/>
                </a:solidFill>
              </a:rPr>
              <a:t>Accept: */*</a:t>
            </a: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DC27A9A9-B53B-497C-89A1-D0ECC1824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663" y="2473325"/>
            <a:ext cx="2519362" cy="3240087"/>
          </a:xfrm>
          <a:prstGeom prst="roundRect">
            <a:avLst>
              <a:gd name="adj" fmla="val 6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56340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en-US" b="1">
                <a:solidFill>
                  <a:srgbClr val="000000"/>
                </a:solidFill>
              </a:rPr>
              <a:t>HTTP</a:t>
            </a:r>
            <a:r>
              <a:rPr lang="en-GB" altLang="en-US">
                <a:solidFill>
                  <a:srgbClr val="000000"/>
                </a:solidFill>
              </a:rPr>
              <a:t>/1.1 200 OK</a:t>
            </a:r>
          </a:p>
          <a:p>
            <a:pPr algn="ctr" eaLnBrk="1"/>
            <a:r>
              <a:rPr lang="en-GB" altLang="en-US">
                <a:solidFill>
                  <a:srgbClr val="000000"/>
                </a:solidFill>
              </a:rPr>
              <a:t>Content-type: text/html</a:t>
            </a:r>
          </a:p>
          <a:p>
            <a:pPr algn="ctr" eaLnBrk="1"/>
            <a:r>
              <a:rPr lang="en-GB" altLang="en-US" b="1">
                <a:solidFill>
                  <a:srgbClr val="FF0000"/>
                </a:solidFill>
              </a:rPr>
              <a:t>Set-Cookie: </a:t>
            </a:r>
            <a:r>
              <a:rPr lang="en-GB" altLang="en-US">
                <a:solidFill>
                  <a:srgbClr val="000000"/>
                </a:solidFill>
              </a:rPr>
              <a:t>name=value</a:t>
            </a:r>
          </a:p>
          <a:p>
            <a:pPr algn="ctr" eaLnBrk="1"/>
            <a:r>
              <a:rPr lang="en-GB" altLang="en-US">
                <a:solidFill>
                  <a:srgbClr val="000000"/>
                </a:solidFill>
              </a:rPr>
              <a:t> </a:t>
            </a:r>
          </a:p>
          <a:p>
            <a:pPr algn="ctr" eaLnBrk="1"/>
            <a:r>
              <a:rPr lang="en-GB" altLang="en-US">
                <a:solidFill>
                  <a:srgbClr val="000000"/>
                </a:solidFill>
              </a:rPr>
              <a:t>(content of page)</a:t>
            </a: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7944432B-8D68-454A-8D87-0E36B06A6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2700338" cy="720725"/>
          </a:xfrm>
          <a:prstGeom prst="roundRect">
            <a:avLst>
              <a:gd name="adj" fmla="val 218"/>
            </a:avLst>
          </a:prstGeom>
          <a:solidFill>
            <a:srgbClr val="7DA64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56340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en-US" dirty="0">
                <a:solidFill>
                  <a:srgbClr val="000000"/>
                </a:solidFill>
              </a:rPr>
              <a:t>Client/Browser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AF755997-44A3-40D0-BE08-E78ACE1CD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663" y="1752600"/>
            <a:ext cx="2519362" cy="720725"/>
          </a:xfrm>
          <a:prstGeom prst="roundRect">
            <a:avLst>
              <a:gd name="adj" fmla="val 218"/>
            </a:avLst>
          </a:prstGeom>
          <a:solidFill>
            <a:srgbClr val="FF66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56340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algn="ctr" eaLnBrk="1"/>
            <a:r>
              <a:rPr lang="en-GB" altLang="en-US" dirty="0">
                <a:solidFill>
                  <a:srgbClr val="000000"/>
                </a:solidFill>
              </a:rPr>
              <a:t>Server</a:t>
            </a:r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99162CE5-2296-4324-92BE-37D70B578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1350" y="2833687"/>
            <a:ext cx="2879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BE538C7C-FAFC-4224-B619-F1B6A42BD5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51350" y="3733800"/>
            <a:ext cx="2882900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CAFEAA90-36EF-47CF-8C36-677593862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1350" y="4992687"/>
            <a:ext cx="28797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7652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Creating Cookies in PHP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9977252" cy="4571207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buNone/>
            </a:pP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Cookies can be set by directly manipulating the HTTP header using the PHP header() function</a:t>
            </a:r>
          </a:p>
          <a:p>
            <a:pPr marL="0" indent="0">
              <a:lnSpc>
                <a:spcPct val="117000"/>
              </a:lnSpc>
              <a:buNone/>
            </a:pPr>
            <a:endParaRPr lang="en-US" alt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9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marL="0" indent="0">
              <a:lnSpc>
                <a:spcPct val="89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8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Set-Cookie:</a:t>
            </a: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mycookie</a:t>
            </a: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myvalue</a:t>
            </a: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path=/; domain=.cs.fsu.edu”);</a:t>
            </a:r>
          </a:p>
          <a:p>
            <a:pPr marL="0" indent="0">
              <a:lnSpc>
                <a:spcPct val="89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71702212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Creating Cookies in PHP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32AC156-21D4-4CBD-BBF2-C2239CE91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449" y="1282700"/>
            <a:ext cx="8012398" cy="1138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the PHP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setcookie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 function: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200" b="1" dirty="0" err="1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Setcookie</a:t>
            </a:r>
            <a:r>
              <a:rPr lang="en-US" sz="2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200" b="1" dirty="0" err="1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name,value,expire</a:t>
            </a:r>
            <a:r>
              <a:rPr lang="en-US" sz="2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path, domain, secure)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e.g.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543BD974-0FD8-4CBC-8EBE-C725CF368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449" y="2416175"/>
            <a:ext cx="8012397" cy="1215390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000" tIns="71748" rIns="90000" bIns="468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setcookie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MyCookie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time()+3600*24);</a:t>
            </a: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setcookie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AnotherCookie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time()+3600);</a:t>
            </a: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C443169-5BDC-4318-A908-DFD1E2DE4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1449" y="3733800"/>
            <a:ext cx="7993250" cy="2362200"/>
          </a:xfrm>
        </p:spPr>
        <p:txBody>
          <a:bodyPr tIns="16380">
            <a:normAutofit fontScale="92500" lnSpcReduction="10000"/>
          </a:bodyPr>
          <a:lstStyle/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Name: name of the file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Value: data stored in the file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Expire: data string defining the life time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Path: subset of URLs in a domain where it is valid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Domain: domain for which the cookie is valid</a:t>
            </a:r>
          </a:p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Secure: set to '1' to transmit in HTTPS</a:t>
            </a:r>
          </a:p>
        </p:txBody>
      </p:sp>
    </p:spTree>
    <p:extLst>
      <p:ext uri="{BB962C8B-B14F-4D97-AF65-F5344CB8AC3E}">
        <p14:creationId xmlns:p14="http://schemas.microsoft.com/office/powerpoint/2010/main" val="80179946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Reading Cookies in PHP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4A2F30F-3857-43F2-A17F-0C9AA5C52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885" y="2706688"/>
            <a:ext cx="6503988" cy="2036762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71748" rIns="90000" bIns="468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eaLnBrk="1">
              <a:lnSpc>
                <a:spcPct val="89000"/>
              </a:lnSpc>
            </a:pPr>
            <a:endParaRPr lang="en-US" alt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foreach (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$_COOKIE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$key=&gt;$</a:t>
            </a:r>
            <a:r>
              <a:rPr lang="en-US" alt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{</a:t>
            </a: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print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$key . 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=&gt; "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$</a:t>
            </a:r>
            <a:r>
              <a:rPr lang="en-US" altLang="en-US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"&lt;</a:t>
            </a:r>
            <a:r>
              <a:rPr lang="en-US" altLang="en-US" sz="20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altLang="en-US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/&gt;";</a:t>
            </a: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}</a:t>
            </a:r>
          </a:p>
          <a:p>
            <a:pPr eaLnBrk="1">
              <a:lnSpc>
                <a:spcPct val="89000"/>
              </a:lnSpc>
            </a:pPr>
            <a:endParaRPr lang="en-US" alt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>
              <a:lnSpc>
                <a:spcPct val="89000"/>
              </a:lnSpc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48A0407D-2BB7-40A4-9ED3-DC43537C5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95400"/>
            <a:ext cx="9220200" cy="920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access a cookie received from a client, use the PHP </a:t>
            </a:r>
            <a:r>
              <a:rPr lang="en-US" sz="24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$_COOKIE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superglobal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array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5B326A77-32D9-42FA-936D-62DB6C42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83175"/>
            <a:ext cx="873106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>
              <a:lnSpc>
                <a:spcPct val="117000"/>
              </a:lnSpc>
            </a:pPr>
            <a:r>
              <a:rPr lang="en-GB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key in the array represents a cookie - the key name is the cookie name.</a:t>
            </a:r>
          </a:p>
        </p:txBody>
      </p:sp>
    </p:spTree>
    <p:extLst>
      <p:ext uri="{BB962C8B-B14F-4D97-AF65-F5344CB8AC3E}">
        <p14:creationId xmlns:p14="http://schemas.microsoft.com/office/powerpoint/2010/main" val="149321590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Example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8FD79E07-0AEA-4664-9348-484B99965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861" y="1262062"/>
            <a:ext cx="6451600" cy="3856038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setcookie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MyCookie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time()+7200);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2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setcookie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AnotherCookie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$value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time()+7);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  <a:p>
            <a:pPr eaLnBrk="1">
              <a:lnSpc>
                <a:spcPct val="112000"/>
              </a:lnSpc>
            </a:pPr>
            <a:endParaRPr lang="en-US" altLang="en-US" sz="22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&lt;?php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foreach (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$_COOKIE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$key=&gt;$</a:t>
            </a:r>
            <a:r>
              <a:rPr lang="en-US" alt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{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print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$key . 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=&gt; "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$</a:t>
            </a:r>
            <a:r>
              <a:rPr lang="en-US" altLang="en-US" sz="2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"&lt;</a:t>
            </a:r>
            <a:r>
              <a:rPr lang="en-US" altLang="en-US" sz="2200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en-US" altLang="en-US" sz="2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/&gt;"</a:t>
            </a: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pPr eaLnBrk="1">
              <a:lnSpc>
                <a:spcPct val="112000"/>
              </a:lnSpc>
            </a:pPr>
            <a:r>
              <a:rPr lang="en-US" altLang="en-US" sz="2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?&gt;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FBF5A1F-58F7-45FB-B0B1-2E61F99D2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7961" y="5486401"/>
            <a:ext cx="8215312" cy="533400"/>
          </a:xfrm>
        </p:spPr>
        <p:txBody>
          <a:bodyPr tIns="16380"/>
          <a:lstStyle/>
          <a:p>
            <a:pPr marL="431800" indent="-323850" eaLnBrk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600" dirty="0"/>
              <a:t>Cookies only become visible on the next page load</a:t>
            </a:r>
          </a:p>
        </p:txBody>
      </p:sp>
    </p:spTree>
    <p:extLst>
      <p:ext uri="{BB962C8B-B14F-4D97-AF65-F5344CB8AC3E}">
        <p14:creationId xmlns:p14="http://schemas.microsoft.com/office/powerpoint/2010/main" val="242278580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3757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Using headers (</a:t>
            </a:r>
            <a:r>
              <a:rPr lang="en-US" sz="4000" dirty="0">
                <a:solidFill>
                  <a:srgbClr val="FF0000"/>
                </a:solidFill>
              </a:rPr>
              <a:t>wrong approach!</a:t>
            </a:r>
            <a:r>
              <a:rPr lang="en-US" sz="4000" dirty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E45ECBE-68F4-494C-B23B-35AEC2FCB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49" y="2590800"/>
            <a:ext cx="9288463" cy="15113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NZ" altLang="en-US" sz="16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482ECD7-5C59-46C4-81B4-AA697EABE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0512" y="838200"/>
            <a:ext cx="9070975" cy="4391025"/>
          </a:xfrm>
        </p:spPr>
        <p:txBody>
          <a:bodyPr tIns="0">
            <a:normAutofit/>
          </a:bodyPr>
          <a:lstStyle/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&lt;!DOCTYPE html PUBLIC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"=//W3C//DTD XHMTL 1.1//EN" "http://www.w3.org/TR/xhtml11/DTD/xhtml11.dtd"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 &lt;html </a:t>
            </a: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xmlns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"http://www.w3.org/1999/xhmtl"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xml:lang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en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&lt;head&gt;&lt;title&gt;</a:t>
            </a:r>
            <a:r>
              <a:rPr lang="en-GB" altLang="en-US" sz="1300" dirty="0">
                <a:latin typeface="Consolas" panose="020B0609020204030204" pitchFamily="49" charset="0"/>
              </a:rPr>
              <a:t>PHP Script using Cookies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&lt;/title&gt;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&lt;meta 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http-</a:t>
            </a:r>
            <a:r>
              <a:rPr lang="en-GB" altLang="en-US" sz="1300" dirty="0" err="1">
                <a:solidFill>
                  <a:srgbClr val="FF00FF"/>
                </a:solidFill>
                <a:latin typeface="Consolas" panose="020B0609020204030204" pitchFamily="49" charset="0"/>
              </a:rPr>
              <a:t>equiv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"Content-Type"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content=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"text/html; </a:t>
            </a:r>
            <a:r>
              <a:rPr lang="en-GB" altLang="en-US" sz="1300" dirty="0" err="1">
                <a:solidFill>
                  <a:srgbClr val="FF00FF"/>
                </a:solidFill>
                <a:latin typeface="Consolas" panose="020B0609020204030204" pitchFamily="49" charset="0"/>
              </a:rPr>
              <a:t>chatset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ISO-8859-1"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&lt;/head&gt;  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&lt;body&gt;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&lt;?php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300" dirty="0" err="1">
                <a:solidFill>
                  <a:srgbClr val="FF0000"/>
                </a:solidFill>
                <a:latin typeface="Consolas" panose="020B0609020204030204" pitchFamily="49" charset="0"/>
              </a:rPr>
              <a:t>strValue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"This is my first cookie"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setcookie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(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mycookie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, </a:t>
            </a:r>
            <a:r>
              <a:rPr lang="en-GB" altLang="en-US" sz="13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300" dirty="0" err="1">
                <a:solidFill>
                  <a:srgbClr val="FF0000"/>
                </a:solidFill>
                <a:latin typeface="Consolas" panose="020B0609020204030204" pitchFamily="49" charset="0"/>
              </a:rPr>
              <a:t>strValue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echo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"Cookie set&lt;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br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&gt;"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?&gt;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&lt;/body&gt;  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&lt;/html&gt;</a:t>
            </a:r>
          </a:p>
          <a:p>
            <a:pPr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1400" dirty="0">
              <a:solidFill>
                <a:srgbClr val="0000FF"/>
              </a:solidFill>
            </a:endParaRPr>
          </a:p>
          <a:p>
            <a:pPr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1200" dirty="0">
              <a:latin typeface="Luxi Serif" pitchFamily="16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E4AF48B5-EE1F-4C75-A248-12834A2E6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836" y="4648200"/>
            <a:ext cx="8183564" cy="173124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/>
            <a:r>
              <a:rPr lang="en-GB" altLang="en-US" sz="1600" b="1" dirty="0">
                <a:solidFill>
                  <a:srgbClr val="FF0000"/>
                </a:solidFill>
              </a:rPr>
              <a:t>Gets an error!:</a:t>
            </a:r>
          </a:p>
          <a:p>
            <a:pPr eaLnBrk="1"/>
            <a:endParaRPr lang="en-GB" altLang="en-US" sz="1600" dirty="0"/>
          </a:p>
          <a:p>
            <a:pPr eaLnBrk="1"/>
            <a:r>
              <a:rPr lang="en-GB" altLang="en-US" sz="1600" dirty="0">
                <a:latin typeface="Luxi Serif" pitchFamily="16" charset="0"/>
              </a:rPr>
              <a:t>Warning: Cannot modify header information - headers already sent by (output started at /var/www/html/</a:t>
            </a:r>
            <a:r>
              <a:rPr lang="en-GB" altLang="en-US" sz="1600" dirty="0" err="1">
                <a:latin typeface="Luxi Serif" pitchFamily="16" charset="0"/>
              </a:rPr>
              <a:t>TESTandre</a:t>
            </a:r>
            <a:r>
              <a:rPr lang="en-GB" altLang="en-US" sz="1600" dirty="0">
                <a:latin typeface="Luxi Serif" pitchFamily="16" charset="0"/>
              </a:rPr>
              <a:t>/159339/PHP/cookie_with_headers.php:9) in /var/www/html/</a:t>
            </a:r>
            <a:r>
              <a:rPr lang="en-GB" altLang="en-US" sz="1600" dirty="0" err="1">
                <a:latin typeface="Luxi Serif" pitchFamily="16" charset="0"/>
              </a:rPr>
              <a:t>TESTandre</a:t>
            </a:r>
            <a:r>
              <a:rPr lang="en-GB" altLang="en-US" sz="1600" dirty="0">
                <a:latin typeface="Luxi Serif" pitchFamily="16" charset="0"/>
              </a:rPr>
              <a:t>/159339/PHP/</a:t>
            </a:r>
            <a:r>
              <a:rPr lang="en-GB" altLang="en-US" sz="1600" dirty="0" err="1">
                <a:latin typeface="Luxi Serif" pitchFamily="16" charset="0"/>
              </a:rPr>
              <a:t>cookie_with_headers.php</a:t>
            </a:r>
            <a:r>
              <a:rPr lang="en-GB" altLang="en-US" sz="1600" dirty="0">
                <a:latin typeface="Luxi Serif" pitchFamily="16" charset="0"/>
              </a:rPr>
              <a:t> on line 11</a:t>
            </a:r>
          </a:p>
          <a:p>
            <a:pPr eaLnBrk="1"/>
            <a:endParaRPr lang="en-GB" altLang="en-US" sz="1600" dirty="0">
              <a:latin typeface="Luxi Serif" pitchFamily="16" charset="0"/>
            </a:endParaRPr>
          </a:p>
          <a:p>
            <a:pPr eaLnBrk="1"/>
            <a:r>
              <a:rPr lang="en-GB" altLang="en-US" sz="1100" dirty="0">
                <a:latin typeface="Luxi Serif" pitchFamily="16" charset="0"/>
              </a:rPr>
              <a:t>(adapted from Stobart &amp; Parsons (2008))</a:t>
            </a:r>
            <a:endParaRPr lang="en-NZ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8117082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Explanation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14400" y="1219200"/>
            <a:ext cx="103632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algn="l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3600" b="1" dirty="0" err="1">
                <a:solidFill>
                  <a:srgbClr val="0066FF"/>
                </a:solidFill>
                <a:latin typeface="Arial"/>
                <a:ea typeface="+mn-ea"/>
                <a:cs typeface="+mn-cs"/>
              </a:rPr>
              <a:t>setcookie</a:t>
            </a:r>
            <a:r>
              <a:rPr lang="en-GB" altLang="en-US" sz="3600" b="1" dirty="0">
                <a:solidFill>
                  <a:srgbClr val="0066FF"/>
                </a:solidFill>
                <a:latin typeface="Arial"/>
                <a:ea typeface="+mn-ea"/>
                <a:cs typeface="+mn-cs"/>
              </a:rPr>
              <a:t>() </a:t>
            </a:r>
            <a:r>
              <a:rPr lang="en-GB" altLang="en-US" sz="36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did not run before information was sent to the browser...</a:t>
            </a:r>
          </a:p>
          <a:p>
            <a:pPr marL="342900" lvl="0" indent="-342900" algn="l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6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 marL="342900" lvl="0" indent="-342900" algn="l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6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 marL="342900" lvl="0" indent="-342900" algn="l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36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Cookies have to be sent </a:t>
            </a:r>
            <a:r>
              <a:rPr lang="en-GB" altLang="en-US" sz="3600" b="1" i="1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before</a:t>
            </a:r>
            <a:r>
              <a:rPr lang="en-GB" altLang="en-US" sz="36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the heading elements</a:t>
            </a:r>
          </a:p>
        </p:txBody>
      </p:sp>
    </p:spTree>
    <p:extLst>
      <p:ext uri="{BB962C8B-B14F-4D97-AF65-F5344CB8AC3E}">
        <p14:creationId xmlns:p14="http://schemas.microsoft.com/office/powerpoint/2010/main" val="1410524596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3757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Using headers (</a:t>
            </a:r>
            <a:r>
              <a:rPr lang="en-US" sz="4000" dirty="0">
                <a:solidFill>
                  <a:srgbClr val="00B050"/>
                </a:solidFill>
              </a:rPr>
              <a:t>correct approach</a:t>
            </a:r>
            <a:r>
              <a:rPr lang="en-US" sz="4000" dirty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28C96A8E-64C1-457E-B79C-E1150FBF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225" y="783357"/>
            <a:ext cx="8928100" cy="1512888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NZ" altLang="en-US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EF2017F6-5C9B-421F-8B46-D65524211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3813" y="783357"/>
            <a:ext cx="9070975" cy="4855443"/>
          </a:xfrm>
        </p:spPr>
        <p:txBody>
          <a:bodyPr tIns="0">
            <a:normAutofit/>
          </a:bodyPr>
          <a:lstStyle/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&lt;?php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300" dirty="0" err="1">
                <a:solidFill>
                  <a:srgbClr val="FF0000"/>
                </a:solidFill>
                <a:latin typeface="Consolas" panose="020B0609020204030204" pitchFamily="49" charset="0"/>
              </a:rPr>
              <a:t>strValue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"This is my first cookie"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setcookie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(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mycookie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, </a:t>
            </a:r>
            <a:r>
              <a:rPr lang="en-GB" altLang="en-US" sz="13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300" dirty="0" err="1">
                <a:solidFill>
                  <a:srgbClr val="FF0000"/>
                </a:solidFill>
                <a:latin typeface="Consolas" panose="020B0609020204030204" pitchFamily="49" charset="0"/>
              </a:rPr>
              <a:t>strValue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echo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"Cookie set&lt;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br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&gt;"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?&gt;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&lt;!DOCTYPE html PUBLIC 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"=//W3C//DTD XHMTL 1.1//EN" "http://www.w3.org/TR/xhtml11/DTD/xhtml11.dtd"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 &lt;html </a:t>
            </a: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xmlns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"http://www.w3.org/1999/xhmtl"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GB" altLang="en-US" sz="1300" dirty="0" err="1">
                <a:solidFill>
                  <a:srgbClr val="0000FF"/>
                </a:solidFill>
                <a:latin typeface="Consolas" panose="020B0609020204030204" pitchFamily="49" charset="0"/>
              </a:rPr>
              <a:t>xml:lang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 err="1">
                <a:solidFill>
                  <a:srgbClr val="008000"/>
                </a:solidFill>
                <a:latin typeface="Consolas" panose="020B0609020204030204" pitchFamily="49" charset="0"/>
              </a:rPr>
              <a:t>en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&lt;head&gt;&lt;title&gt;</a:t>
            </a:r>
            <a:r>
              <a:rPr lang="en-GB" altLang="en-US" sz="1300" dirty="0">
                <a:latin typeface="Consolas" panose="020B0609020204030204" pitchFamily="49" charset="0"/>
              </a:rPr>
              <a:t>PHP Script using Cookies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&lt;/title&gt;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&lt;meta 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http-</a:t>
            </a:r>
            <a:r>
              <a:rPr lang="en-GB" altLang="en-US" sz="1300" dirty="0" err="1">
                <a:solidFill>
                  <a:srgbClr val="FF00FF"/>
                </a:solidFill>
                <a:latin typeface="Consolas" panose="020B0609020204030204" pitchFamily="49" charset="0"/>
              </a:rPr>
              <a:t>equiv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"Content-Type"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content=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"text/html; </a:t>
            </a:r>
            <a:r>
              <a:rPr lang="en-GB" altLang="en-US" sz="1300" dirty="0">
                <a:solidFill>
                  <a:srgbClr val="FF00FF"/>
                </a:solidFill>
                <a:latin typeface="Consolas" panose="020B0609020204030204" pitchFamily="49" charset="0"/>
              </a:rPr>
              <a:t>charset=</a:t>
            </a:r>
            <a:r>
              <a:rPr lang="en-GB" altLang="en-US" sz="1300" dirty="0">
                <a:solidFill>
                  <a:srgbClr val="008000"/>
                </a:solidFill>
                <a:latin typeface="Consolas" panose="020B0609020204030204" pitchFamily="49" charset="0"/>
              </a:rPr>
              <a:t>ISO-8859-1"</a:t>
            </a: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/&gt;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&lt;/head&gt;  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&lt;body&gt;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   &lt;?php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       echo “&lt;p&gt; A cookie has been set. &lt;/p&gt;”;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    ?&gt;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&lt;/body&gt;  </a:t>
            </a:r>
          </a:p>
          <a:p>
            <a:pPr marL="0" indent="0" eaLnBrk="1">
              <a:lnSpc>
                <a:spcPct val="112000"/>
              </a:lnSpc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300" dirty="0">
                <a:solidFill>
                  <a:srgbClr val="0000FF"/>
                </a:solidFill>
                <a:latin typeface="Consolas" panose="020B0609020204030204" pitchFamily="49" charset="0"/>
              </a:rPr>
              <a:t>&lt;/html&gt;</a:t>
            </a:r>
          </a:p>
          <a:p>
            <a:pPr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1800" dirty="0">
              <a:solidFill>
                <a:srgbClr val="0000FF"/>
              </a:solidFill>
            </a:endParaRPr>
          </a:p>
          <a:p>
            <a:pPr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1600" dirty="0">
              <a:latin typeface="Luxi Serif" pitchFamily="16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228C1F4F-9BF4-4FE5-8B2F-91CD651DC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5638800"/>
            <a:ext cx="9361488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Luxi Sans" pitchFamily="16" charset="0"/>
              </a:defRPr>
            </a:lvl9pPr>
          </a:lstStyle>
          <a:p>
            <a:pPr eaLnBrk="1"/>
            <a:r>
              <a:rPr lang="en-GB" altLang="en-US" b="1" dirty="0">
                <a:solidFill>
                  <a:srgbClr val="00B050"/>
                </a:solidFill>
              </a:rPr>
              <a:t>This is the correct approach!</a:t>
            </a:r>
            <a:endParaRPr lang="en-NZ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9460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Deleting a cookie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14400" y="1219200"/>
            <a:ext cx="103632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31800" lvl="0" indent="-323850" algn="l" defTabSz="449263" rtl="0" fontAlgn="base" hangingPunct="0">
              <a:lnSpc>
                <a:spcPct val="95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3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Set the cookie with its name only:</a:t>
            </a:r>
          </a:p>
          <a:p>
            <a:pPr marL="431800" lvl="0" indent="-323850" algn="l" defTabSz="449263" rtl="0" fontAlgn="base" hangingPunct="0">
              <a:lnSpc>
                <a:spcPct val="89000"/>
              </a:lnSpc>
              <a:spcBef>
                <a:spcPct val="0"/>
              </a:spcBef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800" dirty="0">
              <a:solidFill>
                <a:srgbClr val="0000FF"/>
              </a:solidFill>
              <a:latin typeface="Courier New" panose="02070309020205020404" pitchFamily="49" charset="0"/>
              <a:ea typeface="+mn-ea"/>
              <a:cs typeface="+mn-cs"/>
            </a:endParaRPr>
          </a:p>
          <a:p>
            <a:pPr marL="431800" lvl="0" indent="-323850" algn="l" defTabSz="449263" rtl="0" fontAlgn="base" hangingPunct="0">
              <a:lnSpc>
                <a:spcPct val="89000"/>
              </a:lnSpc>
              <a:spcBef>
                <a:spcPct val="0"/>
              </a:spcBef>
              <a:spcAft>
                <a:spcPts val="113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800" b="1" dirty="0" err="1">
                <a:solidFill>
                  <a:srgbClr val="0000FF"/>
                </a:solidFill>
                <a:latin typeface="Courier New" panose="02070309020205020404" pitchFamily="49" charset="0"/>
                <a:ea typeface="+mn-ea"/>
                <a:cs typeface="+mn-cs"/>
              </a:rPr>
              <a:t>setcookie</a:t>
            </a:r>
            <a:r>
              <a:rPr lang="en-GB" altLang="en-US" sz="2800" dirty="0">
                <a:solidFill>
                  <a:srgbClr val="0000FF"/>
                </a:solidFill>
                <a:latin typeface="Courier New" panose="02070309020205020404" pitchFamily="49" charset="0"/>
                <a:ea typeface="+mn-ea"/>
                <a:cs typeface="+mn-cs"/>
              </a:rPr>
              <a:t>(</a:t>
            </a:r>
            <a:r>
              <a:rPr lang="en-GB" altLang="en-US" sz="2800" dirty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+mn-cs"/>
              </a:rPr>
              <a:t>“</a:t>
            </a:r>
            <a:r>
              <a:rPr lang="en-GB" altLang="en-US" sz="2800" dirty="0" err="1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+mn-cs"/>
              </a:rPr>
              <a:t>mycookie</a:t>
            </a:r>
            <a:r>
              <a:rPr lang="en-GB" altLang="en-US" sz="2800" dirty="0">
                <a:solidFill>
                  <a:srgbClr val="008000"/>
                </a:solidFill>
                <a:latin typeface="Courier New" panose="02070309020205020404" pitchFamily="49" charset="0"/>
                <a:ea typeface="+mn-ea"/>
                <a:cs typeface="+mn-cs"/>
              </a:rPr>
              <a:t>”</a:t>
            </a:r>
            <a:r>
              <a:rPr lang="en-GB" altLang="en-US" sz="2800" dirty="0">
                <a:solidFill>
                  <a:srgbClr val="0000FF"/>
                </a:solidFill>
                <a:latin typeface="Courier New" panose="02070309020205020404" pitchFamily="49" charset="0"/>
                <a:ea typeface="+mn-ea"/>
                <a:cs typeface="+mn-cs"/>
              </a:rPr>
              <a:t>);</a:t>
            </a:r>
          </a:p>
          <a:p>
            <a:pPr>
              <a:spcBef>
                <a:spcPts val="0"/>
              </a:spcBef>
            </a:pP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47865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Multiple Cookie variables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explode()   e.g.</a:t>
            </a:r>
          </a:p>
          <a:p>
            <a:pPr marL="431800" indent="-32385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&lt;?php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strAddress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$_SERVER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[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'REMOTE_ADDR'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];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strBrowser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$_SERVER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[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'HTTP_USER_AGENT'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];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strInfo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=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"$</a:t>
            </a:r>
            <a:r>
              <a:rPr lang="en-GB" alt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strAddress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::$</a:t>
            </a:r>
            <a:r>
              <a:rPr lang="en-GB" alt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strBrowser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setcookie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(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"somecookie4"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,</a:t>
            </a: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$strInfo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, time()+7200);</a:t>
            </a:r>
          </a:p>
          <a:p>
            <a:pPr marL="342900" lvl="4" indent="-22860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?&gt;</a:t>
            </a:r>
          </a:p>
          <a:p>
            <a:pPr marL="342900" lvl="4" indent="-22860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&lt;?php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strReadCookie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= </a:t>
            </a: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$_COOKIE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[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"somecookie4"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];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arrListOfStrings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= explode (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"::"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, </a:t>
            </a:r>
            <a:r>
              <a:rPr lang="en-GB" alt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$</a:t>
            </a:r>
            <a:r>
              <a:rPr lang="en-GB" alt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strReadCookie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);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echo 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"&lt;p&gt;$</a:t>
            </a:r>
            <a:r>
              <a:rPr lang="en-GB" alt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strInfo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&lt;/p&gt;"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echo 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"&lt;p&gt;Your IP address is: $</a:t>
            </a:r>
            <a:r>
              <a:rPr lang="en-GB" alt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arrListOfStrings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[0] &lt;/p&gt;"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342900" lvl="4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echo 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"&lt;p&gt;Client Browser is: $</a:t>
            </a:r>
            <a:r>
              <a:rPr lang="en-GB" altLang="en-US" sz="1600" dirty="0" err="1">
                <a:solidFill>
                  <a:srgbClr val="008000"/>
                </a:solidFill>
                <a:latin typeface="Consolas" panose="020B0609020204030204" pitchFamily="49" charset="0"/>
              </a:rPr>
              <a:t>arrListOfStrings</a:t>
            </a:r>
            <a:r>
              <a:rPr lang="en-GB" alt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[1] &lt;/p&gt;"</a:t>
            </a: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;</a:t>
            </a:r>
          </a:p>
          <a:p>
            <a:pPr marL="431800" indent="-32385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75324905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11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HTTP is Stateless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991393"/>
            <a:ext cx="8667750" cy="4875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HTTP is Stateless: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– HTTP client (browser) initiates an HTTP request and waits for the response from the server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– Server processes the request and sends a response back to the client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– Client disconnects the connection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– Repeat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Client and server know each other during the current connection only. Further requests are made on new connection – client and server are new to each other.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705E1F-893D-42E9-85A8-D657D22D09AB}"/>
              </a:ext>
            </a:extLst>
          </p:cNvPr>
          <p:cNvSpPr/>
          <p:nvPr/>
        </p:nvSpPr>
        <p:spPr>
          <a:xfrm>
            <a:off x="3805004" y="5175765"/>
            <a:ext cx="762000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Client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AECB10-2037-42BD-9A8D-12F2A9B64FEF}"/>
              </a:ext>
            </a:extLst>
          </p:cNvPr>
          <p:cNvSpPr/>
          <p:nvPr/>
        </p:nvSpPr>
        <p:spPr>
          <a:xfrm>
            <a:off x="6858000" y="5175765"/>
            <a:ext cx="762000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5B9BD5"/>
            </a:solidFill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Server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DFA6DAF-BFF4-4EFF-B372-C22D8E887C55}"/>
              </a:ext>
            </a:extLst>
          </p:cNvPr>
          <p:cNvCxnSpPr/>
          <p:nvPr/>
        </p:nvCxnSpPr>
        <p:spPr>
          <a:xfrm>
            <a:off x="4648200" y="5284230"/>
            <a:ext cx="2133600" cy="0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E72B6E1-DF32-43FC-8884-D6FD2EA27A99}"/>
              </a:ext>
            </a:extLst>
          </p:cNvPr>
          <p:cNvCxnSpPr>
            <a:cxnSpLocks/>
          </p:cNvCxnSpPr>
          <p:nvPr/>
        </p:nvCxnSpPr>
        <p:spPr>
          <a:xfrm flipH="1">
            <a:off x="4648200" y="5391207"/>
            <a:ext cx="2133600" cy="0"/>
          </a:xfrm>
          <a:prstGeom prst="straightConnector1">
            <a:avLst/>
          </a:prstGeom>
          <a:noFill/>
          <a:ln w="12700" cap="flat">
            <a:solidFill>
              <a:srgbClr val="5B9BD5"/>
            </a:solidFill>
            <a:prstDash val="solid"/>
            <a:miter lim="8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1DC31D6-6389-476A-BAF1-749698355CAF}"/>
              </a:ext>
            </a:extLst>
          </p:cNvPr>
          <p:cNvSpPr txBox="1"/>
          <p:nvPr/>
        </p:nvSpPr>
        <p:spPr>
          <a:xfrm>
            <a:off x="5227632" y="4953000"/>
            <a:ext cx="68512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Request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E60DBF-DE0B-46DA-AA07-25E0C60C2E74}"/>
              </a:ext>
            </a:extLst>
          </p:cNvPr>
          <p:cNvSpPr txBox="1"/>
          <p:nvPr/>
        </p:nvSpPr>
        <p:spPr>
          <a:xfrm>
            <a:off x="5247807" y="5391207"/>
            <a:ext cx="791305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91826321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PHP Sessions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Cookies have some limitations </a:t>
            </a:r>
          </a:p>
          <a:p>
            <a:pPr marL="1028700" lvl="5" indent="-342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2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Security issues</a:t>
            </a:r>
          </a:p>
          <a:p>
            <a:pPr marL="1028700" lvl="5" indent="-342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2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Size limitations </a:t>
            </a:r>
          </a:p>
          <a:p>
            <a:pPr marL="114300" lvl="5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225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5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225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Sessions to overcome those limitations	</a:t>
            </a:r>
          </a:p>
          <a:p>
            <a:pPr marL="114300" lvl="5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altLang="en-US" sz="2225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5" indent="-342900">
              <a:buSzPct val="45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simple way to store data for individual users against a unique session ID. This can be used to persist state information between page requests. </a:t>
            </a:r>
          </a:p>
          <a:p>
            <a:pPr marL="457200" lvl="5" indent="-342900">
              <a:buSzPct val="45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IDs are normally sent to the browser via session cookies and the ID is used to retrieve existing session data. </a:t>
            </a:r>
          </a:p>
          <a:p>
            <a:pPr marL="457200" lvl="5" indent="-342900">
              <a:buSzPct val="45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absence of an ID or session cookie lets PHP know to create a new session, and generate a new session ID.</a:t>
            </a:r>
            <a:endParaRPr lang="en-GB" alt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lvl="4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505045576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PHP Sessions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most server applications, as soon as we meet a new browser - we create a session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set a session cookie to be stored in the browser which indicates the session id in use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creation and destruction of sessions is generally handled by a web framework or some utility code that we just use to manage the sessions</a:t>
            </a:r>
          </a:p>
        </p:txBody>
      </p:sp>
    </p:spTree>
    <p:extLst>
      <p:ext uri="{BB962C8B-B14F-4D97-AF65-F5344CB8AC3E}">
        <p14:creationId xmlns:p14="http://schemas.microsoft.com/office/powerpoint/2010/main" val="3193278394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Session Identifier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large, random number that we place in a browser cookie the first time we encounter a browser.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number is used to pick from the many sessions that the server has active at any one time. 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Server software stores data in the session which it wants to have from one request to another from the same browser.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Shopping cart or login information is stored in the session in the server</a:t>
            </a:r>
          </a:p>
        </p:txBody>
      </p:sp>
    </p:spTree>
    <p:extLst>
      <p:ext uri="{BB962C8B-B14F-4D97-AF65-F5344CB8AC3E}">
        <p14:creationId xmlns:p14="http://schemas.microsoft.com/office/powerpoint/2010/main" val="717520032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Using Session in PHP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First, you need to start the session with: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3200" dirty="0" err="1">
                <a:solidFill>
                  <a:srgbClr val="C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session_start</a:t>
            </a:r>
            <a:r>
              <a:rPr lang="en-US" altLang="en-US" sz="3200" dirty="0">
                <a:solidFill>
                  <a:srgbClr val="C0000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();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7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tells PHP that a session is requested. </a:t>
            </a:r>
          </a:p>
          <a:p>
            <a:pPr>
              <a:lnSpc>
                <a:spcPct val="117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PHP initiates the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superglobal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$_SESSION</a:t>
            </a:r>
          </a:p>
          <a:p>
            <a:pPr>
              <a:lnSpc>
                <a:spcPct val="117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ID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then </a:t>
            </a:r>
            <a:r>
              <a:rPr lang="en-US" altLang="en-US" sz="2400" b="1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allocated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the server end.</a:t>
            </a:r>
          </a:p>
          <a:p>
            <a:pPr>
              <a:lnSpc>
                <a:spcPct val="117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ID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looks like:</a:t>
            </a:r>
          </a:p>
          <a:p>
            <a:pPr>
              <a:lnSpc>
                <a:spcPct val="112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sess_f1234781237468123768asjkhfa7891234g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96867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Using Session in PHP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session_start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(); 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if(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isset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($_SESSION["counter"])){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	$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counter_s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= $_SESSION["counter"];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 else{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	$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counter_s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= 0;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	$_SESSION["counter"] = 0;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$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counter_s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++;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$_SESSION["counter"] = $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counter_s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079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echo "&lt;h1&gt;Welcome back, this is your {$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counter_s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th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visit on this page.&lt;/h1&gt;";</a:t>
            </a:r>
          </a:p>
        </p:txBody>
      </p:sp>
    </p:spTree>
    <p:extLst>
      <p:ext uri="{BB962C8B-B14F-4D97-AF65-F5344CB8AC3E}">
        <p14:creationId xmlns:p14="http://schemas.microsoft.com/office/powerpoint/2010/main" val="1559184455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Ending Sessions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1219200"/>
            <a:ext cx="98298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b="1" dirty="0">
                <a:solidFill>
                  <a:srgbClr val="0066FF"/>
                </a:solidFill>
              </a:rPr>
              <a:t>unset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b="1" dirty="0">
                <a:solidFill>
                  <a:srgbClr val="FF0000"/>
                </a:solidFill>
              </a:rPr>
              <a:t>$_SESSION</a:t>
            </a:r>
            <a:r>
              <a:rPr lang="en-GB" sz="2400" dirty="0">
                <a:solidFill>
                  <a:srgbClr val="000000"/>
                </a:solidFill>
              </a:rPr>
              <a:t>[‘</a:t>
            </a:r>
            <a:r>
              <a:rPr lang="en-GB" sz="2400" b="1" dirty="0">
                <a:solidFill>
                  <a:srgbClr val="00B050"/>
                </a:solidFill>
              </a:rPr>
              <a:t>name</a:t>
            </a:r>
            <a:r>
              <a:rPr lang="en-GB" sz="2400" dirty="0">
                <a:solidFill>
                  <a:srgbClr val="000000"/>
                </a:solidFill>
              </a:rPr>
              <a:t>’])</a:t>
            </a:r>
          </a:p>
          <a:p>
            <a:pPr marL="457200" lvl="1" indent="0" eaLnBrk="0">
              <a:lnSpc>
                <a:spcPct val="117000"/>
              </a:lnSpc>
              <a:buFont typeface="Comic Sans MS" pitchFamily="66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dirty="0">
                <a:solidFill>
                  <a:srgbClr val="000000"/>
                </a:solidFill>
              </a:rPr>
              <a:t>Remove a session variable</a:t>
            </a:r>
          </a:p>
          <a:p>
            <a:pPr eaLnBrk="0">
              <a:lnSpc>
                <a:spcPct val="117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b="1" dirty="0" err="1">
                <a:solidFill>
                  <a:srgbClr val="0066FF"/>
                </a:solidFill>
              </a:rPr>
              <a:t>session_destroy</a:t>
            </a:r>
            <a:r>
              <a:rPr lang="en-GB" sz="2400" dirty="0">
                <a:solidFill>
                  <a:srgbClr val="000000"/>
                </a:solidFill>
              </a:rPr>
              <a:t>()</a:t>
            </a:r>
          </a:p>
          <a:p>
            <a:pPr marL="457200" lvl="1" indent="0" eaLnBrk="0">
              <a:lnSpc>
                <a:spcPct val="117000"/>
              </a:lnSpc>
              <a:buFont typeface="Comic Sans MS" pitchFamily="66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Destroys all data registered to a session</a:t>
            </a:r>
            <a:endParaRPr lang="en-GB" sz="2400" dirty="0">
              <a:solidFill>
                <a:srgbClr val="000000"/>
              </a:solidFill>
            </a:endParaRPr>
          </a:p>
          <a:p>
            <a:pPr marL="457200" lvl="1" indent="0" eaLnBrk="0">
              <a:lnSpc>
                <a:spcPct val="117000"/>
              </a:lnSpc>
              <a:buFont typeface="Comic Sans MS" pitchFamily="66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dirty="0">
                <a:solidFill>
                  <a:srgbClr val="000000"/>
                </a:solidFill>
              </a:rPr>
              <a:t> does not unset session global variables and cookies associated with the session</a:t>
            </a:r>
          </a:p>
          <a:p>
            <a:pPr marL="457200" lvl="1" indent="0" eaLnBrk="0">
              <a:lnSpc>
                <a:spcPct val="117000"/>
              </a:lnSpc>
              <a:buFont typeface="Comic Sans MS" pitchFamily="66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dirty="0">
                <a:solidFill>
                  <a:srgbClr val="000000"/>
                </a:solidFill>
              </a:rPr>
              <a:t>Not normally done - leave to timeout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b="1" dirty="0" err="1">
                <a:solidFill>
                  <a:srgbClr val="0066FF"/>
                </a:solidFill>
              </a:rPr>
              <a:t>session_unset</a:t>
            </a:r>
            <a:r>
              <a:rPr lang="en-GB" sz="2400" dirty="0">
                <a:solidFill>
                  <a:srgbClr val="000000"/>
                </a:solidFill>
              </a:rPr>
              <a:t>()</a:t>
            </a:r>
          </a:p>
          <a:p>
            <a:pPr marL="457200" lvl="1" indent="0" eaLnBrk="0">
              <a:lnSpc>
                <a:spcPct val="117000"/>
              </a:lnSpc>
              <a:buFont typeface="Comic Sans MS" pitchFamily="66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frees all session variables currently registered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7394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Another Example - Session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990600"/>
            <a:ext cx="9829800" cy="502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&lt;?php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session_start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if(!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isset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($_SESSION['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']))  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 = "red";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else echo "Currently 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set to " .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 . "&lt;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br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&gt;";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if(!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isset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($_SESSION['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']))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 = "yellow";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else echo "Currently 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set to " .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endParaRPr lang="en-GB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if(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isset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($_POST["submit"]) ) {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= $_POST["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"];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= $_POST["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"];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 = 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 = 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echo "&lt;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br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&gt;New Settings";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else {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=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$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 = $_SESSION['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'];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	echo "&lt;</a:t>
            </a:r>
            <a:r>
              <a:rPr lang="en-GB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br</a:t>
            </a: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&gt;Keep old settings";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Consolas" panose="020B06090202040302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039353735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Another Example - Session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447800" y="990600"/>
            <a:ext cx="9829800" cy="502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&lt;!DOCTYPE html&gt;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&lt;html&gt;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&lt;head&gt; &lt;style type="text/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css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"&gt; 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body {background-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: &lt;?php echo $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strColourBg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 ?&gt;}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p {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: &lt;?php echo $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?&gt;}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h2 {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: &lt;?php echo $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strColourFg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?&gt;}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&lt;/style&gt;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&lt;/head&gt;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&lt;body&gt;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&lt;h2&gt;h2 colour&lt;/h2&gt;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&lt;form action = '&lt;?php echo $_SERVER["PHP_SELF"] ?&gt;' method='post'&gt;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&lt;label for="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strNewBg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"&gt; Background colour: &lt;/label&gt;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&lt;select name='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strNewBg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' id='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strNewBg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'&gt;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	&lt;option&gt;red&lt;/option&gt; &lt;option&gt;grey&lt;/option&gt;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&lt;/select&gt;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&lt;label for="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strNewFg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"&gt; Text colour: &lt;/label&gt;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&lt;select name='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strNewFg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' id='</a:t>
            </a:r>
            <a:r>
              <a:rPr lang="en-GB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strNewFg</a:t>
            </a: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'&gt;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	&lt;option&gt;yellow&lt;/option&gt; &lt;option&gt;grey&lt;/option&gt;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&lt;/select&gt;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	&lt;input type='submit' name='submit'/&gt;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	&lt;/form&gt;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&lt;/body&gt;</a:t>
            </a:r>
          </a:p>
          <a:p>
            <a:pPr>
              <a:lnSpc>
                <a:spcPct val="89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/>
            </a:pPr>
            <a:r>
              <a:rPr lang="en-GB" sz="1050" dirty="0">
                <a:solidFill>
                  <a:srgbClr val="00000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445041537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82296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Acknowledgement</a:t>
            </a:r>
            <a:endParaRPr lang="en" sz="4000" dirty="0">
              <a:solidFill>
                <a:srgbClr val="99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14400" y="1219200"/>
            <a:ext cx="10363200" cy="472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en-US" sz="2800" dirty="0">
                <a:solidFill>
                  <a:schemeClr val="tx1"/>
                </a:solidFill>
              </a:rPr>
              <a:t>Some content is used (directly or with some modification) from the following sources:</a:t>
            </a:r>
          </a:p>
          <a:p>
            <a:pPr>
              <a:spcBef>
                <a:spcPts val="0"/>
              </a:spcBef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solidFill>
                  <a:schemeClr val="tx1"/>
                </a:solidFill>
              </a:rPr>
              <a:t>- Charles Severance, University of Michigan School of Information</a:t>
            </a:r>
          </a:p>
          <a:p>
            <a:pPr>
              <a:spcBef>
                <a:spcPts val="0"/>
              </a:spcBef>
            </a:pPr>
            <a:r>
              <a:rPr lang="en-US" altLang="en-US" sz="2800" dirty="0">
                <a:solidFill>
                  <a:schemeClr val="tx1"/>
                </a:solidFill>
              </a:rPr>
              <a:t>- Chris </a:t>
            </a:r>
            <a:r>
              <a:rPr lang="en-US" altLang="en-US" sz="2800" dirty="0" err="1">
                <a:solidFill>
                  <a:schemeClr val="tx1"/>
                </a:solidFill>
              </a:rPr>
              <a:t>Scaffidi</a:t>
            </a:r>
            <a:r>
              <a:rPr lang="en-US" altLang="en-US" sz="2800" dirty="0">
                <a:solidFill>
                  <a:schemeClr val="tx1"/>
                </a:solidFill>
              </a:rPr>
              <a:t>, Oregon State University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- Dr. Napoleon H. Reyes, Massey University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712000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HTTP is Stateless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8896350" cy="4571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Recall our visitor count example: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The visitor count maintains a file where we keep the counter, we don’t know anything about the visitor.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What if we want a separate visit count for each user?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The server is constantly listening for new requests, need to respond them differently. We need a mechanism to identify each client separately.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Browser stores the state in “Cookies”</a:t>
            </a:r>
          </a:p>
          <a:p>
            <a:r>
              <a:rPr lang="en-US" sz="2000" dirty="0">
                <a:solidFill>
                  <a:schemeClr val="tx1"/>
                </a:solidFill>
              </a:rPr>
              <a:t>Server stores the state in “Sessions”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476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HTTP Cookies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EA82D1-4AF8-4EF7-A0C7-ACB9D86AE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20787"/>
            <a:ext cx="79248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298FD4B-6D62-4CF4-A685-75208BC254FF}"/>
              </a:ext>
            </a:extLst>
          </p:cNvPr>
          <p:cNvSpPr>
            <a:spLocks/>
          </p:cNvSpPr>
          <p:nvPr/>
        </p:nvSpPr>
        <p:spPr bwMode="auto">
          <a:xfrm>
            <a:off x="1981200" y="6398825"/>
            <a:ext cx="39612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1pPr>
            <a:lvl2pPr marL="37931725" indent="-37474525" eaLnBrk="0" hangingPunct="0"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2pPr>
            <a:lvl3pPr eaLnBrk="0" hangingPunct="0"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3pPr>
            <a:lvl4pPr eaLnBrk="0" hangingPunct="0"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4pPr>
            <a:lvl5pPr eaLnBrk="0" hangingPunct="0"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ＭＳ Ｐゴシック" panose="020B0600070205080204" pitchFamily="34" charset="-128"/>
                <a:sym typeface="Gill Sans" charset="0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tx1"/>
                </a:solidFill>
              </a:rPr>
              <a:t>http://en.wikipedia.org/wiki/HTTP_cookie</a:t>
            </a:r>
          </a:p>
        </p:txBody>
      </p:sp>
    </p:spTree>
    <p:extLst>
      <p:ext uri="{BB962C8B-B14F-4D97-AF65-F5344CB8AC3E}">
        <p14:creationId xmlns:p14="http://schemas.microsoft.com/office/powerpoint/2010/main" val="347065208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HTTP Cookies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8896350" cy="4571207"/>
          </a:xfrm>
        </p:spPr>
        <p:txBody>
          <a:bodyPr>
            <a:normAutofit/>
          </a:bodyPr>
          <a:lstStyle/>
          <a:p>
            <a:pPr>
              <a:lnSpc>
                <a:spcPct val="117000"/>
              </a:lnSpc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internet programming, a cookie is </a:t>
            </a:r>
            <a:r>
              <a:rPr lang="en-GB" altLang="en-US" sz="20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packet of information 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 from the server to client, and then sent back to the server each time it is accessed by the client.</a:t>
            </a:r>
          </a:p>
          <a:p>
            <a:pPr>
              <a:lnSpc>
                <a:spcPct val="117000"/>
              </a:lnSpc>
            </a:pPr>
            <a:endParaRPr lang="en-GB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7000"/>
              </a:lnSpc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Introduces state into HTTP (remember: </a:t>
            </a:r>
            <a:r>
              <a:rPr lang="en-GB" altLang="en-US" sz="2000" b="1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 is stateless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17000"/>
              </a:lnSpc>
            </a:pPr>
            <a:endParaRPr lang="en-GB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7000"/>
              </a:lnSpc>
            </a:pPr>
            <a:r>
              <a:rPr lang="en-GB" altLang="en-US" sz="2000" b="1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Cookies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n-GB" alt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transferred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between </a:t>
            </a: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server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according to </a:t>
            </a:r>
            <a:r>
              <a:rPr lang="en-GB" altLang="en-US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</a:t>
            </a: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17000"/>
              </a:lnSpc>
            </a:pPr>
            <a:endParaRPr lang="en-GB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7000"/>
              </a:lnSpc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PHP supports http cookies</a:t>
            </a:r>
          </a:p>
          <a:p>
            <a:pPr>
              <a:lnSpc>
                <a:spcPct val="117000"/>
              </a:lnSpc>
            </a:pPr>
            <a:endParaRPr lang="en-GB" altLang="en-US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7000"/>
              </a:lnSpc>
            </a:pPr>
            <a:r>
              <a: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Cookies can also be thought of as tickets used to identify clients and their orders</a:t>
            </a:r>
          </a:p>
        </p:txBody>
      </p:sp>
    </p:spTree>
    <p:extLst>
      <p:ext uri="{BB962C8B-B14F-4D97-AF65-F5344CB8AC3E}">
        <p14:creationId xmlns:p14="http://schemas.microsoft.com/office/powerpoint/2010/main" val="704692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Cookies in the Browser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8896350" cy="457120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7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Cookies are marked as to the web addresses they come from - the browser only sends back cookies that were originally set by the same web server</a:t>
            </a:r>
          </a:p>
          <a:p>
            <a:pPr marL="342900" indent="-342900">
              <a:lnSpc>
                <a:spcPct val="117000"/>
              </a:lnSpc>
            </a:pPr>
            <a:endParaRPr lang="en-US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7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Cookies have an expiration date - some last for years - others are short-term and go away as soon as the browser is closed</a:t>
            </a:r>
          </a:p>
        </p:txBody>
      </p:sp>
    </p:spTree>
    <p:extLst>
      <p:ext uri="{BB962C8B-B14F-4D97-AF65-F5344CB8AC3E}">
        <p14:creationId xmlns:p14="http://schemas.microsoft.com/office/powerpoint/2010/main" val="311251608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Cookies in the Browser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5ADA69-7DA6-4871-800C-A8448AF44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91394"/>
            <a:ext cx="9148762" cy="518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908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748" y="381794"/>
            <a:ext cx="8362950" cy="6096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990000"/>
                </a:solidFill>
              </a:rPr>
              <a:t>Implementing Cookies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748" y="1295399"/>
            <a:ext cx="8896350" cy="4571207"/>
          </a:xfrm>
        </p:spPr>
        <p:txBody>
          <a:bodyPr>
            <a:normAutofit lnSpcReduction="10000"/>
          </a:bodyPr>
          <a:lstStyle/>
          <a:p>
            <a:pPr marL="431800" indent="-323850">
              <a:lnSpc>
                <a:spcPct val="86000"/>
              </a:lnSpc>
              <a:spcBef>
                <a:spcPts val="70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Cookies are sent from the server to the client via “Set-Cookie” headers</a:t>
            </a:r>
          </a:p>
          <a:p>
            <a:pPr marL="431800" indent="-323850">
              <a:lnSpc>
                <a:spcPct val="86000"/>
              </a:lnSpc>
              <a:spcBef>
                <a:spcPts val="700"/>
              </a:spcBef>
              <a:spcAft>
                <a:spcPct val="0"/>
              </a:spcAft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31800" indent="-323850">
              <a:lnSpc>
                <a:spcPct val="80000"/>
              </a:lnSpc>
              <a:spcBef>
                <a:spcPts val="350"/>
              </a:spcBef>
              <a:spcAft>
                <a:spcPct val="0"/>
              </a:spcAft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Set-Cookie:</a:t>
            </a:r>
            <a:r>
              <a:rPr lang="en-US" altLang="en-US" sz="20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NAME=VALUE; expires=DATE; path=PATH; domain=DOMAIN_NAME; secure</a:t>
            </a:r>
          </a:p>
          <a:p>
            <a:pPr marL="431800" indent="-323850">
              <a:lnSpc>
                <a:spcPct val="86000"/>
              </a:lnSpc>
              <a:spcBef>
                <a:spcPts val="700"/>
              </a:spcBef>
              <a:spcAft>
                <a:spcPct val="0"/>
              </a:spcAft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n-US" altLang="en-US" sz="36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31800" indent="-323850">
              <a:lnSpc>
                <a:spcPct val="86000"/>
              </a:lnSpc>
              <a:spcBef>
                <a:spcPts val="70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value is a URL-encoded name that identifies the cookie. </a:t>
            </a:r>
          </a:p>
          <a:p>
            <a:pPr marL="431800" indent="-323850">
              <a:lnSpc>
                <a:spcPct val="86000"/>
              </a:lnSpc>
              <a:spcBef>
                <a:spcPts val="70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DOMAIN</a:t>
            </a:r>
            <a:r>
              <a:rPr lang="en-US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specify where the cookie applies</a:t>
            </a:r>
          </a:p>
        </p:txBody>
      </p:sp>
    </p:spTree>
    <p:extLst>
      <p:ext uri="{BB962C8B-B14F-4D97-AF65-F5344CB8AC3E}">
        <p14:creationId xmlns:p14="http://schemas.microsoft.com/office/powerpoint/2010/main" val="106499690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55357"/>
            <a:ext cx="10134600" cy="609600"/>
          </a:xfrm>
        </p:spPr>
        <p:txBody>
          <a:bodyPr>
            <a:normAutofit fontScale="90000"/>
          </a:bodyPr>
          <a:lstStyle/>
          <a:p>
            <a:r>
              <a:rPr lang="en-NZ" altLang="en-US" sz="4000" b="1" dirty="0" err="1">
                <a:solidFill>
                  <a:srgbClr val="0066FF"/>
                </a:solidFill>
              </a:rPr>
              <a:t>setcookie</a:t>
            </a:r>
            <a:r>
              <a:rPr lang="en-NZ" altLang="en-US" sz="4000" dirty="0"/>
              <a:t>(</a:t>
            </a:r>
            <a:r>
              <a:rPr lang="en-NZ" altLang="en-US" sz="4000" dirty="0" err="1"/>
              <a:t>name,value,expire,path,domain,secure</a:t>
            </a:r>
            <a:r>
              <a:rPr lang="en-NZ" altLang="en-US" sz="4000" dirty="0"/>
              <a:t>)</a:t>
            </a:r>
            <a:endParaRPr lang="en-US" sz="4000" dirty="0">
              <a:solidFill>
                <a:srgbClr val="99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0B4648-2B94-498E-B699-440B4EB88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21508"/>
              </p:ext>
            </p:extLst>
          </p:nvPr>
        </p:nvGraphicFramePr>
        <p:xfrm>
          <a:off x="1219200" y="764957"/>
          <a:ext cx="10134600" cy="549933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847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Parameter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47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(Required). Specifies the name of the cookie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847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(Required). Specifies the value of the cookie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132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expire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when the cookie expires.</a:t>
                      </a: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e.g. 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time()+3600*24*30 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will set the cookie to expire in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30 days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this parameter is not set, the cookie will expire at the end of the session (when the browser closes).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8419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path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the server path of the cookie.</a:t>
                      </a:r>
                    </a:p>
                    <a:p>
                      <a:pPr algn="l" fontAlgn="t"/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set to "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", the cookie will be available within the entire domain. </a:t>
                      </a: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set to "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b="1" dirty="0" err="1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phptest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", the cookie will only be available within the test directory and all sub-directories of </a:t>
                      </a:r>
                      <a:r>
                        <a:rPr lang="en-NZ" sz="1600" b="1" dirty="0" err="1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phptest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algn="l" fontAlgn="t"/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The default value is the current directory that the cookie is being set in.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333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>
                          <a:latin typeface="Arial" pitchFamily="34" charset="0"/>
                          <a:cs typeface="Arial" pitchFamily="34" charset="0"/>
                        </a:rPr>
                        <a:t>domain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the domain name of the cookie.</a:t>
                      </a: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To make the cookie available on all 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subdomains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of example.com then you'd set it to ".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example.com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". </a:t>
                      </a:r>
                    </a:p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Setting it to www.example.com will make the cookie only available in the www </a:t>
                      </a:r>
                      <a:r>
                        <a:rPr lang="en-NZ" sz="1600" dirty="0" err="1">
                          <a:latin typeface="Arial" pitchFamily="34" charset="0"/>
                          <a:cs typeface="Arial" pitchFamily="34" charset="0"/>
                        </a:rPr>
                        <a:t>subdomain</a:t>
                      </a:r>
                      <a:endParaRPr lang="en-N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6278"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secure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(Optional). Specifies whether or not the cookie should only be transmitted over a secure </a:t>
                      </a:r>
                      <a:r>
                        <a:rPr lang="en-NZ" sz="1600" b="1" dirty="0">
                          <a:solidFill>
                            <a:srgbClr val="0066FF"/>
                          </a:solidFill>
                          <a:latin typeface="Arial" pitchFamily="34" charset="0"/>
                          <a:cs typeface="Arial" pitchFamily="34" charset="0"/>
                        </a:rPr>
                        <a:t>HTTPS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connection. </a:t>
                      </a:r>
                    </a:p>
                    <a:p>
                      <a:pPr algn="l" fontAlgn="t"/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 indicates that the </a:t>
                      </a:r>
                      <a:r>
                        <a:rPr lang="en-NZ" sz="1600" u="sng" dirty="0">
                          <a:latin typeface="Arial" pitchFamily="34" charset="0"/>
                          <a:cs typeface="Arial" pitchFamily="34" charset="0"/>
                        </a:rPr>
                        <a:t>cookie will only be set 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if a secure connection exists. Default is </a:t>
                      </a:r>
                      <a:r>
                        <a:rPr lang="en-NZ" sz="1600" b="1" dirty="0"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r>
                        <a:rPr lang="en-NZ" sz="160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6997" marR="16997" marT="16995" marB="16995">
                    <a:lnL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51537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CGS3066_JS2_updated</Template>
  <TotalTime>13587</TotalTime>
  <Words>1726</Words>
  <Application>Microsoft Office PowerPoint</Application>
  <PresentationFormat>Widescreen</PresentationFormat>
  <Paragraphs>299</Paragraphs>
  <Slides>28</Slides>
  <Notes>12</Notes>
  <HiddenSlides>12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Calibri</vt:lpstr>
      <vt:lpstr>Calibri Light</vt:lpstr>
      <vt:lpstr>Comic Sans MS</vt:lpstr>
      <vt:lpstr>Consolas</vt:lpstr>
      <vt:lpstr>Courier New</vt:lpstr>
      <vt:lpstr>Gill Sans</vt:lpstr>
      <vt:lpstr>Helvetica</vt:lpstr>
      <vt:lpstr>Luxi Sans</vt:lpstr>
      <vt:lpstr>Luxi Serif</vt:lpstr>
      <vt:lpstr>Wingdings</vt:lpstr>
      <vt:lpstr>1_Default</vt:lpstr>
      <vt:lpstr>Default</vt:lpstr>
      <vt:lpstr>PowerPoint Presentation</vt:lpstr>
      <vt:lpstr>HTTP is Stateless</vt:lpstr>
      <vt:lpstr>HTTP is Stateless</vt:lpstr>
      <vt:lpstr>HTTP Cookies</vt:lpstr>
      <vt:lpstr>HTTP Cookies</vt:lpstr>
      <vt:lpstr>Cookies in the Browser</vt:lpstr>
      <vt:lpstr>Cookies in the Browser</vt:lpstr>
      <vt:lpstr>Implementing Cookies</vt:lpstr>
      <vt:lpstr>setcookie(name,value,expire,path,domain,secure)</vt:lpstr>
      <vt:lpstr>Cookies from HTTP</vt:lpstr>
      <vt:lpstr>Creating Cookies in PHP</vt:lpstr>
      <vt:lpstr>Creating Cookies in PHP</vt:lpstr>
      <vt:lpstr>Reading Cookies in PHP</vt:lpstr>
      <vt:lpstr>Example</vt:lpstr>
      <vt:lpstr>Using headers (wrong approach!)</vt:lpstr>
      <vt:lpstr>Explanation</vt:lpstr>
      <vt:lpstr>Using headers (correct approach)</vt:lpstr>
      <vt:lpstr>Deleting a cookie</vt:lpstr>
      <vt:lpstr>Multiple Cookie variables</vt:lpstr>
      <vt:lpstr>PHP Sessions</vt:lpstr>
      <vt:lpstr>PHP Sessions</vt:lpstr>
      <vt:lpstr>Session Identifier</vt:lpstr>
      <vt:lpstr>Using Session in PHP</vt:lpstr>
      <vt:lpstr>Using Session in PHP</vt:lpstr>
      <vt:lpstr>Ending Sessions</vt:lpstr>
      <vt:lpstr>Another Example - Session</vt:lpstr>
      <vt:lpstr>Another Example - Session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Social Circles in Ego Networks Julian Mcauley, Jure Leskovec</dc:title>
  <dc:creator>Shahed</dc:creator>
  <cp:lastModifiedBy>Md. Mainuddin</cp:lastModifiedBy>
  <cp:revision>103</cp:revision>
  <dcterms:created xsi:type="dcterms:W3CDTF">2014-03-31T21:38:23Z</dcterms:created>
  <dcterms:modified xsi:type="dcterms:W3CDTF">2019-10-16T01:12:05Z</dcterms:modified>
</cp:coreProperties>
</file>